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4" r:id="rId2"/>
    <p:sldMasterId id="2147483666" r:id="rId3"/>
    <p:sldMasterId id="2147483676" r:id="rId4"/>
    <p:sldMasterId id="2147483680" r:id="rId5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1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kanya Varpe" userId="33f0fd55e3b19bf7" providerId="LiveId" clId="{31A8A1C6-300E-4937-8BB5-17C5FCDF3F3F}"/>
    <pc:docChg chg="custSel modSld delMainMaster">
      <pc:chgData name="Sukanya Varpe" userId="33f0fd55e3b19bf7" providerId="LiveId" clId="{31A8A1C6-300E-4937-8BB5-17C5FCDF3F3F}" dt="2025-07-03T05:11:34.274" v="2"/>
      <pc:docMkLst>
        <pc:docMk/>
      </pc:docMkLst>
      <pc:sldChg chg="modSp mod">
        <pc:chgData name="Sukanya Varpe" userId="33f0fd55e3b19bf7" providerId="LiveId" clId="{31A8A1C6-300E-4937-8BB5-17C5FCDF3F3F}" dt="2025-07-03T05:11:33.360" v="1" actId="27636"/>
        <pc:sldMkLst>
          <pc:docMk/>
          <pc:sldMk cId="0" sldId="256"/>
        </pc:sldMkLst>
        <pc:spChg chg="mod">
          <ac:chgData name="Sukanya Varpe" userId="33f0fd55e3b19bf7" providerId="LiveId" clId="{31A8A1C6-300E-4937-8BB5-17C5FCDF3F3F}" dt="2025-07-03T05:11:33.360" v="1" actId="27636"/>
          <ac:spMkLst>
            <pc:docMk/>
            <pc:sldMk cId="0" sldId="256"/>
            <ac:spMk id="282" creationId="{00000000-0000-0000-0000-000000000000}"/>
          </ac:spMkLst>
        </pc:spChg>
      </pc:sld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50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52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54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56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58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60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62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68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70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70"/>
            <pc:sldLayoutMk cId="0" sldId="2147483671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72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74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Sukanya Varpe" userId="33f0fd55e3b19bf7" providerId="LiveId" clId="{31A8A1C6-300E-4937-8BB5-17C5FCDF3F3F}" dt="2025-07-03T05:11:34.274" v="2"/>
        <pc:sldMasterMkLst>
          <pc:docMk/>
          <pc:sldMasterMk cId="0" sldId="2147483678"/>
        </pc:sldMasterMkLst>
        <pc:sldLayoutChg chg="del">
          <pc:chgData name="Sukanya Varpe" userId="33f0fd55e3b19bf7" providerId="LiveId" clId="{31A8A1C6-300E-4937-8BB5-17C5FCDF3F3F}" dt="2025-07-03T05:11:34.274" v="2"/>
          <pc:sldLayoutMkLst>
            <pc:docMk/>
            <pc:sldMasterMk cId="0" sldId="2147483678"/>
            <pc:sldLayoutMk cId="0" sldId="214748367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27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278" name="PlaceHolder 4"/>
          <p:cNvSpPr>
            <a:spLocks noGrp="1"/>
          </p:cNvSpPr>
          <p:nvPr>
            <p:ph type="dt" idx="5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79" name="PlaceHolder 5"/>
          <p:cNvSpPr>
            <a:spLocks noGrp="1"/>
          </p:cNvSpPr>
          <p:nvPr>
            <p:ph type="ftr" idx="5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80" name="PlaceHolder 6"/>
          <p:cNvSpPr>
            <a:spLocks noGrp="1"/>
          </p:cNvSpPr>
          <p:nvPr>
            <p:ph type="sldNum" idx="5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C13571F-2EC5-4E89-9D9C-C4E2B1F028B1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18693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3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3"/>
          <p:cNvSpPr>
            <a:spLocks noGrp="1"/>
          </p:cNvSpPr>
          <p:nvPr>
            <p:ph type="sldNum" idx="5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IN" sz="12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3390401-2EF1-48C3-AC2B-6F89E54E18F1}" type="slidenum">
              <a:rPr lang="en-IN" sz="1200" b="0" strike="noStrike" spc="-1">
                <a:solidFill>
                  <a:srgbClr val="000000"/>
                </a:solidFill>
                <a:latin typeface="Times New Roman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096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1ECCD8-1626-49AD-83D1-093EC27562D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6D775ABB-73D4-4698-8D0A-34AED689A33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3EDBCFD4-3311-49EB-8F5C-5992736FF966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525AA20A-A098-4E8F-9706-8851E13DDFC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E2A9E999-40FB-4BF7-AE49-952D184F6057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43"/>
          <p:cNvGrpSpPr/>
          <p:nvPr/>
        </p:nvGrpSpPr>
        <p:grpSpPr>
          <a:xfrm>
            <a:off x="0" y="-8640"/>
            <a:ext cx="12190680" cy="6867720"/>
            <a:chOff x="0" y="-8640"/>
            <a:chExt cx="12190680" cy="6867720"/>
          </a:xfrm>
        </p:grpSpPr>
        <p:cxnSp>
          <p:nvCxnSpPr>
            <p:cNvPr id="28" name="Straight Connector 19"/>
            <p:cNvCxnSpPr/>
            <p:nvPr/>
          </p:nvCxnSpPr>
          <p:spPr>
            <a:xfrm>
              <a:off x="9370800" y="0"/>
              <a:ext cx="1220760" cy="68594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" name="Straight Connector 20"/>
            <p:cNvCxnSpPr/>
            <p:nvPr/>
          </p:nvCxnSpPr>
          <p:spPr>
            <a:xfrm flipH="1">
              <a:off x="7425000" y="3681360"/>
              <a:ext cx="4764960" cy="31780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3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>
                <a:gd name="textAreaLeft" fmla="*/ 0 w 3006000"/>
                <a:gd name="textAreaRight" fmla="*/ 3007440 w 3006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>
                <a:gd name="textAreaLeft" fmla="*/ 0 w 2586960"/>
                <a:gd name="textAreaRight" fmla="*/ 2588400 w 258696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Isosceles Triangle 23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>
                <a:gd name="textAreaLeft" fmla="*/ 0 w 1288800"/>
                <a:gd name="textAreaRight" fmla="*/ 1290240 w 12888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>
                <a:gd name="textAreaLeft" fmla="*/ 0 w 1248480"/>
                <a:gd name="textAreaRight" fmla="*/ 1249920 w 124848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Isosceles Triangle 27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Isosceles Triangle 18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" name="Group 15"/>
          <p:cNvGrpSpPr/>
          <p:nvPr/>
        </p:nvGrpSpPr>
        <p:grpSpPr>
          <a:xfrm>
            <a:off x="0" y="-8640"/>
            <a:ext cx="12190680" cy="6867720"/>
            <a:chOff x="0" y="-8640"/>
            <a:chExt cx="12190680" cy="6867720"/>
          </a:xfrm>
        </p:grpSpPr>
        <p:sp>
          <p:nvSpPr>
            <p:cNvPr id="12" name="Freeform 14"/>
            <p:cNvSpPr/>
            <p:nvPr/>
          </p:nvSpPr>
          <p:spPr>
            <a:xfrm>
              <a:off x="0" y="-7920"/>
              <a:ext cx="862200" cy="5696640"/>
            </a:xfrm>
            <a:custGeom>
              <a:avLst/>
              <a:gdLst>
                <a:gd name="textAreaLeft" fmla="*/ 0 w 862200"/>
                <a:gd name="textAreaRight" fmla="*/ 863640 w 862200"/>
                <a:gd name="textAreaTop" fmla="*/ 0 h 5696640"/>
                <a:gd name="textAreaBottom" fmla="*/ 5698080 h 5696640"/>
              </a:gdLst>
              <a:ahLst/>
              <a:cxnLst/>
              <a:rect l="textAreaLeft" t="textAreaTop" r="textAreaRight" b="textAreaBottom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13" name="Straight Connector 18"/>
            <p:cNvCxnSpPr/>
            <p:nvPr/>
          </p:nvCxnSpPr>
          <p:spPr>
            <a:xfrm>
              <a:off x="9370800" y="0"/>
              <a:ext cx="1220760" cy="68594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" name="Straight Connector 19"/>
            <p:cNvCxnSpPr/>
            <p:nvPr/>
          </p:nvCxnSpPr>
          <p:spPr>
            <a:xfrm flipH="1">
              <a:off x="7425000" y="3681360"/>
              <a:ext cx="4764960" cy="31780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>
                <a:gd name="textAreaLeft" fmla="*/ 0 w 3006000"/>
                <a:gd name="textAreaRight" fmla="*/ 3007440 w 3006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>
                <a:gd name="textAreaLeft" fmla="*/ 0 w 2586960"/>
                <a:gd name="textAreaRight" fmla="*/ 2588400 w 258696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7" name="Isosceles Triangle 22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>
                <a:gd name="textAreaLeft" fmla="*/ 0 w 1288800"/>
                <a:gd name="textAreaRight" fmla="*/ 1290240 w 12888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0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>
                <a:gd name="textAreaLeft" fmla="*/ 0 w 1248480"/>
                <a:gd name="textAreaRight" fmla="*/ 1249920 w 124848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" name="Isosceles Triangle 26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3" name="PlaceHolder 2"/>
          <p:cNvSpPr>
            <a:spLocks noGrp="1"/>
          </p:cNvSpPr>
          <p:nvPr>
            <p:ph type="ftr" idx="1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4" name="PlaceHolder 3"/>
          <p:cNvSpPr>
            <a:spLocks noGrp="1"/>
          </p:cNvSpPr>
          <p:nvPr>
            <p:ph type="sldNum" idx="2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7484FDE0-4C91-4357-92B0-F1A82A8C3D4F}" type="slidenum">
              <a:rPr lang="en-IN" sz="900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dt" idx="3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2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roup 43"/>
          <p:cNvGrpSpPr/>
          <p:nvPr/>
        </p:nvGrpSpPr>
        <p:grpSpPr>
          <a:xfrm>
            <a:off x="0" y="-8640"/>
            <a:ext cx="12190680" cy="6867720"/>
            <a:chOff x="0" y="-8640"/>
            <a:chExt cx="12190680" cy="6867720"/>
          </a:xfrm>
        </p:grpSpPr>
        <p:cxnSp>
          <p:nvCxnSpPr>
            <p:cNvPr id="132" name="Straight Connector 19"/>
            <p:cNvCxnSpPr/>
            <p:nvPr/>
          </p:nvCxnSpPr>
          <p:spPr>
            <a:xfrm>
              <a:off x="9370800" y="0"/>
              <a:ext cx="1220760" cy="68594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33" name="Straight Connector 20"/>
            <p:cNvCxnSpPr/>
            <p:nvPr/>
          </p:nvCxnSpPr>
          <p:spPr>
            <a:xfrm flipH="1">
              <a:off x="7425000" y="3681360"/>
              <a:ext cx="4764960" cy="31780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34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>
                <a:gd name="textAreaLeft" fmla="*/ 0 w 3006000"/>
                <a:gd name="textAreaRight" fmla="*/ 3007440 w 3006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5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>
                <a:gd name="textAreaLeft" fmla="*/ 0 w 2586960"/>
                <a:gd name="textAreaRight" fmla="*/ 2588400 w 258696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6" name="Isosceles Triangle 23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7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8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>
                <a:gd name="textAreaLeft" fmla="*/ 0 w 1288800"/>
                <a:gd name="textAreaRight" fmla="*/ 1290240 w 12888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39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>
                <a:gd name="textAreaLeft" fmla="*/ 0 w 1248480"/>
                <a:gd name="textAreaRight" fmla="*/ 1249920 w 124848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0" name="Isosceles Triangle 27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1" name="Isosceles Triangle 18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42" name="PlaceHolder 1"/>
          <p:cNvSpPr>
            <a:spLocks noGrp="1"/>
          </p:cNvSpPr>
          <p:nvPr>
            <p:ph type="ftr" idx="25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43" name="PlaceHolder 2"/>
          <p:cNvSpPr>
            <a:spLocks noGrp="1"/>
          </p:cNvSpPr>
          <p:nvPr>
            <p:ph type="sldNum" idx="26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7B74024-31DF-4724-8A33-6653EE999163}" type="slidenum">
              <a:rPr lang="en-IN" sz="900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dt" idx="27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4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43"/>
          <p:cNvGrpSpPr/>
          <p:nvPr/>
        </p:nvGrpSpPr>
        <p:grpSpPr>
          <a:xfrm>
            <a:off x="0" y="-8640"/>
            <a:ext cx="12190680" cy="6867720"/>
            <a:chOff x="0" y="-8640"/>
            <a:chExt cx="12190680" cy="6867720"/>
          </a:xfrm>
        </p:grpSpPr>
        <p:cxnSp>
          <p:nvCxnSpPr>
            <p:cNvPr id="148" name="Straight Connector 19"/>
            <p:cNvCxnSpPr/>
            <p:nvPr/>
          </p:nvCxnSpPr>
          <p:spPr>
            <a:xfrm>
              <a:off x="9370800" y="0"/>
              <a:ext cx="1220760" cy="68594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149" name="Straight Connector 20"/>
            <p:cNvCxnSpPr/>
            <p:nvPr/>
          </p:nvCxnSpPr>
          <p:spPr>
            <a:xfrm flipH="1">
              <a:off x="7425000" y="3681360"/>
              <a:ext cx="4764960" cy="31780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150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>
                <a:gd name="textAreaLeft" fmla="*/ 0 w 3006000"/>
                <a:gd name="textAreaRight" fmla="*/ 3007440 w 3006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>
                <a:gd name="textAreaLeft" fmla="*/ 0 w 2586960"/>
                <a:gd name="textAreaRight" fmla="*/ 2588400 w 258696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2" name="Isosceles Triangle 23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3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>
                <a:gd name="textAreaLeft" fmla="*/ 0 w 1288800"/>
                <a:gd name="textAreaRight" fmla="*/ 1290240 w 12888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>
                <a:gd name="textAreaLeft" fmla="*/ 0 w 1248480"/>
                <a:gd name="textAreaRight" fmla="*/ 1249920 w 124848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6" name="Isosceles Triangle 27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7" name="Isosceles Triangle 18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60" name="PlaceHolder 3"/>
          <p:cNvSpPr>
            <a:spLocks noGrp="1"/>
          </p:cNvSpPr>
          <p:nvPr>
            <p:ph type="ftr" idx="28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61" name="PlaceHolder 4"/>
          <p:cNvSpPr>
            <a:spLocks noGrp="1"/>
          </p:cNvSpPr>
          <p:nvPr>
            <p:ph type="sldNum" idx="29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0D9A1ACC-7502-49E8-9DC7-D9B97EC506A3}" type="slidenum">
              <a:rPr lang="en-IN" sz="900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dt" idx="30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roup 43"/>
          <p:cNvGrpSpPr/>
          <p:nvPr/>
        </p:nvGrpSpPr>
        <p:grpSpPr>
          <a:xfrm>
            <a:off x="0" y="-8640"/>
            <a:ext cx="12190680" cy="6867720"/>
            <a:chOff x="0" y="-8640"/>
            <a:chExt cx="12190680" cy="6867720"/>
          </a:xfrm>
        </p:grpSpPr>
        <p:cxnSp>
          <p:nvCxnSpPr>
            <p:cNvPr id="230" name="Straight Connector 19"/>
            <p:cNvCxnSpPr/>
            <p:nvPr/>
          </p:nvCxnSpPr>
          <p:spPr>
            <a:xfrm>
              <a:off x="9370800" y="0"/>
              <a:ext cx="1220760" cy="68594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31" name="Straight Connector 20"/>
            <p:cNvCxnSpPr/>
            <p:nvPr/>
          </p:nvCxnSpPr>
          <p:spPr>
            <a:xfrm flipH="1">
              <a:off x="7425000" y="3681360"/>
              <a:ext cx="4764960" cy="31780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32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>
                <a:gd name="textAreaLeft" fmla="*/ 0 w 3006000"/>
                <a:gd name="textAreaRight" fmla="*/ 3007440 w 3006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3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>
                <a:gd name="textAreaLeft" fmla="*/ 0 w 2586960"/>
                <a:gd name="textAreaRight" fmla="*/ 2588400 w 258696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34" name="Isosceles Triangle 23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5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6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>
                <a:gd name="textAreaLeft" fmla="*/ 0 w 1288800"/>
                <a:gd name="textAreaRight" fmla="*/ 1290240 w 12888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7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>
                <a:gd name="textAreaLeft" fmla="*/ 0 w 1248480"/>
                <a:gd name="textAreaRight" fmla="*/ 1249920 w 124848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8" name="Isosceles Triangle 27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9" name="Isosceles Triangle 18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40" name="PlaceHolder 1"/>
          <p:cNvSpPr>
            <a:spLocks noGrp="1"/>
          </p:cNvSpPr>
          <p:nvPr>
            <p:ph type="ftr" idx="43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41" name="PlaceHolder 2"/>
          <p:cNvSpPr>
            <a:spLocks noGrp="1"/>
          </p:cNvSpPr>
          <p:nvPr>
            <p:ph type="sldNum" idx="44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D316D614-8607-4DCB-8DDB-60ADB54FA8CC}" type="slidenum">
              <a:rPr lang="en-IN" sz="900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 type="dt" idx="45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4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roup 43"/>
          <p:cNvGrpSpPr/>
          <p:nvPr/>
        </p:nvGrpSpPr>
        <p:grpSpPr>
          <a:xfrm>
            <a:off x="0" y="-8640"/>
            <a:ext cx="12190680" cy="6867720"/>
            <a:chOff x="0" y="-8640"/>
            <a:chExt cx="12190680" cy="6867720"/>
          </a:xfrm>
        </p:grpSpPr>
        <p:cxnSp>
          <p:nvCxnSpPr>
            <p:cNvPr id="260" name="Straight Connector 19"/>
            <p:cNvCxnSpPr/>
            <p:nvPr/>
          </p:nvCxnSpPr>
          <p:spPr>
            <a:xfrm>
              <a:off x="9370800" y="0"/>
              <a:ext cx="1220760" cy="685944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cxnSp>
          <p:nvCxnSpPr>
            <p:cNvPr id="261" name="Straight Connector 20"/>
            <p:cNvCxnSpPr/>
            <p:nvPr/>
          </p:nvCxnSpPr>
          <p:spPr>
            <a:xfrm flipH="1">
              <a:off x="7425000" y="3681360"/>
              <a:ext cx="4764960" cy="3178080"/>
            </a:xfrm>
            <a:prstGeom prst="straightConnector1">
              <a:avLst/>
            </a:prstGeom>
            <a:ln w="9525" cap="rnd">
              <a:solidFill>
                <a:srgbClr val="5FCBEF">
                  <a:alpha val="70000"/>
                </a:srgbClr>
              </a:solidFill>
              <a:round/>
            </a:ln>
          </p:spPr>
        </p:cxnSp>
        <p:sp>
          <p:nvSpPr>
            <p:cNvPr id="262" name="Rectangle 23"/>
            <p:cNvSpPr/>
            <p:nvPr/>
          </p:nvSpPr>
          <p:spPr>
            <a:xfrm>
              <a:off x="9181440" y="-8640"/>
              <a:ext cx="3006000" cy="6865200"/>
            </a:xfrm>
            <a:custGeom>
              <a:avLst/>
              <a:gdLst>
                <a:gd name="textAreaLeft" fmla="*/ 0 w 3006000"/>
                <a:gd name="textAreaRight" fmla="*/ 3007440 w 3006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3" name="Rectangle 25"/>
            <p:cNvSpPr/>
            <p:nvPr/>
          </p:nvSpPr>
          <p:spPr>
            <a:xfrm>
              <a:off x="9603360" y="-8640"/>
              <a:ext cx="2586960" cy="6865200"/>
            </a:xfrm>
            <a:custGeom>
              <a:avLst/>
              <a:gdLst>
                <a:gd name="textAreaLeft" fmla="*/ 0 w 2586960"/>
                <a:gd name="textAreaRight" fmla="*/ 2588400 w 258696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4" name="Isosceles Triangle 23"/>
            <p:cNvSpPr/>
            <p:nvPr/>
          </p:nvSpPr>
          <p:spPr>
            <a:xfrm>
              <a:off x="8932320" y="3048120"/>
              <a:ext cx="3258360" cy="38084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5" name="Rectangle 27"/>
            <p:cNvSpPr/>
            <p:nvPr/>
          </p:nvSpPr>
          <p:spPr>
            <a:xfrm>
              <a:off x="9334440" y="-8640"/>
              <a:ext cx="2853000" cy="6865200"/>
            </a:xfrm>
            <a:custGeom>
              <a:avLst/>
              <a:gdLst>
                <a:gd name="textAreaLeft" fmla="*/ 0 w 2853000"/>
                <a:gd name="textAreaRight" fmla="*/ 2854440 w 28530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6" name="Rectangle 28"/>
            <p:cNvSpPr/>
            <p:nvPr/>
          </p:nvSpPr>
          <p:spPr>
            <a:xfrm>
              <a:off x="10898640" y="-8640"/>
              <a:ext cx="1288800" cy="6865200"/>
            </a:xfrm>
            <a:custGeom>
              <a:avLst/>
              <a:gdLst>
                <a:gd name="textAreaLeft" fmla="*/ 0 w 1288800"/>
                <a:gd name="textAreaRight" fmla="*/ 1290240 w 128880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7" name="Rectangle 29"/>
            <p:cNvSpPr/>
            <p:nvPr/>
          </p:nvSpPr>
          <p:spPr>
            <a:xfrm>
              <a:off x="10938960" y="-8640"/>
              <a:ext cx="1248480" cy="6865200"/>
            </a:xfrm>
            <a:custGeom>
              <a:avLst/>
              <a:gdLst>
                <a:gd name="textAreaLeft" fmla="*/ 0 w 1248480"/>
                <a:gd name="textAreaRight" fmla="*/ 1249920 w 1248480"/>
                <a:gd name="textAreaTop" fmla="*/ 0 h 6865200"/>
                <a:gd name="textAreaBottom" fmla="*/ 6866640 h 6865200"/>
              </a:gdLst>
              <a:ahLst/>
              <a:cxnLst/>
              <a:rect l="textAreaLeft" t="textAreaTop" r="textAreaRight" b="textAreaBottom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8" name="Isosceles Triangle 27"/>
            <p:cNvSpPr/>
            <p:nvPr/>
          </p:nvSpPr>
          <p:spPr>
            <a:xfrm>
              <a:off x="10371600" y="3589920"/>
              <a:ext cx="1815840" cy="326664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69" name="Isosceles Triangle 18"/>
            <p:cNvSpPr/>
            <p:nvPr/>
          </p:nvSpPr>
          <p:spPr>
            <a:xfrm>
              <a:off x="0" y="4013280"/>
              <a:ext cx="447120" cy="284328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>
              <a:outerShdw blurRad="38160" dist="2556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70" name="PlaceHolder 1"/>
          <p:cNvSpPr>
            <a:spLocks noGrp="1"/>
          </p:cNvSpPr>
          <p:nvPr>
            <p:ph type="ftr" idx="49"/>
          </p:nvPr>
        </p:nvSpPr>
        <p:spPr>
          <a:xfrm>
            <a:off x="677160" y="6041520"/>
            <a:ext cx="62960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1" name="PlaceHolder 2"/>
          <p:cNvSpPr>
            <a:spLocks noGrp="1"/>
          </p:cNvSpPr>
          <p:nvPr>
            <p:ph type="sldNum" idx="50"/>
          </p:nvPr>
        </p:nvSpPr>
        <p:spPr>
          <a:xfrm>
            <a:off x="8590680" y="6041520"/>
            <a:ext cx="6818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pos="0" algn="l"/>
              </a:tabLst>
              <a:defRPr lang="en-IN" sz="900" b="0" strike="noStrike" spc="-1">
                <a:solidFill>
                  <a:schemeClr val="accent1"/>
                </a:solidFill>
                <a:latin typeface="Trebuchet M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fld id="{91273A84-3C29-48D1-B057-9B44B249207F}" type="slidenum">
              <a:rPr lang="en-IN" sz="900" b="0" strike="noStrike" spc="-1">
                <a:solidFill>
                  <a:schemeClr val="accent1"/>
                </a:solidFill>
                <a:latin typeface="Trebuchet MS"/>
              </a:rPr>
              <a:t>‹#›</a:t>
            </a:fld>
            <a:endParaRPr lang="en-IN" sz="9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dt" idx="51"/>
          </p:nvPr>
        </p:nvSpPr>
        <p:spPr>
          <a:xfrm>
            <a:off x="7205040" y="6041520"/>
            <a:ext cx="910440" cy="363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27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506960" y="2404440"/>
            <a:ext cx="7765560" cy="1644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algn="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5400" b="0" strike="noStrike" spc="-1">
                <a:solidFill>
                  <a:schemeClr val="accent1"/>
                </a:solidFill>
                <a:latin typeface="Trebuchet MS"/>
              </a:rPr>
              <a:t>DATA SCIENCE PROJECT</a:t>
            </a:r>
            <a:endParaRPr lang="en-IN" sz="5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subTitle"/>
          </p:nvPr>
        </p:nvSpPr>
        <p:spPr>
          <a:xfrm>
            <a:off x="1506959" y="4050720"/>
            <a:ext cx="8531775" cy="1095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3600" b="0" strike="noStrike" spc="-1" dirty="0">
                <a:solidFill>
                  <a:schemeClr val="dk1">
                    <a:lumMod val="50000"/>
                    <a:lumOff val="50000"/>
                  </a:schemeClr>
                </a:solidFill>
                <a:latin typeface="Trebuchet MS"/>
              </a:rPr>
              <a:t>DIABETIC RETINOPATHY PREDICTION</a:t>
            </a:r>
          </a:p>
          <a:p>
            <a:pPr indent="0" algn="r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>
                <a:solidFill>
                  <a:schemeClr val="accent1"/>
                </a:solidFill>
                <a:latin typeface="Trebuchet MS"/>
              </a:rPr>
              <a:t>Histograms after transformation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Content Placeholder 4"/>
          <p:cNvPicPr/>
          <p:nvPr/>
        </p:nvPicPr>
        <p:blipFill>
          <a:blip r:embed="rId2"/>
          <a:srcRect t="27335" b="25149"/>
          <a:stretch/>
        </p:blipFill>
        <p:spPr>
          <a:xfrm>
            <a:off x="866160" y="1668240"/>
            <a:ext cx="7297560" cy="41374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>
                <a:solidFill>
                  <a:schemeClr val="accent1"/>
                </a:solidFill>
                <a:latin typeface="Trebuchet MS"/>
              </a:rPr>
              <a:t>Model Building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Logistic Regression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Random Forest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SVM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Gradient Boosting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KNN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Decision Tree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XGBoost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Artificial Neural Network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302"/>
          <p:cNvPicPr/>
          <p:nvPr/>
        </p:nvPicPr>
        <p:blipFill>
          <a:blip r:embed="rId2"/>
          <a:stretch/>
        </p:blipFill>
        <p:spPr>
          <a:xfrm>
            <a:off x="540000" y="540000"/>
            <a:ext cx="8998920" cy="557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 dirty="0">
                <a:solidFill>
                  <a:schemeClr val="accent1"/>
                </a:solidFill>
                <a:latin typeface="Trebuchet MS"/>
              </a:rPr>
              <a:t>Finding:-</a:t>
            </a:r>
            <a:endParaRPr lang="en-IN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From all this models ANN model which is Multi-Layer Perceptron gives better performance as compare to other models.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A Multi-Layer Perceptron (MLP) is a type of artificial neural network (ANN) composed of multiple layers of neurons. It is a fully connected feedforward network used for classification and regression tasks.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5FCBEF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With the help of different activation functions like </a:t>
            </a:r>
            <a:r>
              <a:rPr lang="en-US" sz="1800" b="0" strike="noStrike" spc="-1" dirty="0" err="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Relu</a:t>
            </a:r>
            <a:r>
              <a:rPr lang="en-US" sz="18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, Sigmoid, </a:t>
            </a:r>
            <a:r>
              <a:rPr lang="en-US" sz="1800" b="0" strike="noStrike" spc="-1" dirty="0" err="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Softmax</a:t>
            </a:r>
            <a:r>
              <a:rPr lang="en-US" sz="18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, Linear and the help of different optimizers like Adam, </a:t>
            </a:r>
            <a:r>
              <a:rPr lang="en-US" sz="1800" b="0" strike="noStrike" spc="-1" dirty="0" err="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sgd</a:t>
            </a:r>
            <a:r>
              <a:rPr lang="en-US" sz="1800" b="0" strike="noStrike" spc="-1" dirty="0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we get 75% of accuracy.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540000" y="479520"/>
            <a:ext cx="8595360" cy="77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0" strike="noStrike" spc="-1">
                <a:solidFill>
                  <a:schemeClr val="accent1"/>
                </a:solidFill>
                <a:latin typeface="Trebuchet MS"/>
              </a:rPr>
              <a:t>Final Model Deployment :-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Picture 306"/>
          <p:cNvPicPr/>
          <p:nvPr/>
        </p:nvPicPr>
        <p:blipFill>
          <a:blip r:embed="rId2"/>
          <a:stretch/>
        </p:blipFill>
        <p:spPr>
          <a:xfrm>
            <a:off x="360000" y="1260000"/>
            <a:ext cx="8958960" cy="503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600" dirty="0">
                <a:solidFill>
                  <a:schemeClr val="accent1"/>
                </a:solidFill>
              </a:rPr>
              <a:t>Challenges: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872539" y="823533"/>
            <a:ext cx="8595360" cy="3879360"/>
          </a:xfrm>
        </p:spPr>
        <p:txBody>
          <a:bodyPr/>
          <a:lstStyle/>
          <a:p>
            <a:pPr marL="0" indent="0">
              <a:buNone/>
            </a:pPr>
            <a:r>
              <a:rPr lang="en-IN" sz="1800" dirty="0"/>
              <a:t>While using many models for deployment we didn’t found any model getting </a:t>
            </a:r>
            <a:r>
              <a:rPr lang="en-IN" sz="1800" dirty="0" err="1"/>
              <a:t>upto</a:t>
            </a:r>
            <a:r>
              <a:rPr lang="en-IN" sz="1800" dirty="0"/>
              <a:t> 90% </a:t>
            </a:r>
            <a:r>
              <a:rPr lang="en-IN" sz="1800" dirty="0" err="1"/>
              <a:t>accuracy..The</a:t>
            </a:r>
            <a:r>
              <a:rPr lang="en-IN" sz="1800" dirty="0"/>
              <a:t> highest accuracy model was MLP with 75% .But this could be challenging as it is a health prediction the accuracy must </a:t>
            </a:r>
            <a:r>
              <a:rPr lang="en-IN" sz="1800" dirty="0" err="1"/>
              <a:t>atleast</a:t>
            </a:r>
            <a:r>
              <a:rPr lang="en-IN" sz="1800" dirty="0"/>
              <a:t> above 80%.Incosistent Model Accuracy across algorithms was observed.</a:t>
            </a:r>
          </a:p>
        </p:txBody>
      </p:sp>
    </p:spTree>
    <p:extLst>
      <p:ext uri="{BB962C8B-B14F-4D97-AF65-F5344CB8AC3E}">
        <p14:creationId xmlns:p14="http://schemas.microsoft.com/office/powerpoint/2010/main" val="1348450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080000" y="1800000"/>
            <a:ext cx="8595360" cy="2449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8000" b="1" strike="noStrike" spc="-1">
                <a:solidFill>
                  <a:srgbClr val="000000"/>
                </a:solidFill>
                <a:latin typeface="Arial"/>
              </a:rPr>
              <a:t>Thank You</a:t>
            </a:r>
            <a:endParaRPr lang="en-IN" sz="8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800" b="0" strike="noStrike" spc="-1">
                <a:solidFill>
                  <a:schemeClr val="accent1"/>
                </a:solidFill>
                <a:latin typeface="Trebuchet MS"/>
              </a:rPr>
              <a:t>Business Objective: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To predict  whether a  patient will suffer from diabetic retinopathy or not, conditioned on blood test features.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Desired accuracy above 90% as per industry standards.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4800" b="0" strike="noStrike" spc="-1">
                <a:solidFill>
                  <a:schemeClr val="accent1"/>
                </a:solidFill>
                <a:latin typeface="Trebuchet MS"/>
              </a:rPr>
              <a:t>EDA</a:t>
            </a:r>
            <a:endParaRPr lang="en-IN" sz="4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After  performing exploratory data analysis the following insights were obtained 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  <a:tabLst>
                <a:tab pos="0" algn="l"/>
              </a:tabLst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The data set contains 6000 rows and 6 columns.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5FCBEF"/>
              </a:buClr>
              <a:buSzPct val="80000"/>
              <a:buFont typeface="Wingdings" charset="2"/>
              <a:buChar char=""/>
              <a:tabLst>
                <a:tab pos="0" algn="l"/>
              </a:tabLst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The dependent variable for this analysis is the prognosis.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>
                <a:solidFill>
                  <a:schemeClr val="accent1"/>
                </a:solidFill>
                <a:latin typeface="Trebuchet MS"/>
              </a:rPr>
              <a:t>Distribution of numerical features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Content Placeholder 4"/>
          <p:cNvPicPr/>
          <p:nvPr/>
        </p:nvPicPr>
        <p:blipFill>
          <a:blip r:embed="rId2"/>
          <a:srcRect l="5290" t="27345" r="-1840" b="12917"/>
          <a:stretch/>
        </p:blipFill>
        <p:spPr>
          <a:xfrm>
            <a:off x="934200" y="1930320"/>
            <a:ext cx="9309600" cy="43164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>
                <a:solidFill>
                  <a:schemeClr val="accent1"/>
                </a:solidFill>
                <a:latin typeface="Trebuchet MS"/>
              </a:rPr>
              <a:t>Correlation matrix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0" name="Content Placeholder 6"/>
          <p:cNvPicPr/>
          <p:nvPr/>
        </p:nvPicPr>
        <p:blipFill>
          <a:blip r:embed="rId2"/>
          <a:srcRect t="15104" r="16918" b="9870"/>
          <a:stretch/>
        </p:blipFill>
        <p:spPr>
          <a:xfrm>
            <a:off x="2221920" y="1452600"/>
            <a:ext cx="5711040" cy="4465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77160" y="4800600"/>
            <a:ext cx="8595360" cy="565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2400" b="0" strike="noStrike" spc="-1">
                <a:solidFill>
                  <a:schemeClr val="accent1"/>
                </a:solidFill>
                <a:latin typeface="Trebuchet MS"/>
              </a:rPr>
              <a:t>Box plot</a:t>
            </a:r>
            <a:endParaRPr lang="en-IN" sz="2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Picture Placeholder 5"/>
          <p:cNvPicPr/>
          <p:nvPr/>
        </p:nvPicPr>
        <p:blipFill>
          <a:blip r:embed="rId2"/>
          <a:srcRect t="36080" b="12385"/>
          <a:stretch/>
        </p:blipFill>
        <p:spPr>
          <a:xfrm>
            <a:off x="747360" y="226080"/>
            <a:ext cx="7677720" cy="421668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677160" y="5367240"/>
            <a:ext cx="8595360" cy="672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2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From the box plot we observed that there are few outliers in the numerical features .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>
                <a:solidFill>
                  <a:schemeClr val="accent1"/>
                </a:solidFill>
                <a:latin typeface="Trebuchet MS"/>
              </a:rPr>
              <a:t>Pair plot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77160" y="248148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1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 </a:t>
            </a: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Shows the pair  wise relationship between the  variables of dataset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Age, systolic_bp, diastolic_bp  and cholesterol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" name="Picture 2"/>
          <p:cNvPicPr/>
          <p:nvPr/>
        </p:nvPicPr>
        <p:blipFill>
          <a:blip r:embed="rId2"/>
          <a:srcRect t="14738" b="4562"/>
          <a:stretch/>
        </p:blipFill>
        <p:spPr>
          <a:xfrm>
            <a:off x="1187280" y="372960"/>
            <a:ext cx="8789760" cy="6110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677160" y="609480"/>
            <a:ext cx="8595360" cy="131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IN" sz="3600" b="0" strike="noStrike" spc="-1">
                <a:solidFill>
                  <a:schemeClr val="accent1"/>
                </a:solidFill>
                <a:latin typeface="Trebuchet MS"/>
              </a:rPr>
              <a:t>Outliers Analysis</a:t>
            </a:r>
            <a:endParaRPr lang="en-IN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677160" y="2160720"/>
            <a:ext cx="8595360" cy="387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The box plot shows a few potential outliers in  age , systolic_bp, diastolic_bp, and cholestrol so,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IN" sz="2800" b="0" strike="noStrike" spc="-1">
                <a:solidFill>
                  <a:schemeClr val="dk1">
                    <a:lumMod val="75000"/>
                    <a:lumOff val="25000"/>
                  </a:schemeClr>
                </a:solidFill>
                <a:latin typeface="Trebuchet MS"/>
              </a:rPr>
              <a:t>Removed the outliers  for further model building process.</a:t>
            </a:r>
            <a:endParaRPr lang="en-IN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</a:majorFont>
      <a:minorFont>
        <a:latin typeface="Trebuchet MS" panose="020B060302020202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  <a:tileRect/>
        </a:gradFill>
      </a:fillStyleLst>
      <a:lnStyleLst>
        <a:ln w="12700" cap="rnd" cmpd="sng" algn="ctr">
          <a:prstDash val="solid"/>
        </a:ln>
        <a:ln w="19050" cap="rnd" cmpd="sng" algn="ctr">
          <a:prstDash val="solid"/>
        </a:ln>
        <a:ln w="25400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324</Words>
  <Application>Microsoft Office PowerPoint</Application>
  <PresentationFormat>Widescreen</PresentationFormat>
  <Paragraphs>38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Symbol</vt:lpstr>
      <vt:lpstr>Times New Roman</vt:lpstr>
      <vt:lpstr>Trebuchet MS</vt:lpstr>
      <vt:lpstr>Wingdings</vt:lpstr>
      <vt:lpstr>Wingdings 3</vt:lpstr>
      <vt:lpstr>Facet</vt:lpstr>
      <vt:lpstr>Facet</vt:lpstr>
      <vt:lpstr>Facet</vt:lpstr>
      <vt:lpstr>Facet</vt:lpstr>
      <vt:lpstr>Facet</vt:lpstr>
      <vt:lpstr>DATA SCIENCE PROJECT</vt:lpstr>
      <vt:lpstr>Business Objective:</vt:lpstr>
      <vt:lpstr>EDA</vt:lpstr>
      <vt:lpstr>Distribution of numerical features</vt:lpstr>
      <vt:lpstr>Correlation matrix</vt:lpstr>
      <vt:lpstr>Box plot</vt:lpstr>
      <vt:lpstr>Pair plot</vt:lpstr>
      <vt:lpstr>PowerPoint Presentation</vt:lpstr>
      <vt:lpstr>Outliers Analysis</vt:lpstr>
      <vt:lpstr>Histograms after transformation</vt:lpstr>
      <vt:lpstr>Model Building</vt:lpstr>
      <vt:lpstr>PowerPoint Presentation</vt:lpstr>
      <vt:lpstr>Finding:-</vt:lpstr>
      <vt:lpstr>Final Model Deployment :-</vt:lpstr>
      <vt:lpstr>Challenges: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PROJECT</dc:title>
  <dc:subject/>
  <dc:creator>D SAI KISHORE</dc:creator>
  <dc:description/>
  <cp:lastModifiedBy>Sukanya Varpe</cp:lastModifiedBy>
  <cp:revision>7</cp:revision>
  <dcterms:created xsi:type="dcterms:W3CDTF">2025-03-25T14:07:01Z</dcterms:created>
  <dcterms:modified xsi:type="dcterms:W3CDTF">2025-07-03T05:11:34Z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Widescreen</vt:lpwstr>
  </property>
  <property fmtid="{D5CDD505-2E9C-101B-9397-08002B2CF9AE}" pid="4" name="Slides">
    <vt:i4>16</vt:i4>
  </property>
</Properties>
</file>