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4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1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4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CFFF-5A66-481A-80B6-FE8708DB0FD5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69CF-D8CC-4ADE-B28D-9A2D0DF2E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Terms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proposition distributes a term if it refers to all members of the class designated by the term.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73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proposition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 Dogs are animals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L.F- All dogs are animals.(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animals are dogs. ( Converse) False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animals are dogs. (True) conversion by limitation.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Obversi</a:t>
            </a:r>
            <a:r>
              <a:rPr lang="en-US" dirty="0" err="1" smtClean="0"/>
              <a:t>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same as that of the subject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premise.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 term(mortal &amp; non-mortal) 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premise.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opposite of the quality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premise. Quantity will be unchanged.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6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men are mortal.(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No men are non-mortal.(obverse) E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cats are dogs.(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All cats are non-dogs.(obverse) A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flowers are red.(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flowers are not non-red.(obverse) O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fruits are not healthy.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fruits are non-healthy. (obverse) I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87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0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Proposition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men are mortal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 term of an A proposition is distributed in the proposition, but the predicate term of an A proposition is undistributed.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Because, subject term refers to all  members of the class but, predicate term does not refer to all members of the class. 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19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cats are dogs.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propositions distributes both their subject term and predicate term.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Because, the whole class of cats is excluded from the class of dogs and the whole class of dogs is excluded from the class of cats.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subject and predicate term refer to all members of the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2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flowers are red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subject and predicate terms are undistributed.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says nothing about each and every flower, nor about each and every red. Neither class is said to be either wholly included or wholly excluded from the other.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1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scientists are not philosophers.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particular negative proposition does distribute its predicate term, but not its subject term.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term ‘scientists’ refers to some members of the class but, predicate term ‘philosopher’ refers to all members of the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6700" dirty="0" err="1" smtClean="0"/>
              <a:t>AsEbInOp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Both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None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Predicate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9164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19600" y="1066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9200" y="1066800"/>
            <a:ext cx="76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19800" y="1066800"/>
            <a:ext cx="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Interchanging the subject and predicate terms of the proposition.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will remain unchanged.</a:t>
            </a:r>
            <a:endParaRPr lang="en-US" sz="4000" dirty="0" smtClean="0"/>
          </a:p>
          <a:p>
            <a:pPr algn="just"/>
            <a:r>
              <a:rPr lang="en-US" sz="4000" dirty="0" smtClean="0"/>
              <a:t> The term which is distributed in the conclusion, must be distributed in the premise.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080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 proposition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 cats are not dogs.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L.F- No cats are dogs.(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(True)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dogs are cats. (converse) (True)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 Proposition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 flowers are red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L.F- Some flowers are red.(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convertend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)(true)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red things are flowers.(converse)(True)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0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86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O- proposition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 Animals are not dogs.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L.F- Some animals are not dogs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)(T)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dogs are not animals.(converse)(F)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dogs are animals.(converse) 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O proposition is not valid, because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violates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law.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563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Distribution Of Terms</vt:lpstr>
      <vt:lpstr>A- Proposition </vt:lpstr>
      <vt:lpstr>E Proposition</vt:lpstr>
      <vt:lpstr>I Proposition</vt:lpstr>
      <vt:lpstr>O Proposition</vt:lpstr>
      <vt:lpstr>AsEbInOp </vt:lpstr>
      <vt:lpstr>Rules of Conversion</vt:lpstr>
      <vt:lpstr>PowerPoint Presentation</vt:lpstr>
      <vt:lpstr>PowerPoint Presentation</vt:lpstr>
      <vt:lpstr>PowerPoint Presentation</vt:lpstr>
      <vt:lpstr>Rules of Obversion</vt:lpstr>
      <vt:lpstr>Obversion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</dc:creator>
  <cp:lastModifiedBy>Souvik</cp:lastModifiedBy>
  <cp:revision>35</cp:revision>
  <dcterms:created xsi:type="dcterms:W3CDTF">2024-03-20T07:33:28Z</dcterms:created>
  <dcterms:modified xsi:type="dcterms:W3CDTF">2024-03-22T03:17:47Z</dcterms:modified>
</cp:coreProperties>
</file>