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832E-25A7-4E54-468C-40623363F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4F50-D6FF-9BA7-765F-3BC70077B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3E39-B504-F2A0-6194-6CCD46E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22DC4-F7FB-CB6D-4865-EE33B080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DB7C-4FA7-22AE-76FF-18F885AF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65A-6EDD-5555-FB66-2E4B729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25A9-2B8D-55E8-AFC4-DB43FA01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B3CD-653B-7DCA-FB16-99AC9FAD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4723-13B2-1903-E607-DB716A2A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14FD-14C0-FDDC-A6B7-8522D6C7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E938-11B6-25CA-6B61-9ED208C3F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38ED-CF06-C5CF-6F1E-5D9855A2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3B82-2FDF-011D-3D03-DE03C2C3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6179-5747-271B-2452-86E5BAF8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02C8-9E2D-EBC5-7B73-FE6EE72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D9D-B43A-FAB3-D431-9909F7B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7CEC-0CCB-2C40-49FF-361D70CB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7B14-9FC6-A3A7-1BE0-8EA090EF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1833-28C3-11B9-CB01-84FE5769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B15F-73AD-582B-621D-E4F865F3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3B5-AAA3-26F2-7FFA-337D69E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69FB2-C629-2E7A-ACB6-EF2C915B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F2CE-8E28-E429-555C-87DE6F21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C8CE-9710-772B-452B-02B26C2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7D39-48EC-D5F9-2FD5-DE828294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05E5-18BE-C8A7-BF8A-6E6E2310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69FB-95C6-A231-C4EE-7138C557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8FE11-B021-553A-CC44-842D4852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204D-A3BD-BA80-EBF3-C76FBC4B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C223-46F2-71C1-6296-BD92AE15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A84B5-E911-CED8-C4E3-1202FE1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1B7D-BC7B-EBEF-B50F-0DE534EC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F6A38-785B-E736-630F-94999F53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C670-5EA3-256F-8DE9-C22BC1F41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40A12-8B04-0E3A-5DFD-7E6671FB8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F403-8C11-7678-A5C3-305B5182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F1DCB-B73A-B609-ACF5-5C1CFA19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12E2A-29AD-AAD3-70AC-89EB9F83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322F6-A50C-6F7D-349E-19AEEA20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8EF-4D46-91D6-62F5-DF7E6E02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3E0E2-99A1-23B0-AE5F-214F9D5A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2E758-71EC-C756-3A6D-39813A4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C6C3-2057-50E4-3CC9-DC4801F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2A05D-FC1D-E351-32D4-9B518030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A5624-75D0-446F-CAAD-605CCC88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B223-FEC4-F66D-AB1E-45EBE0AF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B457-8D1C-08E4-1329-3F0D93F6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5B3E-B1F9-0EFB-6FC1-795BAF87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41CA0-A248-7097-AC8A-EF84A266C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AF52-974C-9DE9-8418-017B9D1F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B54B8-E09B-BC7C-39FA-C4AEED04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7C7F-4C5D-272D-4BA8-D53C4211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E126-DF66-BC35-11FD-636CC805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8344B-F7EE-D58B-54BE-0177D1AA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D5286-288F-8730-94F1-DC614F8D6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83E5-0F71-DB25-8A71-6DB4373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9491-2D35-6C59-7489-C3F44003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0E1DF-D40D-0C38-D26C-9859B066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2E857-6208-75B2-0F59-5F306D08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7F9D0-4593-E79A-6E7A-4F0E102C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DBF4-B71B-CB71-C2EF-C43A52B1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546B-FAF0-437E-84BA-4A4C84DD83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E31D-7113-7FB7-4177-2CB148B43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CB98-15E2-8E27-322C-1FA1A38A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38C44-C38A-382A-7D16-14CEA692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59313"/>
              </p:ext>
            </p:extLst>
          </p:nvPr>
        </p:nvGraphicFramePr>
        <p:xfrm>
          <a:off x="991513" y="-539321"/>
          <a:ext cx="6389000" cy="2893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250">
                  <a:extLst>
                    <a:ext uri="{9D8B030D-6E8A-4147-A177-3AD203B41FA5}">
                      <a16:colId xmlns:a16="http://schemas.microsoft.com/office/drawing/2014/main" val="1923057769"/>
                    </a:ext>
                  </a:extLst>
                </a:gridCol>
                <a:gridCol w="1597250">
                  <a:extLst>
                    <a:ext uri="{9D8B030D-6E8A-4147-A177-3AD203B41FA5}">
                      <a16:colId xmlns:a16="http://schemas.microsoft.com/office/drawing/2014/main" val="3073993368"/>
                    </a:ext>
                  </a:extLst>
                </a:gridCol>
                <a:gridCol w="1597250">
                  <a:extLst>
                    <a:ext uri="{9D8B030D-6E8A-4147-A177-3AD203B41FA5}">
                      <a16:colId xmlns:a16="http://schemas.microsoft.com/office/drawing/2014/main" val="756327308"/>
                    </a:ext>
                  </a:extLst>
                </a:gridCol>
                <a:gridCol w="1597250">
                  <a:extLst>
                    <a:ext uri="{9D8B030D-6E8A-4147-A177-3AD203B41FA5}">
                      <a16:colId xmlns:a16="http://schemas.microsoft.com/office/drawing/2014/main" val="1117643259"/>
                    </a:ext>
                  </a:extLst>
                </a:gridCol>
              </a:tblGrid>
              <a:tr h="70629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Contrasts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11880"/>
                  </a:ext>
                </a:extLst>
              </a:tr>
              <a:tr h="706295">
                <a:tc rowSpan="2">
                  <a:txBody>
                    <a:bodyPr/>
                    <a:lstStyle/>
                    <a:p>
                      <a:r>
                        <a:rPr lang="en-US" dirty="0"/>
                        <a:t>Water temperature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Increasing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 &gt; all</a:t>
                      </a:r>
                    </a:p>
                    <a:p>
                      <a:r>
                        <a:rPr lang="en-US" dirty="0"/>
                        <a:t>TB &gt; 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54102"/>
                  </a:ext>
                </a:extLst>
              </a:tr>
              <a:tr h="7062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 &gt; all</a:t>
                      </a:r>
                    </a:p>
                    <a:p>
                      <a:r>
                        <a:rPr lang="en-US" dirty="0"/>
                        <a:t>TB &gt; CK/AP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68376"/>
                  </a:ext>
                </a:extLst>
              </a:tr>
              <a:tr h="409202">
                <a:tc rowSpan="2">
                  <a:txBody>
                    <a:bodyPr/>
                    <a:lstStyle/>
                    <a:p>
                      <a:r>
                        <a:rPr lang="en-US" dirty="0"/>
                        <a:t>SAV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42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3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8862AD-259A-FDD9-B554-E09D09743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70764"/>
              </p:ext>
            </p:extLst>
          </p:nvPr>
        </p:nvGraphicFramePr>
        <p:xfrm>
          <a:off x="1322874" y="267909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73006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4040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3664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9604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405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71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54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63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0342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04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437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9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0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F6C46E-55B0-4694-D396-F0D17F22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878"/>
              </p:ext>
            </p:extLst>
          </p:nvPr>
        </p:nvGraphicFramePr>
        <p:xfrm>
          <a:off x="1714760" y="1004249"/>
          <a:ext cx="7009364" cy="1972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341">
                  <a:extLst>
                    <a:ext uri="{9D8B030D-6E8A-4147-A177-3AD203B41FA5}">
                      <a16:colId xmlns:a16="http://schemas.microsoft.com/office/drawing/2014/main" val="1889191952"/>
                    </a:ext>
                  </a:extLst>
                </a:gridCol>
                <a:gridCol w="1752341">
                  <a:extLst>
                    <a:ext uri="{9D8B030D-6E8A-4147-A177-3AD203B41FA5}">
                      <a16:colId xmlns:a16="http://schemas.microsoft.com/office/drawing/2014/main" val="3544753038"/>
                    </a:ext>
                  </a:extLst>
                </a:gridCol>
                <a:gridCol w="1752341">
                  <a:extLst>
                    <a:ext uri="{9D8B030D-6E8A-4147-A177-3AD203B41FA5}">
                      <a16:colId xmlns:a16="http://schemas.microsoft.com/office/drawing/2014/main" val="3345473493"/>
                    </a:ext>
                  </a:extLst>
                </a:gridCol>
                <a:gridCol w="1752341">
                  <a:extLst>
                    <a:ext uri="{9D8B030D-6E8A-4147-A177-3AD203B41FA5}">
                      <a16:colId xmlns:a16="http://schemas.microsoft.com/office/drawing/2014/main" val="3934872081"/>
                    </a:ext>
                  </a:extLst>
                </a:gridCol>
              </a:tblGrid>
              <a:tr h="493054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59781"/>
                  </a:ext>
                </a:extLst>
              </a:tr>
              <a:tr h="493054">
                <a:tc>
                  <a:txBody>
                    <a:bodyPr/>
                    <a:lstStyle/>
                    <a:p>
                      <a:r>
                        <a:rPr lang="en-US" sz="1400" dirty="0"/>
                        <a:t>Water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Summer/winter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407528"/>
                  </a:ext>
                </a:extLst>
              </a:tr>
              <a:tr h="493054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SAV coverage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TB/CH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965006"/>
                  </a:ext>
                </a:extLst>
              </a:tr>
              <a:tr h="4930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7331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6091FE-C328-55B3-1FE7-F3EA01376E57}"/>
              </a:ext>
            </a:extLst>
          </p:cNvPr>
          <p:cNvSpPr txBox="1"/>
          <p:nvPr/>
        </p:nvSpPr>
        <p:spPr>
          <a:xfrm>
            <a:off x="4441371" y="345233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Hab</a:t>
            </a:r>
            <a:r>
              <a:rPr lang="en-US" dirty="0"/>
              <a:t> param syn</a:t>
            </a:r>
          </a:p>
        </p:txBody>
      </p:sp>
    </p:spTree>
    <p:extLst>
      <p:ext uri="{BB962C8B-B14F-4D97-AF65-F5344CB8AC3E}">
        <p14:creationId xmlns:p14="http://schemas.microsoft.com/office/powerpoint/2010/main" val="3210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701B0-03F2-628C-5C8E-796FD650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3434"/>
              </p:ext>
            </p:extLst>
          </p:nvPr>
        </p:nvGraphicFramePr>
        <p:xfrm>
          <a:off x="2013337" y="1314349"/>
          <a:ext cx="5945108" cy="27444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1889191952"/>
                    </a:ext>
                  </a:extLst>
                </a:gridCol>
                <a:gridCol w="1985002">
                  <a:extLst>
                    <a:ext uri="{9D8B030D-6E8A-4147-A177-3AD203B41FA5}">
                      <a16:colId xmlns:a16="http://schemas.microsoft.com/office/drawing/2014/main" val="3544753038"/>
                    </a:ext>
                  </a:extLst>
                </a:gridCol>
                <a:gridCol w="1985002">
                  <a:extLst>
                    <a:ext uri="{9D8B030D-6E8A-4147-A177-3AD203B41FA5}">
                      <a16:colId xmlns:a16="http://schemas.microsoft.com/office/drawing/2014/main" val="3934872081"/>
                    </a:ext>
                  </a:extLst>
                </a:gridCol>
              </a:tblGrid>
              <a:tr h="392067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Effect/direction of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59781"/>
                  </a:ext>
                </a:extLst>
              </a:tr>
              <a:tr h="392067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Total abundance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034918"/>
                  </a:ext>
                </a:extLst>
              </a:tr>
              <a:tr h="39206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Decreasing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611725"/>
                  </a:ext>
                </a:extLst>
              </a:tr>
              <a:tr h="392067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Water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407528"/>
                  </a:ext>
                </a:extLst>
              </a:tr>
              <a:tr h="39206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908496"/>
                  </a:ext>
                </a:extLst>
              </a:tr>
              <a:tr h="392067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SAV coverage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965006"/>
                  </a:ext>
                </a:extLst>
              </a:tr>
              <a:tr h="39206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125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E95AC3-80E7-EEE9-0785-17E710BE2733}"/>
              </a:ext>
            </a:extLst>
          </p:cNvPr>
          <p:cNvSpPr txBox="1"/>
          <p:nvPr/>
        </p:nvSpPr>
        <p:spPr>
          <a:xfrm>
            <a:off x="5085184" y="495882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Abund</a:t>
            </a:r>
            <a:r>
              <a:rPr lang="en-US" dirty="0"/>
              <a:t> syn</a:t>
            </a:r>
          </a:p>
        </p:txBody>
      </p:sp>
    </p:spTree>
    <p:extLst>
      <p:ext uri="{BB962C8B-B14F-4D97-AF65-F5344CB8AC3E}">
        <p14:creationId xmlns:p14="http://schemas.microsoft.com/office/powerpoint/2010/main" val="28372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701B0-03F2-628C-5C8E-796FD650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93954"/>
              </p:ext>
            </p:extLst>
          </p:nvPr>
        </p:nvGraphicFramePr>
        <p:xfrm>
          <a:off x="2013338" y="1314350"/>
          <a:ext cx="5932666" cy="27258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1889191952"/>
                    </a:ext>
                  </a:extLst>
                </a:gridCol>
                <a:gridCol w="1978781">
                  <a:extLst>
                    <a:ext uri="{9D8B030D-6E8A-4147-A177-3AD203B41FA5}">
                      <a16:colId xmlns:a16="http://schemas.microsoft.com/office/drawing/2014/main" val="3544753038"/>
                    </a:ext>
                  </a:extLst>
                </a:gridCol>
                <a:gridCol w="1978781">
                  <a:extLst>
                    <a:ext uri="{9D8B030D-6E8A-4147-A177-3AD203B41FA5}">
                      <a16:colId xmlns:a16="http://schemas.microsoft.com/office/drawing/2014/main" val="3934872081"/>
                    </a:ext>
                  </a:extLst>
                </a:gridCol>
              </a:tblGrid>
              <a:tr h="389401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Effect/direction of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59781"/>
                  </a:ext>
                </a:extLst>
              </a:tr>
              <a:tr h="389401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Total richness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034918"/>
                  </a:ext>
                </a:extLst>
              </a:tr>
              <a:tr h="38940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611725"/>
                  </a:ext>
                </a:extLst>
              </a:tr>
              <a:tr h="389401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Water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407528"/>
                  </a:ext>
                </a:extLst>
              </a:tr>
              <a:tr h="38940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908496"/>
                  </a:ext>
                </a:extLst>
              </a:tr>
              <a:tr h="389401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SAV coverage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965006"/>
                  </a:ext>
                </a:extLst>
              </a:tr>
              <a:tr h="38940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125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E95AC3-80E7-EEE9-0785-17E710BE2733}"/>
              </a:ext>
            </a:extLst>
          </p:cNvPr>
          <p:cNvSpPr txBox="1"/>
          <p:nvPr/>
        </p:nvSpPr>
        <p:spPr>
          <a:xfrm>
            <a:off x="5085184" y="495882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 syn</a:t>
            </a:r>
          </a:p>
        </p:txBody>
      </p:sp>
    </p:spTree>
    <p:extLst>
      <p:ext uri="{BB962C8B-B14F-4D97-AF65-F5344CB8AC3E}">
        <p14:creationId xmlns:p14="http://schemas.microsoft.com/office/powerpoint/2010/main" val="15437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143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Miller</dc:creator>
  <cp:lastModifiedBy>Garrett Miller</cp:lastModifiedBy>
  <cp:revision>1</cp:revision>
  <dcterms:created xsi:type="dcterms:W3CDTF">2023-12-12T01:43:43Z</dcterms:created>
  <dcterms:modified xsi:type="dcterms:W3CDTF">2023-12-14T04:18:59Z</dcterms:modified>
</cp:coreProperties>
</file>