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B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67F-4277-B45B-DDB348F52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7F-4277-B45B-DDB348F52D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67F-4277-B45B-DDB348F52D56}"/>
              </c:ext>
            </c:extLst>
          </c:dPt>
          <c:dPt>
            <c:idx val="7"/>
            <c:bubble3D val="0"/>
            <c:spPr>
              <a:solidFill>
                <a:srgbClr val="EBB3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7F-4277-B45B-DDB348F52D56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1st Qtr</c:v>
                </c:pt>
                <c:pt idx="6">
                  <c:v>2nd Qtr</c:v>
                </c:pt>
                <c:pt idx="7">
                  <c:v>3rd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F-4277-B45B-DDB348F52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6A2-7832-DB0C-73D5-D9AEA176A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73AD-80EE-BC07-FDE5-E911A85A0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E9BE-E295-2B2E-0A7D-92ECF9C1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CB9F-300D-34DC-F81F-CE042CFD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A29B-F220-0DB2-D67E-016F4B3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3D32-4980-CA1E-1115-D6ECBE2C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10326-5801-8D04-AED2-970A3C14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2481-F094-6A9B-0FC1-809D4F56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438A-C296-6B17-C9DD-D44EC35A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1DB9-F81A-F550-F73F-3370C7DC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1ADBD-476E-04AA-26FB-360E6F0B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188F3-A7D0-62F3-A585-3F3C184A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87B8-B81C-A88B-DF91-AD59D96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72B1-A43E-7647-58A8-FF56ACC3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3172-6B9E-2B27-967B-7F3BBD6A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8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CDE2-D212-4BCC-0B6E-B5BD44F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6C17-E510-85D8-CABF-45A49461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1949-DD3A-9A7B-05EF-C2B7D26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A85F-D644-9304-621D-04577534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8274-CB91-900D-4DE0-DBA6BDE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0FB8-6BD5-D934-A412-02F678C8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1B34-133E-F062-C2A7-964EAB63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25BD-D3EE-2098-B5B2-27CA9FC9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B526-05F2-80AD-04AD-8BD7A7ED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E3FC-1524-4C74-850C-165F795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0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3B23-4274-DA8D-4627-383E78EA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471-B8E1-0D51-36B5-E0A532CC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914CC-56AB-8D8E-EC3F-CF799AC6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62B15-EFBE-EC29-FFE6-05BE4E3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BD98-D7A7-FDA6-6E54-6643862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6B4C-7839-3CDD-F2FE-76C9CAA8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D3EC-7780-990F-FFFE-0DB642C6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EFE3-87B1-788B-5EEA-1E63DD60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1332-20BE-DA45-1C86-3619AD7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DE6EC-A197-3D94-E1D2-ADE67D34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0EBFD-9ECD-C9B8-9E09-D2DE56A5A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70C8B-4EBF-CD2F-C996-A9173621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6F9D4-49E8-40C1-BDDC-6DEE632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A93A7-14F9-6125-3CAE-0F344918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59B2-D736-40CC-696D-EB4088F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B20A6-8348-CE9E-A386-497353AF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A405-B5BD-D43B-FF5B-CA145DC8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7581-CD2B-EEE1-6559-AE3946EE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0815-EF4C-F248-BA39-3936B26E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50B38-E001-FC9F-9A4F-21822E68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C1C8-3AA6-5037-6763-C8FC3820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131-7C4E-75FF-FEC4-CB54C1F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0024-4193-3D6C-1779-F994351A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9F4A5-7935-74F0-F61C-73511C47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1A77-9916-2E10-B26C-FB46B32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3D6C-4B27-0586-F490-6E3E6CF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0A43-420C-5FB9-CA69-1229A676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CF90-CAC4-255C-6E52-B0DDEF34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0D3D3-7ECE-CE24-F3B6-61C95FC4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8751-9983-7A85-24D4-8E183149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DB0F6-189F-725E-21E2-354E79FF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8E53-2AB3-5CF7-5B6B-192C566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C8C1-E778-8927-BF89-B804ADD3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3168A-3281-6AD2-3002-F910B37A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F9F2-A235-16E9-A229-67DF9158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D93-5D86-0F34-5064-A6E1A0CD1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A11D-D99F-46DA-9701-0245945C163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E14D-2042-8642-6A37-912685EAE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5AEE-F382-EE3D-9103-18EE3684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29B9-3184-4088-AE85-E3AFCE25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F73A-4B06-817C-A447-B4C553757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4D2F8-2470-1F59-1EE1-6BD3AA93F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2D343-0E94-534A-2E8D-6BDE2BF4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68" y="1633572"/>
            <a:ext cx="5157663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A18AB-FB09-3622-D881-87521A61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2561">
            <a:off x="2035712" y="722141"/>
            <a:ext cx="8120576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FC6D27-6C59-38B9-BD7F-B69D79273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816393"/>
              </p:ext>
            </p:extLst>
          </p:nvPr>
        </p:nvGraphicFramePr>
        <p:xfrm>
          <a:off x="763036" y="653143"/>
          <a:ext cx="8119707" cy="541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98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EE202-3FB6-85CD-8ABA-22921827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81760" y="-709992"/>
            <a:ext cx="1905165" cy="38179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FB46B0-29BD-A011-1991-A6DA88CAB600}"/>
              </a:ext>
            </a:extLst>
          </p:cNvPr>
          <p:cNvSpPr/>
          <p:nvPr/>
        </p:nvSpPr>
        <p:spPr>
          <a:xfrm>
            <a:off x="2491274" y="2038739"/>
            <a:ext cx="289249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569882E-073C-9033-76E3-DB67B2CAA999}"/>
              </a:ext>
            </a:extLst>
          </p:cNvPr>
          <p:cNvSpPr/>
          <p:nvPr/>
        </p:nvSpPr>
        <p:spPr>
          <a:xfrm rot="17403287">
            <a:off x="1898341" y="1255575"/>
            <a:ext cx="139959" cy="13669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24BD8-2318-5E40-BEBF-D76DE5A5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4397" y="-709992"/>
            <a:ext cx="1905165" cy="381795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25DA46-E934-00DE-B4BF-60770133DD28}"/>
              </a:ext>
            </a:extLst>
          </p:cNvPr>
          <p:cNvSpPr/>
          <p:nvPr/>
        </p:nvSpPr>
        <p:spPr>
          <a:xfrm>
            <a:off x="6403911" y="2038739"/>
            <a:ext cx="289249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5305B42-6F52-81AC-563F-55F423CCAFDE}"/>
              </a:ext>
            </a:extLst>
          </p:cNvPr>
          <p:cNvSpPr/>
          <p:nvPr/>
        </p:nvSpPr>
        <p:spPr>
          <a:xfrm rot="19284571">
            <a:off x="6047485" y="934028"/>
            <a:ext cx="139959" cy="13669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692F8-63D0-1584-AAF3-F1613AD6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38529" y="1370346"/>
            <a:ext cx="1905165" cy="38179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671E5D-74CC-2F17-656B-C29F13235C45}"/>
              </a:ext>
            </a:extLst>
          </p:cNvPr>
          <p:cNvSpPr/>
          <p:nvPr/>
        </p:nvSpPr>
        <p:spPr>
          <a:xfrm>
            <a:off x="9648043" y="4119077"/>
            <a:ext cx="289249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2102E47-DC4F-7CAD-7C3B-83DB2EBD2585}"/>
              </a:ext>
            </a:extLst>
          </p:cNvPr>
          <p:cNvSpPr/>
          <p:nvPr/>
        </p:nvSpPr>
        <p:spPr>
          <a:xfrm>
            <a:off x="9721131" y="2896143"/>
            <a:ext cx="139959" cy="13669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E52258-B865-FACE-7DB0-62CA1B26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87074" y="3574868"/>
            <a:ext cx="1905165" cy="381795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0AB9972-58D8-EDDC-F5FF-ABB569BA6033}"/>
              </a:ext>
            </a:extLst>
          </p:cNvPr>
          <p:cNvSpPr/>
          <p:nvPr/>
        </p:nvSpPr>
        <p:spPr>
          <a:xfrm>
            <a:off x="2396588" y="6323599"/>
            <a:ext cx="289249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C9CD8C9-5584-8326-83CD-A0E0B059E5A4}"/>
              </a:ext>
            </a:extLst>
          </p:cNvPr>
          <p:cNvSpPr/>
          <p:nvPr/>
        </p:nvSpPr>
        <p:spPr>
          <a:xfrm rot="4363006">
            <a:off x="3067666" y="5589333"/>
            <a:ext cx="139959" cy="13669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634B52-3702-CA57-3370-E3ECCC34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99711" y="3574868"/>
            <a:ext cx="1905165" cy="381795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C0AB8E5-0E98-0690-C5B1-222C1304151B}"/>
              </a:ext>
            </a:extLst>
          </p:cNvPr>
          <p:cNvSpPr/>
          <p:nvPr/>
        </p:nvSpPr>
        <p:spPr>
          <a:xfrm>
            <a:off x="6309225" y="6323599"/>
            <a:ext cx="289249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9817A1B-9263-4536-EC21-5D75449D3538}"/>
              </a:ext>
            </a:extLst>
          </p:cNvPr>
          <p:cNvSpPr/>
          <p:nvPr/>
        </p:nvSpPr>
        <p:spPr>
          <a:xfrm rot="2295011">
            <a:off x="6812020" y="5260484"/>
            <a:ext cx="139959" cy="13669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C2E596F-58FA-5E7D-4228-3AEDBF3F606F}"/>
              </a:ext>
            </a:extLst>
          </p:cNvPr>
          <p:cNvGrpSpPr/>
          <p:nvPr/>
        </p:nvGrpSpPr>
        <p:grpSpPr>
          <a:xfrm>
            <a:off x="472259" y="455243"/>
            <a:ext cx="5276909" cy="2103302"/>
            <a:chOff x="472259" y="455243"/>
            <a:chExt cx="5276909" cy="210330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3B26D2-362E-B766-B1DD-1494C0466CC5}"/>
                </a:ext>
              </a:extLst>
            </p:cNvPr>
            <p:cNvGrpSpPr/>
            <p:nvPr/>
          </p:nvGrpSpPr>
          <p:grpSpPr>
            <a:xfrm>
              <a:off x="472259" y="455243"/>
              <a:ext cx="4476075" cy="2103302"/>
              <a:chOff x="472259" y="455243"/>
              <a:chExt cx="4476075" cy="210330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BEA9BEF-187B-94D8-D34B-246ED97D4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7902" y="455243"/>
                <a:ext cx="4290432" cy="2103302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CD97AF-9F14-8F2D-C69E-D11EC0CC709C}"/>
                  </a:ext>
                </a:extLst>
              </p:cNvPr>
              <p:cNvGrpSpPr/>
              <p:nvPr/>
            </p:nvGrpSpPr>
            <p:grpSpPr>
              <a:xfrm>
                <a:off x="1453629" y="2100868"/>
                <a:ext cx="1495669" cy="457677"/>
                <a:chOff x="1453629" y="2100868"/>
                <a:chExt cx="1495669" cy="457677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E5DD75B-522D-F205-C774-A32944202788}"/>
                    </a:ext>
                  </a:extLst>
                </p:cNvPr>
                <p:cNvSpPr/>
                <p:nvPr/>
              </p:nvSpPr>
              <p:spPr>
                <a:xfrm>
                  <a:off x="2660049" y="2270545"/>
                  <a:ext cx="289249" cy="288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D08C66-15E3-32FC-C3B8-A5605A13AED7}"/>
                    </a:ext>
                  </a:extLst>
                </p:cNvPr>
                <p:cNvSpPr/>
                <p:nvPr/>
              </p:nvSpPr>
              <p:spPr>
                <a:xfrm rot="17403287">
                  <a:off x="2067116" y="1487381"/>
                  <a:ext cx="139959" cy="136693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9A3C1-CBF7-DA4F-522A-CCB4ACA32AB2}"/>
                  </a:ext>
                </a:extLst>
              </p:cNvPr>
              <p:cNvSpPr txBox="1"/>
              <p:nvPr/>
            </p:nvSpPr>
            <p:spPr>
              <a:xfrm>
                <a:off x="472259" y="1625506"/>
                <a:ext cx="76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2">
                        <a:lumMod val="50000"/>
                      </a:schemeClr>
                    </a:solidFill>
                  </a:rPr>
                  <a:t>None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1E593B-7886-5E90-473F-BA872ABCCE71}"/>
                  </a:ext>
                </a:extLst>
              </p:cNvPr>
              <p:cNvSpPr txBox="1"/>
              <p:nvPr/>
            </p:nvSpPr>
            <p:spPr>
              <a:xfrm>
                <a:off x="1616670" y="506577"/>
                <a:ext cx="76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</a:rPr>
                  <a:t>Mild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7018A8-7D72-7308-6ECB-A7F0ED76EA02}"/>
                  </a:ext>
                </a:extLst>
              </p:cNvPr>
              <p:cNvSpPr txBox="1"/>
              <p:nvPr/>
            </p:nvSpPr>
            <p:spPr>
              <a:xfrm>
                <a:off x="3491052" y="506578"/>
                <a:ext cx="1129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</a:rPr>
                  <a:t>Moderate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6D8553-E197-0B95-4608-56DA0F6397DF}"/>
                </a:ext>
              </a:extLst>
            </p:cNvPr>
            <p:cNvSpPr txBox="1"/>
            <p:nvPr/>
          </p:nvSpPr>
          <p:spPr>
            <a:xfrm>
              <a:off x="4620110" y="1625505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Severe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DED337-80AF-8DAA-2E91-151AF8A1546C}"/>
              </a:ext>
            </a:extLst>
          </p:cNvPr>
          <p:cNvGrpSpPr/>
          <p:nvPr/>
        </p:nvGrpSpPr>
        <p:grpSpPr>
          <a:xfrm>
            <a:off x="6068223" y="455243"/>
            <a:ext cx="5276909" cy="2103302"/>
            <a:chOff x="6068223" y="455243"/>
            <a:chExt cx="5276909" cy="21033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C86B8D-7FC4-4C14-FC42-DA1FC885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4898" y="455243"/>
              <a:ext cx="4290432" cy="210330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A63152-4E10-17A7-795F-287BBD878242}"/>
                </a:ext>
              </a:extLst>
            </p:cNvPr>
            <p:cNvGrpSpPr/>
            <p:nvPr/>
          </p:nvGrpSpPr>
          <p:grpSpPr>
            <a:xfrm>
              <a:off x="8088602" y="1114735"/>
              <a:ext cx="533814" cy="1427106"/>
              <a:chOff x="7045223" y="1114735"/>
              <a:chExt cx="533814" cy="142710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FA1D9D3-AAA0-8C2C-B0CA-96AE9A5428DC}"/>
                  </a:ext>
                </a:extLst>
              </p:cNvPr>
              <p:cNvSpPr/>
              <p:nvPr/>
            </p:nvSpPr>
            <p:spPr>
              <a:xfrm>
                <a:off x="7289788" y="2253841"/>
                <a:ext cx="289249" cy="288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77EA02EF-974F-26E4-1F52-6FFDB5E52D8C}"/>
                  </a:ext>
                </a:extLst>
              </p:cNvPr>
              <p:cNvSpPr/>
              <p:nvPr/>
            </p:nvSpPr>
            <p:spPr>
              <a:xfrm rot="19886641">
                <a:off x="7045223" y="1114735"/>
                <a:ext cx="139959" cy="1366934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F66BC3-CEC0-35DB-8FEA-3A031E2F4A06}"/>
                </a:ext>
              </a:extLst>
            </p:cNvPr>
            <p:cNvSpPr txBox="1"/>
            <p:nvPr/>
          </p:nvSpPr>
          <p:spPr>
            <a:xfrm>
              <a:off x="6068223" y="1600820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None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63D56A-37A0-BEC6-C1D4-08105D1AE388}"/>
                </a:ext>
              </a:extLst>
            </p:cNvPr>
            <p:cNvSpPr txBox="1"/>
            <p:nvPr/>
          </p:nvSpPr>
          <p:spPr>
            <a:xfrm>
              <a:off x="7212634" y="481891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2">
                      <a:lumMod val="50000"/>
                    </a:schemeClr>
                  </a:solidFill>
                </a:rPr>
                <a:t>Mild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2573C8-1B25-BEF1-6B26-A8DDC4AD1510}"/>
                </a:ext>
              </a:extLst>
            </p:cNvPr>
            <p:cNvSpPr txBox="1"/>
            <p:nvPr/>
          </p:nvSpPr>
          <p:spPr>
            <a:xfrm>
              <a:off x="9087016" y="481892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Moderate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B764E8-3746-7A85-C590-C2FD65B97123}"/>
                </a:ext>
              </a:extLst>
            </p:cNvPr>
            <p:cNvSpPr txBox="1"/>
            <p:nvPr/>
          </p:nvSpPr>
          <p:spPr>
            <a:xfrm>
              <a:off x="10216074" y="1600819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Severe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0DBF6F-6A89-75A8-A7D5-DB4FD804D6F3}"/>
              </a:ext>
            </a:extLst>
          </p:cNvPr>
          <p:cNvGrpSpPr/>
          <p:nvPr/>
        </p:nvGrpSpPr>
        <p:grpSpPr>
          <a:xfrm>
            <a:off x="6284898" y="3221511"/>
            <a:ext cx="5276909" cy="2129596"/>
            <a:chOff x="6284898" y="3221511"/>
            <a:chExt cx="5276909" cy="21295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F419B-D15D-4113-E721-9D610344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0171" y="3247805"/>
              <a:ext cx="4290432" cy="21033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38BB9CB-DDED-EE3C-F22A-4902E71C1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622416" y="4717068"/>
              <a:ext cx="1463167" cy="63403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B8C1A2-2D9C-5514-D561-9EEE05C8250F}"/>
                </a:ext>
              </a:extLst>
            </p:cNvPr>
            <p:cNvSpPr txBox="1"/>
            <p:nvPr/>
          </p:nvSpPr>
          <p:spPr>
            <a:xfrm>
              <a:off x="6284898" y="4340440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None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F04F82-C1E4-4858-E0A2-451C9B074180}"/>
                </a:ext>
              </a:extLst>
            </p:cNvPr>
            <p:cNvSpPr txBox="1"/>
            <p:nvPr/>
          </p:nvSpPr>
          <p:spPr>
            <a:xfrm>
              <a:off x="7429309" y="3221511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Mild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4F7B54-1B66-DB78-3D7C-9019D887F808}"/>
                </a:ext>
              </a:extLst>
            </p:cNvPr>
            <p:cNvSpPr txBox="1"/>
            <p:nvPr/>
          </p:nvSpPr>
          <p:spPr>
            <a:xfrm>
              <a:off x="9303691" y="3221512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Moderate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5B3B00-1CDD-6DA6-1C76-0853DE800C57}"/>
                </a:ext>
              </a:extLst>
            </p:cNvPr>
            <p:cNvSpPr txBox="1"/>
            <p:nvPr/>
          </p:nvSpPr>
          <p:spPr>
            <a:xfrm>
              <a:off x="10432749" y="4340439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2">
                      <a:lumMod val="50000"/>
                    </a:schemeClr>
                  </a:solidFill>
                </a:rPr>
                <a:t>Severe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A324F7-0CCC-35CB-DE65-2582D11FC8AD}"/>
              </a:ext>
            </a:extLst>
          </p:cNvPr>
          <p:cNvGrpSpPr/>
          <p:nvPr/>
        </p:nvGrpSpPr>
        <p:grpSpPr>
          <a:xfrm>
            <a:off x="465213" y="3247805"/>
            <a:ext cx="5276909" cy="2145977"/>
            <a:chOff x="465213" y="3247805"/>
            <a:chExt cx="5276909" cy="21459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A2BE6C-ABEE-6FB2-9DAC-B95089354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070" y="3247805"/>
              <a:ext cx="4290432" cy="21033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361D33-1CAF-399D-8949-003A1DDB7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660049" y="4040353"/>
              <a:ext cx="798645" cy="135342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BB2BC7-7E8F-F0F7-89B6-689A85571E72}"/>
                </a:ext>
              </a:extLst>
            </p:cNvPr>
            <p:cNvSpPr txBox="1"/>
            <p:nvPr/>
          </p:nvSpPr>
          <p:spPr>
            <a:xfrm>
              <a:off x="465213" y="4382435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None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580B83-6BAD-F139-807E-69065BA97C9D}"/>
                </a:ext>
              </a:extLst>
            </p:cNvPr>
            <p:cNvSpPr txBox="1"/>
            <p:nvPr/>
          </p:nvSpPr>
          <p:spPr>
            <a:xfrm>
              <a:off x="1609624" y="3263506"/>
              <a:ext cx="76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Mild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0326EF-BBF3-04A6-DD79-415818B5787A}"/>
                </a:ext>
              </a:extLst>
            </p:cNvPr>
            <p:cNvSpPr txBox="1"/>
            <p:nvPr/>
          </p:nvSpPr>
          <p:spPr>
            <a:xfrm>
              <a:off x="3484006" y="3263507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bg2">
                      <a:lumMod val="50000"/>
                    </a:schemeClr>
                  </a:solidFill>
                </a:rPr>
                <a:t>Moderate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E42AA5-8D0A-8C2B-E974-4C81D86EC476}"/>
                </a:ext>
              </a:extLst>
            </p:cNvPr>
            <p:cNvSpPr txBox="1"/>
            <p:nvPr/>
          </p:nvSpPr>
          <p:spPr>
            <a:xfrm>
              <a:off x="4613064" y="4382434"/>
              <a:ext cx="1129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</a:rPr>
                <a:t>Severe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32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dhanalakota</dc:creator>
  <cp:lastModifiedBy>sairam dhanalakota</cp:lastModifiedBy>
  <cp:revision>1</cp:revision>
  <dcterms:created xsi:type="dcterms:W3CDTF">2023-04-07T09:06:22Z</dcterms:created>
  <dcterms:modified xsi:type="dcterms:W3CDTF">2023-04-07T11:36:23Z</dcterms:modified>
</cp:coreProperties>
</file>