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49"/>
  </p:normalViewPr>
  <p:slideViewPr>
    <p:cSldViewPr snapToGrid="0" snapToObjects="1">
      <p:cViewPr varScale="1">
        <p:scale>
          <a:sx n="90" d="100"/>
          <a:sy n="90"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7.png"/><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19.png"/><Relationship Id="rId15" Type="http://schemas.openxmlformats.org/officeDocument/2006/relationships/image" Target="../media/image23.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svg"/><Relationship Id="rId1"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32.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01461-AC83-417F-A16B-2A3052243A89}"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D03F8A0-F133-4D59-A627-79823288642A}">
      <dgm:prSet/>
      <dgm:spPr/>
      <dgm:t>
        <a:bodyPr/>
        <a:lstStyle/>
        <a:p>
          <a:pPr>
            <a:lnSpc>
              <a:spcPct val="100000"/>
            </a:lnSpc>
            <a:defRPr b="1"/>
          </a:pPr>
          <a:r>
            <a:rPr lang="en-US"/>
            <a:t>Sprint backlog</a:t>
          </a:r>
        </a:p>
      </dgm:t>
    </dgm:pt>
    <dgm:pt modelId="{DF0E5E78-15B7-4B98-AEB3-19072A247F06}" type="parTrans" cxnId="{6F02C4D6-E1C8-4275-ACDD-ABC927BF6215}">
      <dgm:prSet/>
      <dgm:spPr/>
      <dgm:t>
        <a:bodyPr/>
        <a:lstStyle/>
        <a:p>
          <a:endParaRPr lang="en-US"/>
        </a:p>
      </dgm:t>
    </dgm:pt>
    <dgm:pt modelId="{EF7561C4-3CBE-4882-84C5-BFC72B4A5C04}" type="sibTrans" cxnId="{6F02C4D6-E1C8-4275-ACDD-ABC927BF6215}">
      <dgm:prSet/>
      <dgm:spPr/>
      <dgm:t>
        <a:bodyPr/>
        <a:lstStyle/>
        <a:p>
          <a:endParaRPr lang="en-US"/>
        </a:p>
      </dgm:t>
    </dgm:pt>
    <dgm:pt modelId="{C645947B-285A-40E2-A0D9-504F21D6A72B}">
      <dgm:prSet/>
      <dgm:spPr/>
      <dgm:t>
        <a:bodyPr/>
        <a:lstStyle/>
        <a:p>
          <a:pPr>
            <a:lnSpc>
              <a:spcPct val="100000"/>
            </a:lnSpc>
            <a:defRPr b="1"/>
          </a:pPr>
          <a:r>
            <a:rPr lang="en-US"/>
            <a:t>Goals </a:t>
          </a:r>
        </a:p>
      </dgm:t>
    </dgm:pt>
    <dgm:pt modelId="{5204DA73-77AE-4504-AAB4-685CE2C72C18}" type="parTrans" cxnId="{39F96433-5E1E-448E-9A89-550D49FD5651}">
      <dgm:prSet/>
      <dgm:spPr/>
      <dgm:t>
        <a:bodyPr/>
        <a:lstStyle/>
        <a:p>
          <a:endParaRPr lang="en-US"/>
        </a:p>
      </dgm:t>
    </dgm:pt>
    <dgm:pt modelId="{9A7D743A-F678-46DD-9CDD-0D402362ED9F}" type="sibTrans" cxnId="{39F96433-5E1E-448E-9A89-550D49FD5651}">
      <dgm:prSet/>
      <dgm:spPr/>
      <dgm:t>
        <a:bodyPr/>
        <a:lstStyle/>
        <a:p>
          <a:endParaRPr lang="en-US"/>
        </a:p>
      </dgm:t>
    </dgm:pt>
    <dgm:pt modelId="{938941E1-7129-4D33-9A50-C00388BD5FF6}">
      <dgm:prSet/>
      <dgm:spPr/>
      <dgm:t>
        <a:bodyPr/>
        <a:lstStyle/>
        <a:p>
          <a:pPr>
            <a:lnSpc>
              <a:spcPct val="100000"/>
            </a:lnSpc>
            <a:defRPr b="1"/>
          </a:pPr>
          <a:r>
            <a:rPr lang="en-US"/>
            <a:t>Agile lean Implementation </a:t>
          </a:r>
        </a:p>
      </dgm:t>
    </dgm:pt>
    <dgm:pt modelId="{0717BBCE-24B7-4197-A4F4-65B5D21E57C1}" type="parTrans" cxnId="{58D09138-4897-4D0D-9FA1-DE1C589D53C5}">
      <dgm:prSet/>
      <dgm:spPr/>
      <dgm:t>
        <a:bodyPr/>
        <a:lstStyle/>
        <a:p>
          <a:endParaRPr lang="en-US"/>
        </a:p>
      </dgm:t>
    </dgm:pt>
    <dgm:pt modelId="{4C1B2C6B-5545-4FFC-BDB3-1D7D185854ED}" type="sibTrans" cxnId="{58D09138-4897-4D0D-9FA1-DE1C589D53C5}">
      <dgm:prSet/>
      <dgm:spPr/>
      <dgm:t>
        <a:bodyPr/>
        <a:lstStyle/>
        <a:p>
          <a:endParaRPr lang="en-US"/>
        </a:p>
      </dgm:t>
    </dgm:pt>
    <dgm:pt modelId="{F97782ED-7B1D-43A5-A825-A993D29CB8F9}">
      <dgm:prSet/>
      <dgm:spPr/>
      <dgm:t>
        <a:bodyPr/>
        <a:lstStyle/>
        <a:p>
          <a:pPr>
            <a:lnSpc>
              <a:spcPct val="100000"/>
            </a:lnSpc>
            <a:defRPr b="1"/>
          </a:pPr>
          <a:r>
            <a:rPr lang="en-US"/>
            <a:t>Agile and Lean principles</a:t>
          </a:r>
        </a:p>
      </dgm:t>
    </dgm:pt>
    <dgm:pt modelId="{704FF477-18CA-411D-A926-379132148795}" type="parTrans" cxnId="{8FACE487-A207-41DF-94C0-7ABCD564FB3B}">
      <dgm:prSet/>
      <dgm:spPr/>
      <dgm:t>
        <a:bodyPr/>
        <a:lstStyle/>
        <a:p>
          <a:endParaRPr lang="en-US"/>
        </a:p>
      </dgm:t>
    </dgm:pt>
    <dgm:pt modelId="{0D25C291-1D82-4FA4-9BA6-67F58767EEF7}" type="sibTrans" cxnId="{8FACE487-A207-41DF-94C0-7ABCD564FB3B}">
      <dgm:prSet/>
      <dgm:spPr/>
      <dgm:t>
        <a:bodyPr/>
        <a:lstStyle/>
        <a:p>
          <a:endParaRPr lang="en-US"/>
        </a:p>
      </dgm:t>
    </dgm:pt>
    <dgm:pt modelId="{03928A25-CC0B-406D-BE2A-BD42D7999FD5}">
      <dgm:prSet/>
      <dgm:spPr/>
      <dgm:t>
        <a:bodyPr/>
        <a:lstStyle/>
        <a:p>
          <a:pPr>
            <a:lnSpc>
              <a:spcPct val="100000"/>
            </a:lnSpc>
            <a:defRPr b="1"/>
          </a:pPr>
          <a:r>
            <a:rPr lang="en-US"/>
            <a:t>GQM</a:t>
          </a:r>
        </a:p>
      </dgm:t>
    </dgm:pt>
    <dgm:pt modelId="{42766356-7F76-4BA8-B820-6A1929B01FA4}" type="parTrans" cxnId="{53A3110F-DA33-407C-AB98-AAE914845FD8}">
      <dgm:prSet/>
      <dgm:spPr/>
      <dgm:t>
        <a:bodyPr/>
        <a:lstStyle/>
        <a:p>
          <a:endParaRPr lang="en-US"/>
        </a:p>
      </dgm:t>
    </dgm:pt>
    <dgm:pt modelId="{D719D1D4-FF1D-4233-8B60-DDB4B5AF87B2}" type="sibTrans" cxnId="{53A3110F-DA33-407C-AB98-AAE914845FD8}">
      <dgm:prSet/>
      <dgm:spPr/>
      <dgm:t>
        <a:bodyPr/>
        <a:lstStyle/>
        <a:p>
          <a:endParaRPr lang="en-US"/>
        </a:p>
      </dgm:t>
    </dgm:pt>
    <dgm:pt modelId="{5697830C-25AD-45E0-9510-E68AEA458714}">
      <dgm:prSet/>
      <dgm:spPr/>
      <dgm:t>
        <a:bodyPr/>
        <a:lstStyle/>
        <a:p>
          <a:pPr>
            <a:lnSpc>
              <a:spcPct val="100000"/>
            </a:lnSpc>
            <a:defRPr b="1"/>
          </a:pPr>
          <a:r>
            <a:rPr lang="en-US"/>
            <a:t>Velocity</a:t>
          </a:r>
        </a:p>
      </dgm:t>
    </dgm:pt>
    <dgm:pt modelId="{D7A61793-CFF8-40B4-867E-24CFAE77112D}" type="parTrans" cxnId="{4E33E75D-4B28-487C-AAEF-0A5FEA0B864F}">
      <dgm:prSet/>
      <dgm:spPr/>
      <dgm:t>
        <a:bodyPr/>
        <a:lstStyle/>
        <a:p>
          <a:endParaRPr lang="en-US"/>
        </a:p>
      </dgm:t>
    </dgm:pt>
    <dgm:pt modelId="{527BC688-B2B1-493B-A7A1-63DA8EC1B166}" type="sibTrans" cxnId="{4E33E75D-4B28-487C-AAEF-0A5FEA0B864F}">
      <dgm:prSet/>
      <dgm:spPr/>
      <dgm:t>
        <a:bodyPr/>
        <a:lstStyle/>
        <a:p>
          <a:endParaRPr lang="en-US"/>
        </a:p>
      </dgm:t>
    </dgm:pt>
    <dgm:pt modelId="{A5C125ED-7A04-42D2-BE9D-FD1034517198}">
      <dgm:prSet/>
      <dgm:spPr/>
      <dgm:t>
        <a:bodyPr/>
        <a:lstStyle/>
        <a:p>
          <a:pPr>
            <a:lnSpc>
              <a:spcPct val="100000"/>
            </a:lnSpc>
            <a:defRPr b="1"/>
          </a:pPr>
          <a:r>
            <a:rPr lang="en-US"/>
            <a:t>Metrics</a:t>
          </a:r>
        </a:p>
      </dgm:t>
    </dgm:pt>
    <dgm:pt modelId="{86C2C787-FDB2-401A-B1FD-1FEDE16936BE}" type="parTrans" cxnId="{FDD88269-41D3-44F3-8063-EA01FF51C8CE}">
      <dgm:prSet/>
      <dgm:spPr/>
      <dgm:t>
        <a:bodyPr/>
        <a:lstStyle/>
        <a:p>
          <a:endParaRPr lang="en-US"/>
        </a:p>
      </dgm:t>
    </dgm:pt>
    <dgm:pt modelId="{64D9185C-E418-4799-883E-D3956B2A327A}" type="sibTrans" cxnId="{FDD88269-41D3-44F3-8063-EA01FF51C8CE}">
      <dgm:prSet/>
      <dgm:spPr/>
      <dgm:t>
        <a:bodyPr/>
        <a:lstStyle/>
        <a:p>
          <a:endParaRPr lang="en-US"/>
        </a:p>
      </dgm:t>
    </dgm:pt>
    <dgm:pt modelId="{DA7616B8-E4FE-4027-97A8-78A930D0BE9C}">
      <dgm:prSet/>
      <dgm:spPr/>
      <dgm:t>
        <a:bodyPr/>
        <a:lstStyle/>
        <a:p>
          <a:pPr>
            <a:lnSpc>
              <a:spcPct val="100000"/>
            </a:lnSpc>
          </a:pPr>
          <a:r>
            <a:rPr lang="en-US"/>
            <a:t>Burndown</a:t>
          </a:r>
        </a:p>
      </dgm:t>
    </dgm:pt>
    <dgm:pt modelId="{B23D0159-E1AD-4EC5-BDC6-2EF214F4AF77}" type="parTrans" cxnId="{1973C576-AF32-4BE8-876C-EBB30342B033}">
      <dgm:prSet/>
      <dgm:spPr/>
      <dgm:t>
        <a:bodyPr/>
        <a:lstStyle/>
        <a:p>
          <a:endParaRPr lang="en-US"/>
        </a:p>
      </dgm:t>
    </dgm:pt>
    <dgm:pt modelId="{D65B08C7-D521-4749-AAF7-F161C9FD0678}" type="sibTrans" cxnId="{1973C576-AF32-4BE8-876C-EBB30342B033}">
      <dgm:prSet/>
      <dgm:spPr/>
      <dgm:t>
        <a:bodyPr/>
        <a:lstStyle/>
        <a:p>
          <a:endParaRPr lang="en-US"/>
        </a:p>
      </dgm:t>
    </dgm:pt>
    <dgm:pt modelId="{12ADE5F2-3EF3-42E1-BA5E-154E2C24519C}">
      <dgm:prSet/>
      <dgm:spPr/>
      <dgm:t>
        <a:bodyPr/>
        <a:lstStyle/>
        <a:p>
          <a:pPr>
            <a:lnSpc>
              <a:spcPct val="100000"/>
            </a:lnSpc>
          </a:pPr>
          <a:r>
            <a:rPr lang="en-US"/>
            <a:t>Story point</a:t>
          </a:r>
        </a:p>
      </dgm:t>
    </dgm:pt>
    <dgm:pt modelId="{31E8C7E3-029F-4DB7-8E3C-F44C3A382D5D}" type="parTrans" cxnId="{2206F2B2-9640-4818-8591-7090E3FF490D}">
      <dgm:prSet/>
      <dgm:spPr/>
      <dgm:t>
        <a:bodyPr/>
        <a:lstStyle/>
        <a:p>
          <a:endParaRPr lang="en-US"/>
        </a:p>
      </dgm:t>
    </dgm:pt>
    <dgm:pt modelId="{1BF65135-CE9E-4488-AC84-28C90AEDF183}" type="sibTrans" cxnId="{2206F2B2-9640-4818-8591-7090E3FF490D}">
      <dgm:prSet/>
      <dgm:spPr/>
      <dgm:t>
        <a:bodyPr/>
        <a:lstStyle/>
        <a:p>
          <a:endParaRPr lang="en-US"/>
        </a:p>
      </dgm:t>
    </dgm:pt>
    <dgm:pt modelId="{E7AF8936-8C74-49E3-9A41-4EC771DCC381}">
      <dgm:prSet/>
      <dgm:spPr/>
      <dgm:t>
        <a:bodyPr/>
        <a:lstStyle/>
        <a:p>
          <a:pPr>
            <a:lnSpc>
              <a:spcPct val="100000"/>
            </a:lnSpc>
            <a:defRPr b="1"/>
          </a:pPr>
          <a:r>
            <a:rPr lang="en-US"/>
            <a:t>Trello board</a:t>
          </a:r>
        </a:p>
      </dgm:t>
    </dgm:pt>
    <dgm:pt modelId="{06F22C49-AA12-4170-AD59-2637FDA8CEC8}" type="parTrans" cxnId="{126461A2-0D99-4795-8FE5-06CFE7CAFAAC}">
      <dgm:prSet/>
      <dgm:spPr/>
      <dgm:t>
        <a:bodyPr/>
        <a:lstStyle/>
        <a:p>
          <a:endParaRPr lang="en-US"/>
        </a:p>
      </dgm:t>
    </dgm:pt>
    <dgm:pt modelId="{3C2C5243-25A7-4BCB-A5AA-49595AA9FF8D}" type="sibTrans" cxnId="{126461A2-0D99-4795-8FE5-06CFE7CAFAAC}">
      <dgm:prSet/>
      <dgm:spPr/>
      <dgm:t>
        <a:bodyPr/>
        <a:lstStyle/>
        <a:p>
          <a:endParaRPr lang="en-US"/>
        </a:p>
      </dgm:t>
    </dgm:pt>
    <dgm:pt modelId="{C64F600F-2F2C-4ACE-AC99-D5005DCD67AB}" type="pres">
      <dgm:prSet presAssocID="{26401461-AC83-417F-A16B-2A3052243A89}" presName="root" presStyleCnt="0">
        <dgm:presLayoutVars>
          <dgm:dir/>
          <dgm:resizeHandles val="exact"/>
        </dgm:presLayoutVars>
      </dgm:prSet>
      <dgm:spPr/>
    </dgm:pt>
    <dgm:pt modelId="{65F45CDF-4A65-4D45-B0E4-B43CE9968739}" type="pres">
      <dgm:prSet presAssocID="{6D03F8A0-F133-4D59-A627-79823288642A}" presName="compNode" presStyleCnt="0"/>
      <dgm:spPr/>
    </dgm:pt>
    <dgm:pt modelId="{8E0BA0EB-7444-40FB-BEB6-A63D49E675F7}" type="pres">
      <dgm:prSet presAssocID="{6D03F8A0-F133-4D59-A627-79823288642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9FA53345-84E6-402B-8756-D968FA8F1DDF}" type="pres">
      <dgm:prSet presAssocID="{6D03F8A0-F133-4D59-A627-79823288642A}" presName="iconSpace" presStyleCnt="0"/>
      <dgm:spPr/>
    </dgm:pt>
    <dgm:pt modelId="{C7A26824-2431-4513-98A5-CBB5EEEAD2D8}" type="pres">
      <dgm:prSet presAssocID="{6D03F8A0-F133-4D59-A627-79823288642A}" presName="parTx" presStyleLbl="revTx" presStyleIdx="0" presStyleCnt="16">
        <dgm:presLayoutVars>
          <dgm:chMax val="0"/>
          <dgm:chPref val="0"/>
        </dgm:presLayoutVars>
      </dgm:prSet>
      <dgm:spPr/>
    </dgm:pt>
    <dgm:pt modelId="{FA79B3D1-8F28-4B16-9F4F-0676E307303F}" type="pres">
      <dgm:prSet presAssocID="{6D03F8A0-F133-4D59-A627-79823288642A}" presName="txSpace" presStyleCnt="0"/>
      <dgm:spPr/>
    </dgm:pt>
    <dgm:pt modelId="{C94F3C9E-F93E-4679-8A96-1CEE93BDCA30}" type="pres">
      <dgm:prSet presAssocID="{6D03F8A0-F133-4D59-A627-79823288642A}" presName="desTx" presStyleLbl="revTx" presStyleIdx="1" presStyleCnt="16">
        <dgm:presLayoutVars/>
      </dgm:prSet>
      <dgm:spPr/>
    </dgm:pt>
    <dgm:pt modelId="{95904B52-67B9-46DD-91F8-B5B2004C47F2}" type="pres">
      <dgm:prSet presAssocID="{EF7561C4-3CBE-4882-84C5-BFC72B4A5C04}" presName="sibTrans" presStyleCnt="0"/>
      <dgm:spPr/>
    </dgm:pt>
    <dgm:pt modelId="{E4735613-BEF3-463F-ABC6-5C60339081EA}" type="pres">
      <dgm:prSet presAssocID="{C645947B-285A-40E2-A0D9-504F21D6A72B}" presName="compNode" presStyleCnt="0"/>
      <dgm:spPr/>
    </dgm:pt>
    <dgm:pt modelId="{A05FD042-3BE4-4052-AE9F-D94A2CD26FCF}" type="pres">
      <dgm:prSet presAssocID="{C645947B-285A-40E2-A0D9-504F21D6A72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2F34E779-AE5C-43F2-B2EB-2CC216043782}" type="pres">
      <dgm:prSet presAssocID="{C645947B-285A-40E2-A0D9-504F21D6A72B}" presName="iconSpace" presStyleCnt="0"/>
      <dgm:spPr/>
    </dgm:pt>
    <dgm:pt modelId="{17EA091E-0E86-42BE-9792-0477E8E97EC1}" type="pres">
      <dgm:prSet presAssocID="{C645947B-285A-40E2-A0D9-504F21D6A72B}" presName="parTx" presStyleLbl="revTx" presStyleIdx="2" presStyleCnt="16">
        <dgm:presLayoutVars>
          <dgm:chMax val="0"/>
          <dgm:chPref val="0"/>
        </dgm:presLayoutVars>
      </dgm:prSet>
      <dgm:spPr/>
    </dgm:pt>
    <dgm:pt modelId="{E38D4CE1-7BD6-4BE8-8DA8-93A7065601A3}" type="pres">
      <dgm:prSet presAssocID="{C645947B-285A-40E2-A0D9-504F21D6A72B}" presName="txSpace" presStyleCnt="0"/>
      <dgm:spPr/>
    </dgm:pt>
    <dgm:pt modelId="{0EB474D9-2A9B-4FCB-A58C-234719946232}" type="pres">
      <dgm:prSet presAssocID="{C645947B-285A-40E2-A0D9-504F21D6A72B}" presName="desTx" presStyleLbl="revTx" presStyleIdx="3" presStyleCnt="16">
        <dgm:presLayoutVars/>
      </dgm:prSet>
      <dgm:spPr/>
    </dgm:pt>
    <dgm:pt modelId="{1BF5238E-CAEE-4B94-932E-6DB9867850DD}" type="pres">
      <dgm:prSet presAssocID="{9A7D743A-F678-46DD-9CDD-0D402362ED9F}" presName="sibTrans" presStyleCnt="0"/>
      <dgm:spPr/>
    </dgm:pt>
    <dgm:pt modelId="{24535825-6326-4D5F-BA40-1225ABC67778}" type="pres">
      <dgm:prSet presAssocID="{938941E1-7129-4D33-9A50-C00388BD5FF6}" presName="compNode" presStyleCnt="0"/>
      <dgm:spPr/>
    </dgm:pt>
    <dgm:pt modelId="{9EAA6465-63A2-42A0-822B-D025CD4A8C77}" type="pres">
      <dgm:prSet presAssocID="{938941E1-7129-4D33-9A50-C00388BD5FF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43861B4-1AAE-4FAF-BDCE-CBEA6DEB19CA}" type="pres">
      <dgm:prSet presAssocID="{938941E1-7129-4D33-9A50-C00388BD5FF6}" presName="iconSpace" presStyleCnt="0"/>
      <dgm:spPr/>
    </dgm:pt>
    <dgm:pt modelId="{5C71F415-3154-4459-8818-3DC97F10B4F6}" type="pres">
      <dgm:prSet presAssocID="{938941E1-7129-4D33-9A50-C00388BD5FF6}" presName="parTx" presStyleLbl="revTx" presStyleIdx="4" presStyleCnt="16">
        <dgm:presLayoutVars>
          <dgm:chMax val="0"/>
          <dgm:chPref val="0"/>
        </dgm:presLayoutVars>
      </dgm:prSet>
      <dgm:spPr/>
    </dgm:pt>
    <dgm:pt modelId="{EB825C89-7846-419C-897F-4118CC5C1513}" type="pres">
      <dgm:prSet presAssocID="{938941E1-7129-4D33-9A50-C00388BD5FF6}" presName="txSpace" presStyleCnt="0"/>
      <dgm:spPr/>
    </dgm:pt>
    <dgm:pt modelId="{2DF7A686-6082-4507-9340-DD7F8D4E13E2}" type="pres">
      <dgm:prSet presAssocID="{938941E1-7129-4D33-9A50-C00388BD5FF6}" presName="desTx" presStyleLbl="revTx" presStyleIdx="5" presStyleCnt="16">
        <dgm:presLayoutVars/>
      </dgm:prSet>
      <dgm:spPr/>
    </dgm:pt>
    <dgm:pt modelId="{63666E71-F03B-4C5B-9214-1A58704769C6}" type="pres">
      <dgm:prSet presAssocID="{4C1B2C6B-5545-4FFC-BDB3-1D7D185854ED}" presName="sibTrans" presStyleCnt="0"/>
      <dgm:spPr/>
    </dgm:pt>
    <dgm:pt modelId="{E317FBC5-CDB4-40D9-8CA7-DF392408DA9A}" type="pres">
      <dgm:prSet presAssocID="{F97782ED-7B1D-43A5-A825-A993D29CB8F9}" presName="compNode" presStyleCnt="0"/>
      <dgm:spPr/>
    </dgm:pt>
    <dgm:pt modelId="{AB3F8E7F-8F14-4D04-8BCC-1E690209E14B}" type="pres">
      <dgm:prSet presAssocID="{F97782ED-7B1D-43A5-A825-A993D29CB8F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775F1270-0CB4-45BC-A523-FB452117AE02}" type="pres">
      <dgm:prSet presAssocID="{F97782ED-7B1D-43A5-A825-A993D29CB8F9}" presName="iconSpace" presStyleCnt="0"/>
      <dgm:spPr/>
    </dgm:pt>
    <dgm:pt modelId="{232BA1D0-0D59-4004-9E9C-72725A8A33A6}" type="pres">
      <dgm:prSet presAssocID="{F97782ED-7B1D-43A5-A825-A993D29CB8F9}" presName="parTx" presStyleLbl="revTx" presStyleIdx="6" presStyleCnt="16">
        <dgm:presLayoutVars>
          <dgm:chMax val="0"/>
          <dgm:chPref val="0"/>
        </dgm:presLayoutVars>
      </dgm:prSet>
      <dgm:spPr/>
    </dgm:pt>
    <dgm:pt modelId="{88ADEF8C-ADB0-4BF1-A55B-864595AB8947}" type="pres">
      <dgm:prSet presAssocID="{F97782ED-7B1D-43A5-A825-A993D29CB8F9}" presName="txSpace" presStyleCnt="0"/>
      <dgm:spPr/>
    </dgm:pt>
    <dgm:pt modelId="{6D06F101-FD5D-4A7B-8C05-89BAAB5A5369}" type="pres">
      <dgm:prSet presAssocID="{F97782ED-7B1D-43A5-A825-A993D29CB8F9}" presName="desTx" presStyleLbl="revTx" presStyleIdx="7" presStyleCnt="16">
        <dgm:presLayoutVars/>
      </dgm:prSet>
      <dgm:spPr/>
    </dgm:pt>
    <dgm:pt modelId="{C343CFE0-1512-486B-BECE-9A4C05193D69}" type="pres">
      <dgm:prSet presAssocID="{0D25C291-1D82-4FA4-9BA6-67F58767EEF7}" presName="sibTrans" presStyleCnt="0"/>
      <dgm:spPr/>
    </dgm:pt>
    <dgm:pt modelId="{92106DA8-4F54-4096-8F66-5483F98DF5B4}" type="pres">
      <dgm:prSet presAssocID="{03928A25-CC0B-406D-BE2A-BD42D7999FD5}" presName="compNode" presStyleCnt="0"/>
      <dgm:spPr/>
    </dgm:pt>
    <dgm:pt modelId="{E583EC3E-2FAB-4C5E-8275-4D9183B9B22F}" type="pres">
      <dgm:prSet presAssocID="{03928A25-CC0B-406D-BE2A-BD42D7999FD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nd Chime"/>
        </a:ext>
      </dgm:extLst>
    </dgm:pt>
    <dgm:pt modelId="{DD77A0BC-1A94-489E-94EF-FC925CA856F8}" type="pres">
      <dgm:prSet presAssocID="{03928A25-CC0B-406D-BE2A-BD42D7999FD5}" presName="iconSpace" presStyleCnt="0"/>
      <dgm:spPr/>
    </dgm:pt>
    <dgm:pt modelId="{6804FD12-5005-47E6-9E4E-7A4A68615A3D}" type="pres">
      <dgm:prSet presAssocID="{03928A25-CC0B-406D-BE2A-BD42D7999FD5}" presName="parTx" presStyleLbl="revTx" presStyleIdx="8" presStyleCnt="16">
        <dgm:presLayoutVars>
          <dgm:chMax val="0"/>
          <dgm:chPref val="0"/>
        </dgm:presLayoutVars>
      </dgm:prSet>
      <dgm:spPr/>
    </dgm:pt>
    <dgm:pt modelId="{47FEE0C3-C42F-4175-BC68-7022444AF950}" type="pres">
      <dgm:prSet presAssocID="{03928A25-CC0B-406D-BE2A-BD42D7999FD5}" presName="txSpace" presStyleCnt="0"/>
      <dgm:spPr/>
    </dgm:pt>
    <dgm:pt modelId="{69B5F800-0838-4B8E-BD4C-81D56AAEB0C9}" type="pres">
      <dgm:prSet presAssocID="{03928A25-CC0B-406D-BE2A-BD42D7999FD5}" presName="desTx" presStyleLbl="revTx" presStyleIdx="9" presStyleCnt="16">
        <dgm:presLayoutVars/>
      </dgm:prSet>
      <dgm:spPr/>
    </dgm:pt>
    <dgm:pt modelId="{A2CE50C3-E295-49E5-BAA6-6B5DEA750080}" type="pres">
      <dgm:prSet presAssocID="{D719D1D4-FF1D-4233-8B60-DDB4B5AF87B2}" presName="sibTrans" presStyleCnt="0"/>
      <dgm:spPr/>
    </dgm:pt>
    <dgm:pt modelId="{63ACE4FB-A89A-42B8-ADE3-3ED13B999A6C}" type="pres">
      <dgm:prSet presAssocID="{5697830C-25AD-45E0-9510-E68AEA458714}" presName="compNode" presStyleCnt="0"/>
      <dgm:spPr/>
    </dgm:pt>
    <dgm:pt modelId="{2ECF8AFA-049D-4A8B-9081-A4ECAD1364E0}" type="pres">
      <dgm:prSet presAssocID="{5697830C-25AD-45E0-9510-E68AEA45871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DB3F6A9E-B5C8-4F29-954F-4D779214399B}" type="pres">
      <dgm:prSet presAssocID="{5697830C-25AD-45E0-9510-E68AEA458714}" presName="iconSpace" presStyleCnt="0"/>
      <dgm:spPr/>
    </dgm:pt>
    <dgm:pt modelId="{C9E392E6-A08C-4D7A-9C55-A003683DA636}" type="pres">
      <dgm:prSet presAssocID="{5697830C-25AD-45E0-9510-E68AEA458714}" presName="parTx" presStyleLbl="revTx" presStyleIdx="10" presStyleCnt="16">
        <dgm:presLayoutVars>
          <dgm:chMax val="0"/>
          <dgm:chPref val="0"/>
        </dgm:presLayoutVars>
      </dgm:prSet>
      <dgm:spPr/>
    </dgm:pt>
    <dgm:pt modelId="{95503A14-942D-4BD7-AF97-72C4F8C170C6}" type="pres">
      <dgm:prSet presAssocID="{5697830C-25AD-45E0-9510-E68AEA458714}" presName="txSpace" presStyleCnt="0"/>
      <dgm:spPr/>
    </dgm:pt>
    <dgm:pt modelId="{3F3FF36E-D6C1-4B75-B031-BB285B389F7E}" type="pres">
      <dgm:prSet presAssocID="{5697830C-25AD-45E0-9510-E68AEA458714}" presName="desTx" presStyleLbl="revTx" presStyleIdx="11" presStyleCnt="16">
        <dgm:presLayoutVars/>
      </dgm:prSet>
      <dgm:spPr/>
    </dgm:pt>
    <dgm:pt modelId="{4C829A6C-1033-45B8-A884-2B9F7C89AB93}" type="pres">
      <dgm:prSet presAssocID="{527BC688-B2B1-493B-A7A1-63DA8EC1B166}" presName="sibTrans" presStyleCnt="0"/>
      <dgm:spPr/>
    </dgm:pt>
    <dgm:pt modelId="{3698F6CB-032A-4D5B-8827-6AEE7CD8B427}" type="pres">
      <dgm:prSet presAssocID="{A5C125ED-7A04-42D2-BE9D-FD1034517198}" presName="compNode" presStyleCnt="0"/>
      <dgm:spPr/>
    </dgm:pt>
    <dgm:pt modelId="{5CE558B1-B65F-4F1E-B3FA-ABE30C6E4D98}" type="pres">
      <dgm:prSet presAssocID="{A5C125ED-7A04-42D2-BE9D-FD1034517198}"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xponentialGraph"/>
        </a:ext>
      </dgm:extLst>
    </dgm:pt>
    <dgm:pt modelId="{77006319-A530-4482-A1A9-27829119CA54}" type="pres">
      <dgm:prSet presAssocID="{A5C125ED-7A04-42D2-BE9D-FD1034517198}" presName="iconSpace" presStyleCnt="0"/>
      <dgm:spPr/>
    </dgm:pt>
    <dgm:pt modelId="{8293C418-9326-43DB-BEE6-70B692007FAA}" type="pres">
      <dgm:prSet presAssocID="{A5C125ED-7A04-42D2-BE9D-FD1034517198}" presName="parTx" presStyleLbl="revTx" presStyleIdx="12" presStyleCnt="16">
        <dgm:presLayoutVars>
          <dgm:chMax val="0"/>
          <dgm:chPref val="0"/>
        </dgm:presLayoutVars>
      </dgm:prSet>
      <dgm:spPr/>
    </dgm:pt>
    <dgm:pt modelId="{CCC795FA-C8AE-4B7C-96E2-1EEE692DFE0B}" type="pres">
      <dgm:prSet presAssocID="{A5C125ED-7A04-42D2-BE9D-FD1034517198}" presName="txSpace" presStyleCnt="0"/>
      <dgm:spPr/>
    </dgm:pt>
    <dgm:pt modelId="{BFD2F82D-3C12-4838-A5A4-93DACE191EF5}" type="pres">
      <dgm:prSet presAssocID="{A5C125ED-7A04-42D2-BE9D-FD1034517198}" presName="desTx" presStyleLbl="revTx" presStyleIdx="13" presStyleCnt="16">
        <dgm:presLayoutVars/>
      </dgm:prSet>
      <dgm:spPr/>
    </dgm:pt>
    <dgm:pt modelId="{D9E9D569-5976-45AB-8A53-2610598E50E5}" type="pres">
      <dgm:prSet presAssocID="{64D9185C-E418-4799-883E-D3956B2A327A}" presName="sibTrans" presStyleCnt="0"/>
      <dgm:spPr/>
    </dgm:pt>
    <dgm:pt modelId="{C26CD790-C927-425B-B68C-3C6829DD4F77}" type="pres">
      <dgm:prSet presAssocID="{E7AF8936-8C74-49E3-9A41-4EC771DCC381}" presName="compNode" presStyleCnt="0"/>
      <dgm:spPr/>
    </dgm:pt>
    <dgm:pt modelId="{14F85AD7-D229-475D-82F0-E405638C9060}" type="pres">
      <dgm:prSet presAssocID="{E7AF8936-8C74-49E3-9A41-4EC771DCC38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kateboard"/>
        </a:ext>
      </dgm:extLst>
    </dgm:pt>
    <dgm:pt modelId="{5337219D-5C8E-45F1-9B65-08BC9C6F58D0}" type="pres">
      <dgm:prSet presAssocID="{E7AF8936-8C74-49E3-9A41-4EC771DCC381}" presName="iconSpace" presStyleCnt="0"/>
      <dgm:spPr/>
    </dgm:pt>
    <dgm:pt modelId="{97BD9FD2-C7E7-41B6-B127-375C2FFEAA25}" type="pres">
      <dgm:prSet presAssocID="{E7AF8936-8C74-49E3-9A41-4EC771DCC381}" presName="parTx" presStyleLbl="revTx" presStyleIdx="14" presStyleCnt="16">
        <dgm:presLayoutVars>
          <dgm:chMax val="0"/>
          <dgm:chPref val="0"/>
        </dgm:presLayoutVars>
      </dgm:prSet>
      <dgm:spPr/>
    </dgm:pt>
    <dgm:pt modelId="{E34AFD81-FAFF-4040-A3BB-41F86F547C6A}" type="pres">
      <dgm:prSet presAssocID="{E7AF8936-8C74-49E3-9A41-4EC771DCC381}" presName="txSpace" presStyleCnt="0"/>
      <dgm:spPr/>
    </dgm:pt>
    <dgm:pt modelId="{BA8D0885-54EC-4969-B3A1-529F14DCD864}" type="pres">
      <dgm:prSet presAssocID="{E7AF8936-8C74-49E3-9A41-4EC771DCC381}" presName="desTx" presStyleLbl="revTx" presStyleIdx="15" presStyleCnt="16">
        <dgm:presLayoutVars/>
      </dgm:prSet>
      <dgm:spPr/>
    </dgm:pt>
  </dgm:ptLst>
  <dgm:cxnLst>
    <dgm:cxn modelId="{53A3110F-DA33-407C-AB98-AAE914845FD8}" srcId="{26401461-AC83-417F-A16B-2A3052243A89}" destId="{03928A25-CC0B-406D-BE2A-BD42D7999FD5}" srcOrd="4" destOrd="0" parTransId="{42766356-7F76-4BA8-B820-6A1929B01FA4}" sibTransId="{D719D1D4-FF1D-4233-8B60-DDB4B5AF87B2}"/>
    <dgm:cxn modelId="{FCF10A2E-F9E8-43E3-A87E-241DD3E49E36}" type="presOf" srcId="{26401461-AC83-417F-A16B-2A3052243A89}" destId="{C64F600F-2F2C-4ACE-AC99-D5005DCD67AB}" srcOrd="0" destOrd="0" presId="urn:microsoft.com/office/officeart/2018/5/layout/CenteredIconLabelDescriptionList"/>
    <dgm:cxn modelId="{39F96433-5E1E-448E-9A89-550D49FD5651}" srcId="{26401461-AC83-417F-A16B-2A3052243A89}" destId="{C645947B-285A-40E2-A0D9-504F21D6A72B}" srcOrd="1" destOrd="0" parTransId="{5204DA73-77AE-4504-AAB4-685CE2C72C18}" sibTransId="{9A7D743A-F678-46DD-9CDD-0D402362ED9F}"/>
    <dgm:cxn modelId="{58D09138-4897-4D0D-9FA1-DE1C589D53C5}" srcId="{26401461-AC83-417F-A16B-2A3052243A89}" destId="{938941E1-7129-4D33-9A50-C00388BD5FF6}" srcOrd="2" destOrd="0" parTransId="{0717BBCE-24B7-4197-A4F4-65B5D21E57C1}" sibTransId="{4C1B2C6B-5545-4FFC-BDB3-1D7D185854ED}"/>
    <dgm:cxn modelId="{7E3ADE49-DDDF-4EF7-B551-6A46A16C69CF}" type="presOf" srcId="{E7AF8936-8C74-49E3-9A41-4EC771DCC381}" destId="{97BD9FD2-C7E7-41B6-B127-375C2FFEAA25}" srcOrd="0" destOrd="0" presId="urn:microsoft.com/office/officeart/2018/5/layout/CenteredIconLabelDescriptionList"/>
    <dgm:cxn modelId="{04530A56-0AC4-410C-BF53-FD5CAD84EC04}" type="presOf" srcId="{6D03F8A0-F133-4D59-A627-79823288642A}" destId="{C7A26824-2431-4513-98A5-CBB5EEEAD2D8}" srcOrd="0" destOrd="0" presId="urn:microsoft.com/office/officeart/2018/5/layout/CenteredIconLabelDescriptionList"/>
    <dgm:cxn modelId="{C6D1E159-90C1-4079-ACD5-B7DF84CE7575}" type="presOf" srcId="{12ADE5F2-3EF3-42E1-BA5E-154E2C24519C}" destId="{BFD2F82D-3C12-4838-A5A4-93DACE191EF5}" srcOrd="0" destOrd="1" presId="urn:microsoft.com/office/officeart/2018/5/layout/CenteredIconLabelDescriptionList"/>
    <dgm:cxn modelId="{4E33E75D-4B28-487C-AAEF-0A5FEA0B864F}" srcId="{26401461-AC83-417F-A16B-2A3052243A89}" destId="{5697830C-25AD-45E0-9510-E68AEA458714}" srcOrd="5" destOrd="0" parTransId="{D7A61793-CFF8-40B4-867E-24CFAE77112D}" sibTransId="{527BC688-B2B1-493B-A7A1-63DA8EC1B166}"/>
    <dgm:cxn modelId="{9C6B5E66-2574-4236-8211-97CE81E09176}" type="presOf" srcId="{938941E1-7129-4D33-9A50-C00388BD5FF6}" destId="{5C71F415-3154-4459-8818-3DC97F10B4F6}" srcOrd="0" destOrd="0" presId="urn:microsoft.com/office/officeart/2018/5/layout/CenteredIconLabelDescriptionList"/>
    <dgm:cxn modelId="{FDD88269-41D3-44F3-8063-EA01FF51C8CE}" srcId="{26401461-AC83-417F-A16B-2A3052243A89}" destId="{A5C125ED-7A04-42D2-BE9D-FD1034517198}" srcOrd="6" destOrd="0" parTransId="{86C2C787-FDB2-401A-B1FD-1FEDE16936BE}" sibTransId="{64D9185C-E418-4799-883E-D3956B2A327A}"/>
    <dgm:cxn modelId="{3E3E626A-430E-4EC8-B271-9459DFF9E887}" type="presOf" srcId="{F97782ED-7B1D-43A5-A825-A993D29CB8F9}" destId="{232BA1D0-0D59-4004-9E9C-72725A8A33A6}" srcOrd="0" destOrd="0" presId="urn:microsoft.com/office/officeart/2018/5/layout/CenteredIconLabelDescriptionList"/>
    <dgm:cxn modelId="{1973C576-AF32-4BE8-876C-EBB30342B033}" srcId="{A5C125ED-7A04-42D2-BE9D-FD1034517198}" destId="{DA7616B8-E4FE-4027-97A8-78A930D0BE9C}" srcOrd="0" destOrd="0" parTransId="{B23D0159-E1AD-4EC5-BDC6-2EF214F4AF77}" sibTransId="{D65B08C7-D521-4749-AAF7-F161C9FD0678}"/>
    <dgm:cxn modelId="{8FACE487-A207-41DF-94C0-7ABCD564FB3B}" srcId="{26401461-AC83-417F-A16B-2A3052243A89}" destId="{F97782ED-7B1D-43A5-A825-A993D29CB8F9}" srcOrd="3" destOrd="0" parTransId="{704FF477-18CA-411D-A926-379132148795}" sibTransId="{0D25C291-1D82-4FA4-9BA6-67F58767EEF7}"/>
    <dgm:cxn modelId="{126461A2-0D99-4795-8FE5-06CFE7CAFAAC}" srcId="{26401461-AC83-417F-A16B-2A3052243A89}" destId="{E7AF8936-8C74-49E3-9A41-4EC771DCC381}" srcOrd="7" destOrd="0" parTransId="{06F22C49-AA12-4170-AD59-2637FDA8CEC8}" sibTransId="{3C2C5243-25A7-4BCB-A5AA-49595AA9FF8D}"/>
    <dgm:cxn modelId="{E5B7A7AF-9EA6-4F00-A07A-AAAA22E2CCED}" type="presOf" srcId="{A5C125ED-7A04-42D2-BE9D-FD1034517198}" destId="{8293C418-9326-43DB-BEE6-70B692007FAA}" srcOrd="0" destOrd="0" presId="urn:microsoft.com/office/officeart/2018/5/layout/CenteredIconLabelDescriptionList"/>
    <dgm:cxn modelId="{2206F2B2-9640-4818-8591-7090E3FF490D}" srcId="{A5C125ED-7A04-42D2-BE9D-FD1034517198}" destId="{12ADE5F2-3EF3-42E1-BA5E-154E2C24519C}" srcOrd="1" destOrd="0" parTransId="{31E8C7E3-029F-4DB7-8E3C-F44C3A382D5D}" sibTransId="{1BF65135-CE9E-4488-AC84-28C90AEDF183}"/>
    <dgm:cxn modelId="{648D34BF-97CE-45DD-AA2F-B3A4506126B6}" type="presOf" srcId="{C645947B-285A-40E2-A0D9-504F21D6A72B}" destId="{17EA091E-0E86-42BE-9792-0477E8E97EC1}" srcOrd="0" destOrd="0" presId="urn:microsoft.com/office/officeart/2018/5/layout/CenteredIconLabelDescriptionList"/>
    <dgm:cxn modelId="{6B2F9BC8-6B92-475A-A1E7-94A86A205F66}" type="presOf" srcId="{03928A25-CC0B-406D-BE2A-BD42D7999FD5}" destId="{6804FD12-5005-47E6-9E4E-7A4A68615A3D}" srcOrd="0" destOrd="0" presId="urn:microsoft.com/office/officeart/2018/5/layout/CenteredIconLabelDescriptionList"/>
    <dgm:cxn modelId="{5F7FD6D2-9977-4657-A2C3-1944DA3E5576}" type="presOf" srcId="{DA7616B8-E4FE-4027-97A8-78A930D0BE9C}" destId="{BFD2F82D-3C12-4838-A5A4-93DACE191EF5}" srcOrd="0" destOrd="0" presId="urn:microsoft.com/office/officeart/2018/5/layout/CenteredIconLabelDescriptionList"/>
    <dgm:cxn modelId="{6F02C4D6-E1C8-4275-ACDD-ABC927BF6215}" srcId="{26401461-AC83-417F-A16B-2A3052243A89}" destId="{6D03F8A0-F133-4D59-A627-79823288642A}" srcOrd="0" destOrd="0" parTransId="{DF0E5E78-15B7-4B98-AEB3-19072A247F06}" sibTransId="{EF7561C4-3CBE-4882-84C5-BFC72B4A5C04}"/>
    <dgm:cxn modelId="{816011E4-8F68-40DD-8601-B64978401AE2}" type="presOf" srcId="{5697830C-25AD-45E0-9510-E68AEA458714}" destId="{C9E392E6-A08C-4D7A-9C55-A003683DA636}" srcOrd="0" destOrd="0" presId="urn:microsoft.com/office/officeart/2018/5/layout/CenteredIconLabelDescriptionList"/>
    <dgm:cxn modelId="{4FEE5534-215C-48F8-A0C2-A39906B8E388}" type="presParOf" srcId="{C64F600F-2F2C-4ACE-AC99-D5005DCD67AB}" destId="{65F45CDF-4A65-4D45-B0E4-B43CE9968739}" srcOrd="0" destOrd="0" presId="urn:microsoft.com/office/officeart/2018/5/layout/CenteredIconLabelDescriptionList"/>
    <dgm:cxn modelId="{7D9D5676-F837-4309-A22D-202ABCCB1084}" type="presParOf" srcId="{65F45CDF-4A65-4D45-B0E4-B43CE9968739}" destId="{8E0BA0EB-7444-40FB-BEB6-A63D49E675F7}" srcOrd="0" destOrd="0" presId="urn:microsoft.com/office/officeart/2018/5/layout/CenteredIconLabelDescriptionList"/>
    <dgm:cxn modelId="{28EFF540-ABB1-4956-809B-A0DABE2F0524}" type="presParOf" srcId="{65F45CDF-4A65-4D45-B0E4-B43CE9968739}" destId="{9FA53345-84E6-402B-8756-D968FA8F1DDF}" srcOrd="1" destOrd="0" presId="urn:microsoft.com/office/officeart/2018/5/layout/CenteredIconLabelDescriptionList"/>
    <dgm:cxn modelId="{F5158BD2-5E39-4571-8BE1-E299E118985D}" type="presParOf" srcId="{65F45CDF-4A65-4D45-B0E4-B43CE9968739}" destId="{C7A26824-2431-4513-98A5-CBB5EEEAD2D8}" srcOrd="2" destOrd="0" presId="urn:microsoft.com/office/officeart/2018/5/layout/CenteredIconLabelDescriptionList"/>
    <dgm:cxn modelId="{79C38C29-E6F9-49E6-9F59-D651D6E6CCC5}" type="presParOf" srcId="{65F45CDF-4A65-4D45-B0E4-B43CE9968739}" destId="{FA79B3D1-8F28-4B16-9F4F-0676E307303F}" srcOrd="3" destOrd="0" presId="urn:microsoft.com/office/officeart/2018/5/layout/CenteredIconLabelDescriptionList"/>
    <dgm:cxn modelId="{112AE9AE-7001-424C-9663-8D24EC7E1898}" type="presParOf" srcId="{65F45CDF-4A65-4D45-B0E4-B43CE9968739}" destId="{C94F3C9E-F93E-4679-8A96-1CEE93BDCA30}" srcOrd="4" destOrd="0" presId="urn:microsoft.com/office/officeart/2018/5/layout/CenteredIconLabelDescriptionList"/>
    <dgm:cxn modelId="{277777FB-6B6C-44CF-B0FF-D28C421764D8}" type="presParOf" srcId="{C64F600F-2F2C-4ACE-AC99-D5005DCD67AB}" destId="{95904B52-67B9-46DD-91F8-B5B2004C47F2}" srcOrd="1" destOrd="0" presId="urn:microsoft.com/office/officeart/2018/5/layout/CenteredIconLabelDescriptionList"/>
    <dgm:cxn modelId="{5F74F508-BCD7-4515-94F3-2FCE9F7FEAA6}" type="presParOf" srcId="{C64F600F-2F2C-4ACE-AC99-D5005DCD67AB}" destId="{E4735613-BEF3-463F-ABC6-5C60339081EA}" srcOrd="2" destOrd="0" presId="urn:microsoft.com/office/officeart/2018/5/layout/CenteredIconLabelDescriptionList"/>
    <dgm:cxn modelId="{0A428E3B-10F4-473B-BD11-AEBC70E2E820}" type="presParOf" srcId="{E4735613-BEF3-463F-ABC6-5C60339081EA}" destId="{A05FD042-3BE4-4052-AE9F-D94A2CD26FCF}" srcOrd="0" destOrd="0" presId="urn:microsoft.com/office/officeart/2018/5/layout/CenteredIconLabelDescriptionList"/>
    <dgm:cxn modelId="{8984DE09-35D1-4321-8964-C8633C797D78}" type="presParOf" srcId="{E4735613-BEF3-463F-ABC6-5C60339081EA}" destId="{2F34E779-AE5C-43F2-B2EB-2CC216043782}" srcOrd="1" destOrd="0" presId="urn:microsoft.com/office/officeart/2018/5/layout/CenteredIconLabelDescriptionList"/>
    <dgm:cxn modelId="{8EF33E12-B85B-41D3-B8A5-F5BCF115A64B}" type="presParOf" srcId="{E4735613-BEF3-463F-ABC6-5C60339081EA}" destId="{17EA091E-0E86-42BE-9792-0477E8E97EC1}" srcOrd="2" destOrd="0" presId="urn:microsoft.com/office/officeart/2018/5/layout/CenteredIconLabelDescriptionList"/>
    <dgm:cxn modelId="{3BE1424B-CF2E-47C6-A475-7373BE471DE5}" type="presParOf" srcId="{E4735613-BEF3-463F-ABC6-5C60339081EA}" destId="{E38D4CE1-7BD6-4BE8-8DA8-93A7065601A3}" srcOrd="3" destOrd="0" presId="urn:microsoft.com/office/officeart/2018/5/layout/CenteredIconLabelDescriptionList"/>
    <dgm:cxn modelId="{88861A7C-E4EB-4E62-91A3-53294275639D}" type="presParOf" srcId="{E4735613-BEF3-463F-ABC6-5C60339081EA}" destId="{0EB474D9-2A9B-4FCB-A58C-234719946232}" srcOrd="4" destOrd="0" presId="urn:microsoft.com/office/officeart/2018/5/layout/CenteredIconLabelDescriptionList"/>
    <dgm:cxn modelId="{40D3F499-796D-4A4C-9727-A63694618E68}" type="presParOf" srcId="{C64F600F-2F2C-4ACE-AC99-D5005DCD67AB}" destId="{1BF5238E-CAEE-4B94-932E-6DB9867850DD}" srcOrd="3" destOrd="0" presId="urn:microsoft.com/office/officeart/2018/5/layout/CenteredIconLabelDescriptionList"/>
    <dgm:cxn modelId="{552092CF-C0C4-4C0D-B793-9C736A59E096}" type="presParOf" srcId="{C64F600F-2F2C-4ACE-AC99-D5005DCD67AB}" destId="{24535825-6326-4D5F-BA40-1225ABC67778}" srcOrd="4" destOrd="0" presId="urn:microsoft.com/office/officeart/2018/5/layout/CenteredIconLabelDescriptionList"/>
    <dgm:cxn modelId="{A4E7B092-01B4-4513-9398-9F60E909E5CB}" type="presParOf" srcId="{24535825-6326-4D5F-BA40-1225ABC67778}" destId="{9EAA6465-63A2-42A0-822B-D025CD4A8C77}" srcOrd="0" destOrd="0" presId="urn:microsoft.com/office/officeart/2018/5/layout/CenteredIconLabelDescriptionList"/>
    <dgm:cxn modelId="{DC74E5F3-E475-4FCC-BB80-43F136D40500}" type="presParOf" srcId="{24535825-6326-4D5F-BA40-1225ABC67778}" destId="{543861B4-1AAE-4FAF-BDCE-CBEA6DEB19CA}" srcOrd="1" destOrd="0" presId="urn:microsoft.com/office/officeart/2018/5/layout/CenteredIconLabelDescriptionList"/>
    <dgm:cxn modelId="{FEA7ACCF-1EA9-4142-9FA3-AF8B1BBCCEF8}" type="presParOf" srcId="{24535825-6326-4D5F-BA40-1225ABC67778}" destId="{5C71F415-3154-4459-8818-3DC97F10B4F6}" srcOrd="2" destOrd="0" presId="urn:microsoft.com/office/officeart/2018/5/layout/CenteredIconLabelDescriptionList"/>
    <dgm:cxn modelId="{663F0A2F-B2F9-40D1-B5C7-9418E30F801C}" type="presParOf" srcId="{24535825-6326-4D5F-BA40-1225ABC67778}" destId="{EB825C89-7846-419C-897F-4118CC5C1513}" srcOrd="3" destOrd="0" presId="urn:microsoft.com/office/officeart/2018/5/layout/CenteredIconLabelDescriptionList"/>
    <dgm:cxn modelId="{E99AC94A-B993-4BEC-8B1E-0410058E673C}" type="presParOf" srcId="{24535825-6326-4D5F-BA40-1225ABC67778}" destId="{2DF7A686-6082-4507-9340-DD7F8D4E13E2}" srcOrd="4" destOrd="0" presId="urn:microsoft.com/office/officeart/2018/5/layout/CenteredIconLabelDescriptionList"/>
    <dgm:cxn modelId="{6A496AAC-2914-4685-BEA3-AD0C31AF0770}" type="presParOf" srcId="{C64F600F-2F2C-4ACE-AC99-D5005DCD67AB}" destId="{63666E71-F03B-4C5B-9214-1A58704769C6}" srcOrd="5" destOrd="0" presId="urn:microsoft.com/office/officeart/2018/5/layout/CenteredIconLabelDescriptionList"/>
    <dgm:cxn modelId="{BFD98BCE-4742-42B9-BA6B-52F1F6CB2A59}" type="presParOf" srcId="{C64F600F-2F2C-4ACE-AC99-D5005DCD67AB}" destId="{E317FBC5-CDB4-40D9-8CA7-DF392408DA9A}" srcOrd="6" destOrd="0" presId="urn:microsoft.com/office/officeart/2018/5/layout/CenteredIconLabelDescriptionList"/>
    <dgm:cxn modelId="{347C408B-B9A8-406C-A9DD-91CD7BE95C15}" type="presParOf" srcId="{E317FBC5-CDB4-40D9-8CA7-DF392408DA9A}" destId="{AB3F8E7F-8F14-4D04-8BCC-1E690209E14B}" srcOrd="0" destOrd="0" presId="urn:microsoft.com/office/officeart/2018/5/layout/CenteredIconLabelDescriptionList"/>
    <dgm:cxn modelId="{56E5F421-73FF-4858-BE41-A561C2A8A9A0}" type="presParOf" srcId="{E317FBC5-CDB4-40D9-8CA7-DF392408DA9A}" destId="{775F1270-0CB4-45BC-A523-FB452117AE02}" srcOrd="1" destOrd="0" presId="urn:microsoft.com/office/officeart/2018/5/layout/CenteredIconLabelDescriptionList"/>
    <dgm:cxn modelId="{6693C3C7-381A-40E5-85C1-7109534634AB}" type="presParOf" srcId="{E317FBC5-CDB4-40D9-8CA7-DF392408DA9A}" destId="{232BA1D0-0D59-4004-9E9C-72725A8A33A6}" srcOrd="2" destOrd="0" presId="urn:microsoft.com/office/officeart/2018/5/layout/CenteredIconLabelDescriptionList"/>
    <dgm:cxn modelId="{BE9828E4-3FA4-4B8D-8BEC-768BD54C1ED8}" type="presParOf" srcId="{E317FBC5-CDB4-40D9-8CA7-DF392408DA9A}" destId="{88ADEF8C-ADB0-4BF1-A55B-864595AB8947}" srcOrd="3" destOrd="0" presId="urn:microsoft.com/office/officeart/2018/5/layout/CenteredIconLabelDescriptionList"/>
    <dgm:cxn modelId="{796C25E7-425D-4DA3-A457-17CBAB75BD32}" type="presParOf" srcId="{E317FBC5-CDB4-40D9-8CA7-DF392408DA9A}" destId="{6D06F101-FD5D-4A7B-8C05-89BAAB5A5369}" srcOrd="4" destOrd="0" presId="urn:microsoft.com/office/officeart/2018/5/layout/CenteredIconLabelDescriptionList"/>
    <dgm:cxn modelId="{86E31C66-6417-4D90-8F9B-90007BE442CE}" type="presParOf" srcId="{C64F600F-2F2C-4ACE-AC99-D5005DCD67AB}" destId="{C343CFE0-1512-486B-BECE-9A4C05193D69}" srcOrd="7" destOrd="0" presId="urn:microsoft.com/office/officeart/2018/5/layout/CenteredIconLabelDescriptionList"/>
    <dgm:cxn modelId="{25CA9FBB-9CF0-487C-9DDB-3ACCF653C411}" type="presParOf" srcId="{C64F600F-2F2C-4ACE-AC99-D5005DCD67AB}" destId="{92106DA8-4F54-4096-8F66-5483F98DF5B4}" srcOrd="8" destOrd="0" presId="urn:microsoft.com/office/officeart/2018/5/layout/CenteredIconLabelDescriptionList"/>
    <dgm:cxn modelId="{775E64A3-FAD6-4C51-902B-3E577A6B303B}" type="presParOf" srcId="{92106DA8-4F54-4096-8F66-5483F98DF5B4}" destId="{E583EC3E-2FAB-4C5E-8275-4D9183B9B22F}" srcOrd="0" destOrd="0" presId="urn:microsoft.com/office/officeart/2018/5/layout/CenteredIconLabelDescriptionList"/>
    <dgm:cxn modelId="{F82B5B52-7245-4FCF-A81D-ECBE8892C3E3}" type="presParOf" srcId="{92106DA8-4F54-4096-8F66-5483F98DF5B4}" destId="{DD77A0BC-1A94-489E-94EF-FC925CA856F8}" srcOrd="1" destOrd="0" presId="urn:microsoft.com/office/officeart/2018/5/layout/CenteredIconLabelDescriptionList"/>
    <dgm:cxn modelId="{B6AE9E8C-A69B-4C7C-8834-AB31C504DFE8}" type="presParOf" srcId="{92106DA8-4F54-4096-8F66-5483F98DF5B4}" destId="{6804FD12-5005-47E6-9E4E-7A4A68615A3D}" srcOrd="2" destOrd="0" presId="urn:microsoft.com/office/officeart/2018/5/layout/CenteredIconLabelDescriptionList"/>
    <dgm:cxn modelId="{830D0A8B-A927-4FF7-8638-A5EF225645A9}" type="presParOf" srcId="{92106DA8-4F54-4096-8F66-5483F98DF5B4}" destId="{47FEE0C3-C42F-4175-BC68-7022444AF950}" srcOrd="3" destOrd="0" presId="urn:microsoft.com/office/officeart/2018/5/layout/CenteredIconLabelDescriptionList"/>
    <dgm:cxn modelId="{0A7285B6-F3DA-480B-B151-D94B62F461B1}" type="presParOf" srcId="{92106DA8-4F54-4096-8F66-5483F98DF5B4}" destId="{69B5F800-0838-4B8E-BD4C-81D56AAEB0C9}" srcOrd="4" destOrd="0" presId="urn:microsoft.com/office/officeart/2018/5/layout/CenteredIconLabelDescriptionList"/>
    <dgm:cxn modelId="{99D429CE-812A-45D9-A9BB-27BA652A4991}" type="presParOf" srcId="{C64F600F-2F2C-4ACE-AC99-D5005DCD67AB}" destId="{A2CE50C3-E295-49E5-BAA6-6B5DEA750080}" srcOrd="9" destOrd="0" presId="urn:microsoft.com/office/officeart/2018/5/layout/CenteredIconLabelDescriptionList"/>
    <dgm:cxn modelId="{C158DEB6-CF21-4D9C-985B-A1A4C9DC38D7}" type="presParOf" srcId="{C64F600F-2F2C-4ACE-AC99-D5005DCD67AB}" destId="{63ACE4FB-A89A-42B8-ADE3-3ED13B999A6C}" srcOrd="10" destOrd="0" presId="urn:microsoft.com/office/officeart/2018/5/layout/CenteredIconLabelDescriptionList"/>
    <dgm:cxn modelId="{6A3BC472-5331-46F9-806A-CA7773024446}" type="presParOf" srcId="{63ACE4FB-A89A-42B8-ADE3-3ED13B999A6C}" destId="{2ECF8AFA-049D-4A8B-9081-A4ECAD1364E0}" srcOrd="0" destOrd="0" presId="urn:microsoft.com/office/officeart/2018/5/layout/CenteredIconLabelDescriptionList"/>
    <dgm:cxn modelId="{A4A30CEF-E9A8-48A1-9A00-6DA2A7EAD800}" type="presParOf" srcId="{63ACE4FB-A89A-42B8-ADE3-3ED13B999A6C}" destId="{DB3F6A9E-B5C8-4F29-954F-4D779214399B}" srcOrd="1" destOrd="0" presId="urn:microsoft.com/office/officeart/2018/5/layout/CenteredIconLabelDescriptionList"/>
    <dgm:cxn modelId="{FD6B2A22-E86C-4064-AD5F-F1523ABF7A37}" type="presParOf" srcId="{63ACE4FB-A89A-42B8-ADE3-3ED13B999A6C}" destId="{C9E392E6-A08C-4D7A-9C55-A003683DA636}" srcOrd="2" destOrd="0" presId="urn:microsoft.com/office/officeart/2018/5/layout/CenteredIconLabelDescriptionList"/>
    <dgm:cxn modelId="{CAC29FA4-0F6E-4D02-9E06-B227A99EE5C6}" type="presParOf" srcId="{63ACE4FB-A89A-42B8-ADE3-3ED13B999A6C}" destId="{95503A14-942D-4BD7-AF97-72C4F8C170C6}" srcOrd="3" destOrd="0" presId="urn:microsoft.com/office/officeart/2018/5/layout/CenteredIconLabelDescriptionList"/>
    <dgm:cxn modelId="{C77AB709-8DE4-4E55-82D5-518EB23014BB}" type="presParOf" srcId="{63ACE4FB-A89A-42B8-ADE3-3ED13B999A6C}" destId="{3F3FF36E-D6C1-4B75-B031-BB285B389F7E}" srcOrd="4" destOrd="0" presId="urn:microsoft.com/office/officeart/2018/5/layout/CenteredIconLabelDescriptionList"/>
    <dgm:cxn modelId="{BCC894E1-FD24-468D-BB25-5721E9C5ABE1}" type="presParOf" srcId="{C64F600F-2F2C-4ACE-AC99-D5005DCD67AB}" destId="{4C829A6C-1033-45B8-A884-2B9F7C89AB93}" srcOrd="11" destOrd="0" presId="urn:microsoft.com/office/officeart/2018/5/layout/CenteredIconLabelDescriptionList"/>
    <dgm:cxn modelId="{FD9985C5-CB3F-46FB-93B2-E7F7DE2414F7}" type="presParOf" srcId="{C64F600F-2F2C-4ACE-AC99-D5005DCD67AB}" destId="{3698F6CB-032A-4D5B-8827-6AEE7CD8B427}" srcOrd="12" destOrd="0" presId="urn:microsoft.com/office/officeart/2018/5/layout/CenteredIconLabelDescriptionList"/>
    <dgm:cxn modelId="{FDFA9EBF-79FB-43F6-B44C-04E6178D4F57}" type="presParOf" srcId="{3698F6CB-032A-4D5B-8827-6AEE7CD8B427}" destId="{5CE558B1-B65F-4F1E-B3FA-ABE30C6E4D98}" srcOrd="0" destOrd="0" presId="urn:microsoft.com/office/officeart/2018/5/layout/CenteredIconLabelDescriptionList"/>
    <dgm:cxn modelId="{DBD1700F-37B1-4B63-A1EE-CFC0969B1955}" type="presParOf" srcId="{3698F6CB-032A-4D5B-8827-6AEE7CD8B427}" destId="{77006319-A530-4482-A1A9-27829119CA54}" srcOrd="1" destOrd="0" presId="urn:microsoft.com/office/officeart/2018/5/layout/CenteredIconLabelDescriptionList"/>
    <dgm:cxn modelId="{483652D1-627C-492C-AD50-AC41D485F127}" type="presParOf" srcId="{3698F6CB-032A-4D5B-8827-6AEE7CD8B427}" destId="{8293C418-9326-43DB-BEE6-70B692007FAA}" srcOrd="2" destOrd="0" presId="urn:microsoft.com/office/officeart/2018/5/layout/CenteredIconLabelDescriptionList"/>
    <dgm:cxn modelId="{D76C5120-D671-4996-8A48-ED2D46667769}" type="presParOf" srcId="{3698F6CB-032A-4D5B-8827-6AEE7CD8B427}" destId="{CCC795FA-C8AE-4B7C-96E2-1EEE692DFE0B}" srcOrd="3" destOrd="0" presId="urn:microsoft.com/office/officeart/2018/5/layout/CenteredIconLabelDescriptionList"/>
    <dgm:cxn modelId="{5992B8DD-EEE7-4ECA-9915-B558DE062518}" type="presParOf" srcId="{3698F6CB-032A-4D5B-8827-6AEE7CD8B427}" destId="{BFD2F82D-3C12-4838-A5A4-93DACE191EF5}" srcOrd="4" destOrd="0" presId="urn:microsoft.com/office/officeart/2018/5/layout/CenteredIconLabelDescriptionList"/>
    <dgm:cxn modelId="{4A29745B-091E-4E0D-9442-EF02128CA33E}" type="presParOf" srcId="{C64F600F-2F2C-4ACE-AC99-D5005DCD67AB}" destId="{D9E9D569-5976-45AB-8A53-2610598E50E5}" srcOrd="13" destOrd="0" presId="urn:microsoft.com/office/officeart/2018/5/layout/CenteredIconLabelDescriptionList"/>
    <dgm:cxn modelId="{4B784DBB-BA94-4056-8D59-EF0B74C81E86}" type="presParOf" srcId="{C64F600F-2F2C-4ACE-AC99-D5005DCD67AB}" destId="{C26CD790-C927-425B-B68C-3C6829DD4F77}" srcOrd="14" destOrd="0" presId="urn:microsoft.com/office/officeart/2018/5/layout/CenteredIconLabelDescriptionList"/>
    <dgm:cxn modelId="{EE60F205-841C-4204-B319-59CC5206826D}" type="presParOf" srcId="{C26CD790-C927-425B-B68C-3C6829DD4F77}" destId="{14F85AD7-D229-475D-82F0-E405638C9060}" srcOrd="0" destOrd="0" presId="urn:microsoft.com/office/officeart/2018/5/layout/CenteredIconLabelDescriptionList"/>
    <dgm:cxn modelId="{57B5B8AD-1CB8-441F-B57B-D6AA347514A0}" type="presParOf" srcId="{C26CD790-C927-425B-B68C-3C6829DD4F77}" destId="{5337219D-5C8E-45F1-9B65-08BC9C6F58D0}" srcOrd="1" destOrd="0" presId="urn:microsoft.com/office/officeart/2018/5/layout/CenteredIconLabelDescriptionList"/>
    <dgm:cxn modelId="{372293DF-BF44-4746-8150-6BA0010916B5}" type="presParOf" srcId="{C26CD790-C927-425B-B68C-3C6829DD4F77}" destId="{97BD9FD2-C7E7-41B6-B127-375C2FFEAA25}" srcOrd="2" destOrd="0" presId="urn:microsoft.com/office/officeart/2018/5/layout/CenteredIconLabelDescriptionList"/>
    <dgm:cxn modelId="{1B3FC094-643C-405A-BC5D-45A887EE1B62}" type="presParOf" srcId="{C26CD790-C927-425B-B68C-3C6829DD4F77}" destId="{E34AFD81-FAFF-4040-A3BB-41F86F547C6A}" srcOrd="3" destOrd="0" presId="urn:microsoft.com/office/officeart/2018/5/layout/CenteredIconLabelDescriptionList"/>
    <dgm:cxn modelId="{E5FE07D5-1D74-432F-953B-CDEFE7B36213}" type="presParOf" srcId="{C26CD790-C927-425B-B68C-3C6829DD4F77}" destId="{BA8D0885-54EC-4969-B3A1-529F14DCD86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F788E-A801-48A0-825F-F597F7815F6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D0D8B1E-63D6-440A-BFC9-6C39A3820B70}">
      <dgm:prSet/>
      <dgm:spPr/>
      <dgm:t>
        <a:bodyPr/>
        <a:lstStyle/>
        <a:p>
          <a:r>
            <a:rPr lang="en-IN"/>
            <a:t>Display the maximum and minimum temperature at the location. </a:t>
          </a:r>
          <a:endParaRPr lang="en-US"/>
        </a:p>
      </dgm:t>
    </dgm:pt>
    <dgm:pt modelId="{25FD054C-E658-4BB7-831C-C03C12C74525}" type="parTrans" cxnId="{73559836-8B30-4368-8469-E8475719123D}">
      <dgm:prSet/>
      <dgm:spPr/>
      <dgm:t>
        <a:bodyPr/>
        <a:lstStyle/>
        <a:p>
          <a:endParaRPr lang="en-US"/>
        </a:p>
      </dgm:t>
    </dgm:pt>
    <dgm:pt modelId="{727E93A4-DFB4-403E-A898-754D6A014883}" type="sibTrans" cxnId="{73559836-8B30-4368-8469-E8475719123D}">
      <dgm:prSet/>
      <dgm:spPr/>
      <dgm:t>
        <a:bodyPr/>
        <a:lstStyle/>
        <a:p>
          <a:endParaRPr lang="en-US"/>
        </a:p>
      </dgm:t>
    </dgm:pt>
    <dgm:pt modelId="{CA420EBD-79D6-48C7-A218-BB4F53AB3685}">
      <dgm:prSet/>
      <dgm:spPr/>
      <dgm:t>
        <a:bodyPr/>
        <a:lstStyle/>
        <a:p>
          <a:r>
            <a:rPr lang="en-IN"/>
            <a:t>Display the time of sunrise and sunset at the location. </a:t>
          </a:r>
          <a:endParaRPr lang="en-US"/>
        </a:p>
      </dgm:t>
    </dgm:pt>
    <dgm:pt modelId="{FD757258-0195-4ABE-B13E-5C0FBBBF7741}" type="parTrans" cxnId="{F6423B0D-1667-4E26-8E62-1A15BFE349F1}">
      <dgm:prSet/>
      <dgm:spPr/>
      <dgm:t>
        <a:bodyPr/>
        <a:lstStyle/>
        <a:p>
          <a:endParaRPr lang="en-US"/>
        </a:p>
      </dgm:t>
    </dgm:pt>
    <dgm:pt modelId="{31EB8009-41E7-4501-97DC-D84ACADC5A63}" type="sibTrans" cxnId="{F6423B0D-1667-4E26-8E62-1A15BFE349F1}">
      <dgm:prSet/>
      <dgm:spPr/>
      <dgm:t>
        <a:bodyPr/>
        <a:lstStyle/>
        <a:p>
          <a:endParaRPr lang="en-US"/>
        </a:p>
      </dgm:t>
    </dgm:pt>
    <dgm:pt modelId="{43875768-8F8E-45DC-966B-2B8333E4B0C4}">
      <dgm:prSet/>
      <dgm:spPr/>
      <dgm:t>
        <a:bodyPr/>
        <a:lstStyle/>
        <a:p>
          <a:r>
            <a:rPr lang="en-IN"/>
            <a:t>Display the speed of the wind at the location. </a:t>
          </a:r>
          <a:endParaRPr lang="en-US"/>
        </a:p>
      </dgm:t>
    </dgm:pt>
    <dgm:pt modelId="{5BFE53C1-3557-4351-8DAB-447639281245}" type="parTrans" cxnId="{47C2BDBC-6940-42F1-BA05-887A6F1FE0E2}">
      <dgm:prSet/>
      <dgm:spPr/>
      <dgm:t>
        <a:bodyPr/>
        <a:lstStyle/>
        <a:p>
          <a:endParaRPr lang="en-US"/>
        </a:p>
      </dgm:t>
    </dgm:pt>
    <dgm:pt modelId="{FEE09E13-7AD1-4D2C-84B7-DCF92EDA99FF}" type="sibTrans" cxnId="{47C2BDBC-6940-42F1-BA05-887A6F1FE0E2}">
      <dgm:prSet/>
      <dgm:spPr/>
      <dgm:t>
        <a:bodyPr/>
        <a:lstStyle/>
        <a:p>
          <a:endParaRPr lang="en-US"/>
        </a:p>
      </dgm:t>
    </dgm:pt>
    <dgm:pt modelId="{FEDBE6CC-9163-4051-AE8A-32C59F253DC7}" type="pres">
      <dgm:prSet presAssocID="{84BF788E-A801-48A0-825F-F597F7815F67}" presName="root" presStyleCnt="0">
        <dgm:presLayoutVars>
          <dgm:dir/>
          <dgm:resizeHandles val="exact"/>
        </dgm:presLayoutVars>
      </dgm:prSet>
      <dgm:spPr/>
    </dgm:pt>
    <dgm:pt modelId="{1857A7F0-09EC-4836-BFFE-DB92C1A289B5}" type="pres">
      <dgm:prSet presAssocID="{2D0D8B1E-63D6-440A-BFC9-6C39A3820B70}" presName="compNode" presStyleCnt="0"/>
      <dgm:spPr/>
    </dgm:pt>
    <dgm:pt modelId="{E97C148D-A129-4136-9DFC-E7AFA2871A8F}" type="pres">
      <dgm:prSet presAssocID="{2D0D8B1E-63D6-440A-BFC9-6C39A3820B70}" presName="bgRect" presStyleLbl="bgShp" presStyleIdx="0" presStyleCnt="3"/>
      <dgm:spPr/>
    </dgm:pt>
    <dgm:pt modelId="{007A8517-6962-456C-A365-98D3E12C209D}" type="pres">
      <dgm:prSet presAssocID="{2D0D8B1E-63D6-440A-BFC9-6C39A3820B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EFE1EBEF-2824-40DC-AA61-1B897DC38A6B}" type="pres">
      <dgm:prSet presAssocID="{2D0D8B1E-63D6-440A-BFC9-6C39A3820B70}" presName="spaceRect" presStyleCnt="0"/>
      <dgm:spPr/>
    </dgm:pt>
    <dgm:pt modelId="{68721FBB-49EA-4FF8-BE41-E33273546864}" type="pres">
      <dgm:prSet presAssocID="{2D0D8B1E-63D6-440A-BFC9-6C39A3820B70}" presName="parTx" presStyleLbl="revTx" presStyleIdx="0" presStyleCnt="3">
        <dgm:presLayoutVars>
          <dgm:chMax val="0"/>
          <dgm:chPref val="0"/>
        </dgm:presLayoutVars>
      </dgm:prSet>
      <dgm:spPr/>
    </dgm:pt>
    <dgm:pt modelId="{17A84D7D-4855-46E5-A5FB-15C0C0047ACD}" type="pres">
      <dgm:prSet presAssocID="{727E93A4-DFB4-403E-A898-754D6A014883}" presName="sibTrans" presStyleCnt="0"/>
      <dgm:spPr/>
    </dgm:pt>
    <dgm:pt modelId="{423BFFC5-69F7-40F0-AA63-F3BB76273831}" type="pres">
      <dgm:prSet presAssocID="{CA420EBD-79D6-48C7-A218-BB4F53AB3685}" presName="compNode" presStyleCnt="0"/>
      <dgm:spPr/>
    </dgm:pt>
    <dgm:pt modelId="{00F42642-DB9A-435A-AC09-E511A138D36B}" type="pres">
      <dgm:prSet presAssocID="{CA420EBD-79D6-48C7-A218-BB4F53AB3685}" presName="bgRect" presStyleLbl="bgShp" presStyleIdx="1" presStyleCnt="3"/>
      <dgm:spPr/>
    </dgm:pt>
    <dgm:pt modelId="{2FEAE76A-5176-4879-BB7C-A9943DF40003}" type="pres">
      <dgm:prSet presAssocID="{CA420EBD-79D6-48C7-A218-BB4F53AB36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D0B47897-33C0-49A7-A642-D18152308B06}" type="pres">
      <dgm:prSet presAssocID="{CA420EBD-79D6-48C7-A218-BB4F53AB3685}" presName="spaceRect" presStyleCnt="0"/>
      <dgm:spPr/>
    </dgm:pt>
    <dgm:pt modelId="{7D6BE53F-F654-40D6-A5E6-BE60C956DE9E}" type="pres">
      <dgm:prSet presAssocID="{CA420EBD-79D6-48C7-A218-BB4F53AB3685}" presName="parTx" presStyleLbl="revTx" presStyleIdx="1" presStyleCnt="3">
        <dgm:presLayoutVars>
          <dgm:chMax val="0"/>
          <dgm:chPref val="0"/>
        </dgm:presLayoutVars>
      </dgm:prSet>
      <dgm:spPr/>
    </dgm:pt>
    <dgm:pt modelId="{FDAC877C-E2AC-4CD3-8FE5-0281B42169EE}" type="pres">
      <dgm:prSet presAssocID="{31EB8009-41E7-4501-97DC-D84ACADC5A63}" presName="sibTrans" presStyleCnt="0"/>
      <dgm:spPr/>
    </dgm:pt>
    <dgm:pt modelId="{D7F3F2D8-2644-4B80-AC23-3243452C3F45}" type="pres">
      <dgm:prSet presAssocID="{43875768-8F8E-45DC-966B-2B8333E4B0C4}" presName="compNode" presStyleCnt="0"/>
      <dgm:spPr/>
    </dgm:pt>
    <dgm:pt modelId="{BA4F0D7A-A38F-42E3-BC2C-0657719A29E5}" type="pres">
      <dgm:prSet presAssocID="{43875768-8F8E-45DC-966B-2B8333E4B0C4}" presName="bgRect" presStyleLbl="bgShp" presStyleIdx="2" presStyleCnt="3"/>
      <dgm:spPr/>
    </dgm:pt>
    <dgm:pt modelId="{857B4D37-04CA-4568-9F14-43A1B0EE3C90}" type="pres">
      <dgm:prSet presAssocID="{43875768-8F8E-45DC-966B-2B8333E4B0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DB06D60E-1C94-4931-B466-A94750487DBE}" type="pres">
      <dgm:prSet presAssocID="{43875768-8F8E-45DC-966B-2B8333E4B0C4}" presName="spaceRect" presStyleCnt="0"/>
      <dgm:spPr/>
    </dgm:pt>
    <dgm:pt modelId="{BD6DD6FF-3450-4DE7-BBE0-C828DB2D7B16}" type="pres">
      <dgm:prSet presAssocID="{43875768-8F8E-45DC-966B-2B8333E4B0C4}" presName="parTx" presStyleLbl="revTx" presStyleIdx="2" presStyleCnt="3">
        <dgm:presLayoutVars>
          <dgm:chMax val="0"/>
          <dgm:chPref val="0"/>
        </dgm:presLayoutVars>
      </dgm:prSet>
      <dgm:spPr/>
    </dgm:pt>
  </dgm:ptLst>
  <dgm:cxnLst>
    <dgm:cxn modelId="{F6423B0D-1667-4E26-8E62-1A15BFE349F1}" srcId="{84BF788E-A801-48A0-825F-F597F7815F67}" destId="{CA420EBD-79D6-48C7-A218-BB4F53AB3685}" srcOrd="1" destOrd="0" parTransId="{FD757258-0195-4ABE-B13E-5C0FBBBF7741}" sibTransId="{31EB8009-41E7-4501-97DC-D84ACADC5A63}"/>
    <dgm:cxn modelId="{FA57E411-58F9-4E00-9DCA-3A7C401FDABA}" type="presOf" srcId="{84BF788E-A801-48A0-825F-F597F7815F67}" destId="{FEDBE6CC-9163-4051-AE8A-32C59F253DC7}" srcOrd="0" destOrd="0" presId="urn:microsoft.com/office/officeart/2018/2/layout/IconVerticalSolidList"/>
    <dgm:cxn modelId="{5B349535-C7B8-4FD8-9C08-D29599C3FD42}" type="presOf" srcId="{43875768-8F8E-45DC-966B-2B8333E4B0C4}" destId="{BD6DD6FF-3450-4DE7-BBE0-C828DB2D7B16}" srcOrd="0" destOrd="0" presId="urn:microsoft.com/office/officeart/2018/2/layout/IconVerticalSolidList"/>
    <dgm:cxn modelId="{73559836-8B30-4368-8469-E8475719123D}" srcId="{84BF788E-A801-48A0-825F-F597F7815F67}" destId="{2D0D8B1E-63D6-440A-BFC9-6C39A3820B70}" srcOrd="0" destOrd="0" parTransId="{25FD054C-E658-4BB7-831C-C03C12C74525}" sibTransId="{727E93A4-DFB4-403E-A898-754D6A014883}"/>
    <dgm:cxn modelId="{DCE77884-57A7-4128-8D24-862B0F336151}" type="presOf" srcId="{CA420EBD-79D6-48C7-A218-BB4F53AB3685}" destId="{7D6BE53F-F654-40D6-A5E6-BE60C956DE9E}" srcOrd="0" destOrd="0" presId="urn:microsoft.com/office/officeart/2018/2/layout/IconVerticalSolidList"/>
    <dgm:cxn modelId="{83510898-D1F6-4206-8948-497E14C37F60}" type="presOf" srcId="{2D0D8B1E-63D6-440A-BFC9-6C39A3820B70}" destId="{68721FBB-49EA-4FF8-BE41-E33273546864}" srcOrd="0" destOrd="0" presId="urn:microsoft.com/office/officeart/2018/2/layout/IconVerticalSolidList"/>
    <dgm:cxn modelId="{47C2BDBC-6940-42F1-BA05-887A6F1FE0E2}" srcId="{84BF788E-A801-48A0-825F-F597F7815F67}" destId="{43875768-8F8E-45DC-966B-2B8333E4B0C4}" srcOrd="2" destOrd="0" parTransId="{5BFE53C1-3557-4351-8DAB-447639281245}" sibTransId="{FEE09E13-7AD1-4D2C-84B7-DCF92EDA99FF}"/>
    <dgm:cxn modelId="{72535B68-4237-4281-979F-7011A2FA3794}" type="presParOf" srcId="{FEDBE6CC-9163-4051-AE8A-32C59F253DC7}" destId="{1857A7F0-09EC-4836-BFFE-DB92C1A289B5}" srcOrd="0" destOrd="0" presId="urn:microsoft.com/office/officeart/2018/2/layout/IconVerticalSolidList"/>
    <dgm:cxn modelId="{46F3F26E-87C9-4068-8857-551B2A933956}" type="presParOf" srcId="{1857A7F0-09EC-4836-BFFE-DB92C1A289B5}" destId="{E97C148D-A129-4136-9DFC-E7AFA2871A8F}" srcOrd="0" destOrd="0" presId="urn:microsoft.com/office/officeart/2018/2/layout/IconVerticalSolidList"/>
    <dgm:cxn modelId="{5E50DEC3-9363-498D-8993-1E60CB9C4C06}" type="presParOf" srcId="{1857A7F0-09EC-4836-BFFE-DB92C1A289B5}" destId="{007A8517-6962-456C-A365-98D3E12C209D}" srcOrd="1" destOrd="0" presId="urn:microsoft.com/office/officeart/2018/2/layout/IconVerticalSolidList"/>
    <dgm:cxn modelId="{E9D2082A-28F5-4329-AB24-283DC0E53704}" type="presParOf" srcId="{1857A7F0-09EC-4836-BFFE-DB92C1A289B5}" destId="{EFE1EBEF-2824-40DC-AA61-1B897DC38A6B}" srcOrd="2" destOrd="0" presId="urn:microsoft.com/office/officeart/2018/2/layout/IconVerticalSolidList"/>
    <dgm:cxn modelId="{264398D2-0325-460C-915E-A92388D3A510}" type="presParOf" srcId="{1857A7F0-09EC-4836-BFFE-DB92C1A289B5}" destId="{68721FBB-49EA-4FF8-BE41-E33273546864}" srcOrd="3" destOrd="0" presId="urn:microsoft.com/office/officeart/2018/2/layout/IconVerticalSolidList"/>
    <dgm:cxn modelId="{077F5835-1766-46E1-BF5B-14B01D89530E}" type="presParOf" srcId="{FEDBE6CC-9163-4051-AE8A-32C59F253DC7}" destId="{17A84D7D-4855-46E5-A5FB-15C0C0047ACD}" srcOrd="1" destOrd="0" presId="urn:microsoft.com/office/officeart/2018/2/layout/IconVerticalSolidList"/>
    <dgm:cxn modelId="{AD7D7F95-E00F-4821-BE98-4EE9EE817D8A}" type="presParOf" srcId="{FEDBE6CC-9163-4051-AE8A-32C59F253DC7}" destId="{423BFFC5-69F7-40F0-AA63-F3BB76273831}" srcOrd="2" destOrd="0" presId="urn:microsoft.com/office/officeart/2018/2/layout/IconVerticalSolidList"/>
    <dgm:cxn modelId="{0E6B5944-544F-4CE9-A87A-999B013B3574}" type="presParOf" srcId="{423BFFC5-69F7-40F0-AA63-F3BB76273831}" destId="{00F42642-DB9A-435A-AC09-E511A138D36B}" srcOrd="0" destOrd="0" presId="urn:microsoft.com/office/officeart/2018/2/layout/IconVerticalSolidList"/>
    <dgm:cxn modelId="{997C4DD2-67DA-4FF9-AB93-C7FEF9205234}" type="presParOf" srcId="{423BFFC5-69F7-40F0-AA63-F3BB76273831}" destId="{2FEAE76A-5176-4879-BB7C-A9943DF40003}" srcOrd="1" destOrd="0" presId="urn:microsoft.com/office/officeart/2018/2/layout/IconVerticalSolidList"/>
    <dgm:cxn modelId="{92FD4C44-F172-4298-A2C9-9F399CD00BBD}" type="presParOf" srcId="{423BFFC5-69F7-40F0-AA63-F3BB76273831}" destId="{D0B47897-33C0-49A7-A642-D18152308B06}" srcOrd="2" destOrd="0" presId="urn:microsoft.com/office/officeart/2018/2/layout/IconVerticalSolidList"/>
    <dgm:cxn modelId="{6C35D2AC-0399-43A4-946E-8969678BBC4E}" type="presParOf" srcId="{423BFFC5-69F7-40F0-AA63-F3BB76273831}" destId="{7D6BE53F-F654-40D6-A5E6-BE60C956DE9E}" srcOrd="3" destOrd="0" presId="urn:microsoft.com/office/officeart/2018/2/layout/IconVerticalSolidList"/>
    <dgm:cxn modelId="{4ADB40A2-ECC2-4A5D-9542-6E36027EAB71}" type="presParOf" srcId="{FEDBE6CC-9163-4051-AE8A-32C59F253DC7}" destId="{FDAC877C-E2AC-4CD3-8FE5-0281B42169EE}" srcOrd="3" destOrd="0" presId="urn:microsoft.com/office/officeart/2018/2/layout/IconVerticalSolidList"/>
    <dgm:cxn modelId="{5C131A36-F7C8-4F2D-86F4-33D03F7F0899}" type="presParOf" srcId="{FEDBE6CC-9163-4051-AE8A-32C59F253DC7}" destId="{D7F3F2D8-2644-4B80-AC23-3243452C3F45}" srcOrd="4" destOrd="0" presId="urn:microsoft.com/office/officeart/2018/2/layout/IconVerticalSolidList"/>
    <dgm:cxn modelId="{57DF37A1-E1ED-4C16-93AF-C7DFC2CDFA6D}" type="presParOf" srcId="{D7F3F2D8-2644-4B80-AC23-3243452C3F45}" destId="{BA4F0D7A-A38F-42E3-BC2C-0657719A29E5}" srcOrd="0" destOrd="0" presId="urn:microsoft.com/office/officeart/2018/2/layout/IconVerticalSolidList"/>
    <dgm:cxn modelId="{84F66A0B-185A-416E-9C64-1BEC84BEE4D1}" type="presParOf" srcId="{D7F3F2D8-2644-4B80-AC23-3243452C3F45}" destId="{857B4D37-04CA-4568-9F14-43A1B0EE3C90}" srcOrd="1" destOrd="0" presId="urn:microsoft.com/office/officeart/2018/2/layout/IconVerticalSolidList"/>
    <dgm:cxn modelId="{EA3CFB84-D3A2-4367-97CE-EA265BB24166}" type="presParOf" srcId="{D7F3F2D8-2644-4B80-AC23-3243452C3F45}" destId="{DB06D60E-1C94-4931-B466-A94750487DBE}" srcOrd="2" destOrd="0" presId="urn:microsoft.com/office/officeart/2018/2/layout/IconVerticalSolidList"/>
    <dgm:cxn modelId="{41896AD9-A988-42F7-B789-D62DC464FD4E}" type="presParOf" srcId="{D7F3F2D8-2644-4B80-AC23-3243452C3F45}" destId="{BD6DD6FF-3450-4DE7-BBE0-C828DB2D7B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E48F52-F39A-49B8-9F81-ED49123DDB6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015272E-3C8A-4D34-A676-6D9ED76CE0B7}">
      <dgm:prSet/>
      <dgm:spPr/>
      <dgm:t>
        <a:bodyPr/>
        <a:lstStyle/>
        <a:p>
          <a:r>
            <a:rPr lang="en-US"/>
            <a:t>Stable team</a:t>
          </a:r>
        </a:p>
      </dgm:t>
    </dgm:pt>
    <dgm:pt modelId="{61FD8CA1-3017-408B-8D74-6A86CDD21D99}" type="parTrans" cxnId="{087027EE-BF88-4756-92CC-FCBE58724019}">
      <dgm:prSet/>
      <dgm:spPr/>
      <dgm:t>
        <a:bodyPr/>
        <a:lstStyle/>
        <a:p>
          <a:endParaRPr lang="en-US"/>
        </a:p>
      </dgm:t>
    </dgm:pt>
    <dgm:pt modelId="{8295F606-B0BB-42AD-9F23-97C88E14B6CF}" type="sibTrans" cxnId="{087027EE-BF88-4756-92CC-FCBE58724019}">
      <dgm:prSet/>
      <dgm:spPr/>
      <dgm:t>
        <a:bodyPr/>
        <a:lstStyle/>
        <a:p>
          <a:endParaRPr lang="en-US"/>
        </a:p>
      </dgm:t>
    </dgm:pt>
    <dgm:pt modelId="{61C8828E-E028-4753-8DA4-D207408D49BF}">
      <dgm:prSet/>
      <dgm:spPr/>
      <dgm:t>
        <a:bodyPr/>
        <a:lstStyle/>
        <a:p>
          <a:r>
            <a:rPr lang="en-US"/>
            <a:t>Yesterday weather</a:t>
          </a:r>
        </a:p>
      </dgm:t>
    </dgm:pt>
    <dgm:pt modelId="{D2F2F074-4453-403E-97D1-8E140E4CA760}" type="parTrans" cxnId="{12B5BD91-1607-4A78-B41B-2E88CACFB5FA}">
      <dgm:prSet/>
      <dgm:spPr/>
      <dgm:t>
        <a:bodyPr/>
        <a:lstStyle/>
        <a:p>
          <a:endParaRPr lang="en-US"/>
        </a:p>
      </dgm:t>
    </dgm:pt>
    <dgm:pt modelId="{3D74C421-CEA8-4355-99F8-977EFDA04EC3}" type="sibTrans" cxnId="{12B5BD91-1607-4A78-B41B-2E88CACFB5FA}">
      <dgm:prSet/>
      <dgm:spPr/>
      <dgm:t>
        <a:bodyPr/>
        <a:lstStyle/>
        <a:p>
          <a:endParaRPr lang="en-US"/>
        </a:p>
      </dgm:t>
    </dgm:pt>
    <dgm:pt modelId="{A1C3281E-3387-409A-8B42-ADF79BE23017}">
      <dgm:prSet/>
      <dgm:spPr/>
      <dgm:t>
        <a:bodyPr/>
        <a:lstStyle/>
        <a:p>
          <a:r>
            <a:rPr lang="en-US"/>
            <a:t>Dedicated teams</a:t>
          </a:r>
        </a:p>
      </dgm:t>
    </dgm:pt>
    <dgm:pt modelId="{A211E00E-8B18-4E4D-99FA-91DCBB4617F8}" type="parTrans" cxnId="{42A17D3B-00B4-46EE-8FF3-86E431219652}">
      <dgm:prSet/>
      <dgm:spPr/>
      <dgm:t>
        <a:bodyPr/>
        <a:lstStyle/>
        <a:p>
          <a:endParaRPr lang="en-US"/>
        </a:p>
      </dgm:t>
    </dgm:pt>
    <dgm:pt modelId="{8AE0CE5D-5080-4F72-9160-8E08399B9019}" type="sibTrans" cxnId="{42A17D3B-00B4-46EE-8FF3-86E431219652}">
      <dgm:prSet/>
      <dgm:spPr/>
      <dgm:t>
        <a:bodyPr/>
        <a:lstStyle/>
        <a:p>
          <a:endParaRPr lang="en-US"/>
        </a:p>
      </dgm:t>
    </dgm:pt>
    <dgm:pt modelId="{8F57ABE9-21DC-4354-B728-EEBC44D00CA7}">
      <dgm:prSet/>
      <dgm:spPr/>
      <dgm:t>
        <a:bodyPr/>
        <a:lstStyle/>
        <a:p>
          <a:r>
            <a:rPr lang="en-US"/>
            <a:t>Daily scrum</a:t>
          </a:r>
        </a:p>
      </dgm:t>
    </dgm:pt>
    <dgm:pt modelId="{0C85BC3C-D642-4D56-85CB-78DBEB93743F}" type="parTrans" cxnId="{2A799CBB-6568-4F8B-8F2B-83AC7DA6B7C6}">
      <dgm:prSet/>
      <dgm:spPr/>
      <dgm:t>
        <a:bodyPr/>
        <a:lstStyle/>
        <a:p>
          <a:endParaRPr lang="en-US"/>
        </a:p>
      </dgm:t>
    </dgm:pt>
    <dgm:pt modelId="{81334293-0CB3-4D13-8698-2747A17DAECA}" type="sibTrans" cxnId="{2A799CBB-6568-4F8B-8F2B-83AC7DA6B7C6}">
      <dgm:prSet/>
      <dgm:spPr/>
      <dgm:t>
        <a:bodyPr/>
        <a:lstStyle/>
        <a:p>
          <a:endParaRPr lang="en-US"/>
        </a:p>
      </dgm:t>
    </dgm:pt>
    <dgm:pt modelId="{1F4175C6-B7F5-4B52-A4B8-7CD0B809B532}">
      <dgm:prSet/>
      <dgm:spPr/>
      <dgm:t>
        <a:bodyPr/>
        <a:lstStyle/>
        <a:p>
          <a:r>
            <a:rPr lang="en-US"/>
            <a:t>Interrupt buffer</a:t>
          </a:r>
        </a:p>
      </dgm:t>
    </dgm:pt>
    <dgm:pt modelId="{7DFBFD69-0B34-4851-A7C0-C69580C327AB}" type="parTrans" cxnId="{CD1A2664-CAC2-4CA2-8B4B-585C6D010D7F}">
      <dgm:prSet/>
      <dgm:spPr/>
      <dgm:t>
        <a:bodyPr/>
        <a:lstStyle/>
        <a:p>
          <a:endParaRPr lang="en-US"/>
        </a:p>
      </dgm:t>
    </dgm:pt>
    <dgm:pt modelId="{45387A03-2BBA-4301-AC04-37EC422ECEC2}" type="sibTrans" cxnId="{CD1A2664-CAC2-4CA2-8B4B-585C6D010D7F}">
      <dgm:prSet/>
      <dgm:spPr/>
      <dgm:t>
        <a:bodyPr/>
        <a:lstStyle/>
        <a:p>
          <a:endParaRPr lang="en-US"/>
        </a:p>
      </dgm:t>
    </dgm:pt>
    <dgm:pt modelId="{287C9610-A7EB-4610-A91E-2C71EF9196F2}">
      <dgm:prSet/>
      <dgm:spPr/>
      <dgm:t>
        <a:bodyPr/>
        <a:lstStyle/>
        <a:p>
          <a:r>
            <a:rPr lang="en-US"/>
            <a:t>Small teams</a:t>
          </a:r>
        </a:p>
      </dgm:t>
    </dgm:pt>
    <dgm:pt modelId="{FE1908F6-BACC-4603-9F5B-A1D2EDE5CE6E}" type="parTrans" cxnId="{3D1FD637-25B0-4F2C-B00F-EB6C39BE9C55}">
      <dgm:prSet/>
      <dgm:spPr/>
      <dgm:t>
        <a:bodyPr/>
        <a:lstStyle/>
        <a:p>
          <a:endParaRPr lang="en-US"/>
        </a:p>
      </dgm:t>
    </dgm:pt>
    <dgm:pt modelId="{2CE9C9B0-4C86-4E85-9B90-F9F7E95D00FE}" type="sibTrans" cxnId="{3D1FD637-25B0-4F2C-B00F-EB6C39BE9C55}">
      <dgm:prSet/>
      <dgm:spPr/>
      <dgm:t>
        <a:bodyPr/>
        <a:lstStyle/>
        <a:p>
          <a:endParaRPr lang="en-US"/>
        </a:p>
      </dgm:t>
    </dgm:pt>
    <dgm:pt modelId="{02572960-F501-4477-9E3D-A4525128FAC9}">
      <dgm:prSet/>
      <dgm:spPr/>
      <dgm:t>
        <a:bodyPr/>
        <a:lstStyle/>
        <a:p>
          <a:r>
            <a:rPr lang="en-US"/>
            <a:t>Ready backlog</a:t>
          </a:r>
        </a:p>
      </dgm:t>
    </dgm:pt>
    <dgm:pt modelId="{BD8B9D8D-2299-4962-B00D-63DE3DD77186}" type="parTrans" cxnId="{D62865FB-C288-4768-A4D1-36ABEC10CD60}">
      <dgm:prSet/>
      <dgm:spPr/>
      <dgm:t>
        <a:bodyPr/>
        <a:lstStyle/>
        <a:p>
          <a:endParaRPr lang="en-US"/>
        </a:p>
      </dgm:t>
    </dgm:pt>
    <dgm:pt modelId="{F7D453B2-92F4-44D5-9258-B516123DF485}" type="sibTrans" cxnId="{D62865FB-C288-4768-A4D1-36ABEC10CD60}">
      <dgm:prSet/>
      <dgm:spPr/>
      <dgm:t>
        <a:bodyPr/>
        <a:lstStyle/>
        <a:p>
          <a:endParaRPr lang="en-US"/>
        </a:p>
      </dgm:t>
    </dgm:pt>
    <dgm:pt modelId="{BE23DEC4-E8C3-4FFF-90B0-BAB55A154ABE}">
      <dgm:prSet/>
      <dgm:spPr/>
      <dgm:t>
        <a:bodyPr/>
        <a:lstStyle/>
        <a:p>
          <a:r>
            <a:rPr lang="en-US"/>
            <a:t>Fix-bug within a day</a:t>
          </a:r>
        </a:p>
      </dgm:t>
    </dgm:pt>
    <dgm:pt modelId="{5733B174-561A-4474-98F4-9E65093D2D2C}" type="parTrans" cxnId="{F94EEA24-C347-4CA9-9B64-90C9D29E5828}">
      <dgm:prSet/>
      <dgm:spPr/>
      <dgm:t>
        <a:bodyPr/>
        <a:lstStyle/>
        <a:p>
          <a:endParaRPr lang="en-US"/>
        </a:p>
      </dgm:t>
    </dgm:pt>
    <dgm:pt modelId="{EB9D880F-1070-4936-B8F0-79BC59CDFA28}" type="sibTrans" cxnId="{F94EEA24-C347-4CA9-9B64-90C9D29E5828}">
      <dgm:prSet/>
      <dgm:spPr/>
      <dgm:t>
        <a:bodyPr/>
        <a:lstStyle/>
        <a:p>
          <a:endParaRPr lang="en-US"/>
        </a:p>
      </dgm:t>
    </dgm:pt>
    <dgm:pt modelId="{ADD949E7-02DE-43EC-8DCC-437B93EE0FAC}">
      <dgm:prSet/>
      <dgm:spPr/>
      <dgm:t>
        <a:bodyPr/>
        <a:lstStyle/>
        <a:p>
          <a:r>
            <a:rPr lang="en-US"/>
            <a:t>T-shaped people</a:t>
          </a:r>
        </a:p>
      </dgm:t>
    </dgm:pt>
    <dgm:pt modelId="{8FFDDB05-31F7-4933-85FE-861FFB126484}" type="parTrans" cxnId="{884FCA0A-684E-45EC-B1F9-38059A82F3A5}">
      <dgm:prSet/>
      <dgm:spPr/>
      <dgm:t>
        <a:bodyPr/>
        <a:lstStyle/>
        <a:p>
          <a:endParaRPr lang="en-US"/>
        </a:p>
      </dgm:t>
    </dgm:pt>
    <dgm:pt modelId="{CB9B4654-8083-453B-B769-2A2454CAEA9E}" type="sibTrans" cxnId="{884FCA0A-684E-45EC-B1F9-38059A82F3A5}">
      <dgm:prSet/>
      <dgm:spPr/>
      <dgm:t>
        <a:bodyPr/>
        <a:lstStyle/>
        <a:p>
          <a:endParaRPr lang="en-US"/>
        </a:p>
      </dgm:t>
    </dgm:pt>
    <dgm:pt modelId="{9628FC54-DABA-4C56-886F-60F7D8BF8B57}">
      <dgm:prSet/>
      <dgm:spPr/>
      <dgm:t>
        <a:bodyPr/>
        <a:lstStyle/>
        <a:p>
          <a:r>
            <a:rPr lang="en-US"/>
            <a:t>All testing completed inside the sprint</a:t>
          </a:r>
        </a:p>
      </dgm:t>
    </dgm:pt>
    <dgm:pt modelId="{85D5F0FF-3AB2-4A10-A092-9A38FC2DDA3B}" type="parTrans" cxnId="{86B0CE28-1EC0-48BA-8257-981D23A848E5}">
      <dgm:prSet/>
      <dgm:spPr/>
      <dgm:t>
        <a:bodyPr/>
        <a:lstStyle/>
        <a:p>
          <a:endParaRPr lang="en-US"/>
        </a:p>
      </dgm:t>
    </dgm:pt>
    <dgm:pt modelId="{B58609C7-45CC-4C49-8646-5BB375665735}" type="sibTrans" cxnId="{86B0CE28-1EC0-48BA-8257-981D23A848E5}">
      <dgm:prSet/>
      <dgm:spPr/>
      <dgm:t>
        <a:bodyPr/>
        <a:lstStyle/>
        <a:p>
          <a:endParaRPr lang="en-US"/>
        </a:p>
      </dgm:t>
    </dgm:pt>
    <dgm:pt modelId="{7E403AAA-53EF-8546-8F0A-F3CEA168AD6C}" type="pres">
      <dgm:prSet presAssocID="{EFE48F52-F39A-49B8-9F81-ED49123DDB6A}" presName="linear" presStyleCnt="0">
        <dgm:presLayoutVars>
          <dgm:animLvl val="lvl"/>
          <dgm:resizeHandles val="exact"/>
        </dgm:presLayoutVars>
      </dgm:prSet>
      <dgm:spPr/>
    </dgm:pt>
    <dgm:pt modelId="{41620835-CA1E-3C41-948B-5E53E00D13E4}" type="pres">
      <dgm:prSet presAssocID="{4015272E-3C8A-4D34-A676-6D9ED76CE0B7}" presName="parentText" presStyleLbl="node1" presStyleIdx="0" presStyleCnt="10">
        <dgm:presLayoutVars>
          <dgm:chMax val="0"/>
          <dgm:bulletEnabled val="1"/>
        </dgm:presLayoutVars>
      </dgm:prSet>
      <dgm:spPr/>
    </dgm:pt>
    <dgm:pt modelId="{ED043179-6A53-8344-93E4-E7EA70509C1B}" type="pres">
      <dgm:prSet presAssocID="{8295F606-B0BB-42AD-9F23-97C88E14B6CF}" presName="spacer" presStyleCnt="0"/>
      <dgm:spPr/>
    </dgm:pt>
    <dgm:pt modelId="{60012C52-270F-4B49-B6FC-3B4F4CA4175D}" type="pres">
      <dgm:prSet presAssocID="{61C8828E-E028-4753-8DA4-D207408D49BF}" presName="parentText" presStyleLbl="node1" presStyleIdx="1" presStyleCnt="10">
        <dgm:presLayoutVars>
          <dgm:chMax val="0"/>
          <dgm:bulletEnabled val="1"/>
        </dgm:presLayoutVars>
      </dgm:prSet>
      <dgm:spPr/>
    </dgm:pt>
    <dgm:pt modelId="{51876D59-9F3A-8E49-8E83-926540026DC2}" type="pres">
      <dgm:prSet presAssocID="{3D74C421-CEA8-4355-99F8-977EFDA04EC3}" presName="spacer" presStyleCnt="0"/>
      <dgm:spPr/>
    </dgm:pt>
    <dgm:pt modelId="{44C4B4F9-86A4-724B-89F9-1B13D4ACA813}" type="pres">
      <dgm:prSet presAssocID="{A1C3281E-3387-409A-8B42-ADF79BE23017}" presName="parentText" presStyleLbl="node1" presStyleIdx="2" presStyleCnt="10">
        <dgm:presLayoutVars>
          <dgm:chMax val="0"/>
          <dgm:bulletEnabled val="1"/>
        </dgm:presLayoutVars>
      </dgm:prSet>
      <dgm:spPr/>
    </dgm:pt>
    <dgm:pt modelId="{490599BD-9E4E-664D-BA88-D5DDA1E50D9A}" type="pres">
      <dgm:prSet presAssocID="{8AE0CE5D-5080-4F72-9160-8E08399B9019}" presName="spacer" presStyleCnt="0"/>
      <dgm:spPr/>
    </dgm:pt>
    <dgm:pt modelId="{BB44FB3D-FBB6-034A-A904-2F8A43B56814}" type="pres">
      <dgm:prSet presAssocID="{8F57ABE9-21DC-4354-B728-EEBC44D00CA7}" presName="parentText" presStyleLbl="node1" presStyleIdx="3" presStyleCnt="10">
        <dgm:presLayoutVars>
          <dgm:chMax val="0"/>
          <dgm:bulletEnabled val="1"/>
        </dgm:presLayoutVars>
      </dgm:prSet>
      <dgm:spPr/>
    </dgm:pt>
    <dgm:pt modelId="{3FB3B84F-2F37-294A-A784-2761B712D146}" type="pres">
      <dgm:prSet presAssocID="{81334293-0CB3-4D13-8698-2747A17DAECA}" presName="spacer" presStyleCnt="0"/>
      <dgm:spPr/>
    </dgm:pt>
    <dgm:pt modelId="{1031E493-D02B-1746-A755-83C836A9CF28}" type="pres">
      <dgm:prSet presAssocID="{1F4175C6-B7F5-4B52-A4B8-7CD0B809B532}" presName="parentText" presStyleLbl="node1" presStyleIdx="4" presStyleCnt="10">
        <dgm:presLayoutVars>
          <dgm:chMax val="0"/>
          <dgm:bulletEnabled val="1"/>
        </dgm:presLayoutVars>
      </dgm:prSet>
      <dgm:spPr/>
    </dgm:pt>
    <dgm:pt modelId="{4BAA2B6F-F5A6-4844-80B0-38D8221A9701}" type="pres">
      <dgm:prSet presAssocID="{45387A03-2BBA-4301-AC04-37EC422ECEC2}" presName="spacer" presStyleCnt="0"/>
      <dgm:spPr/>
    </dgm:pt>
    <dgm:pt modelId="{8FEA6C4E-BAB1-DC44-BF82-E6C5F42B8F44}" type="pres">
      <dgm:prSet presAssocID="{287C9610-A7EB-4610-A91E-2C71EF9196F2}" presName="parentText" presStyleLbl="node1" presStyleIdx="5" presStyleCnt="10">
        <dgm:presLayoutVars>
          <dgm:chMax val="0"/>
          <dgm:bulletEnabled val="1"/>
        </dgm:presLayoutVars>
      </dgm:prSet>
      <dgm:spPr/>
    </dgm:pt>
    <dgm:pt modelId="{E1D862DD-0A4D-C945-8422-0AFF5A3724BC}" type="pres">
      <dgm:prSet presAssocID="{2CE9C9B0-4C86-4E85-9B90-F9F7E95D00FE}" presName="spacer" presStyleCnt="0"/>
      <dgm:spPr/>
    </dgm:pt>
    <dgm:pt modelId="{AACC44DB-34ED-7F4A-9BDD-98F5CAC8316A}" type="pres">
      <dgm:prSet presAssocID="{02572960-F501-4477-9E3D-A4525128FAC9}" presName="parentText" presStyleLbl="node1" presStyleIdx="6" presStyleCnt="10">
        <dgm:presLayoutVars>
          <dgm:chMax val="0"/>
          <dgm:bulletEnabled val="1"/>
        </dgm:presLayoutVars>
      </dgm:prSet>
      <dgm:spPr/>
    </dgm:pt>
    <dgm:pt modelId="{2C72E9A3-F1E8-AB48-995B-EA4F82ADEB79}" type="pres">
      <dgm:prSet presAssocID="{F7D453B2-92F4-44D5-9258-B516123DF485}" presName="spacer" presStyleCnt="0"/>
      <dgm:spPr/>
    </dgm:pt>
    <dgm:pt modelId="{6B8F4527-C11A-4746-94DF-70F78EF7CCA1}" type="pres">
      <dgm:prSet presAssocID="{BE23DEC4-E8C3-4FFF-90B0-BAB55A154ABE}" presName="parentText" presStyleLbl="node1" presStyleIdx="7" presStyleCnt="10">
        <dgm:presLayoutVars>
          <dgm:chMax val="0"/>
          <dgm:bulletEnabled val="1"/>
        </dgm:presLayoutVars>
      </dgm:prSet>
      <dgm:spPr/>
    </dgm:pt>
    <dgm:pt modelId="{70762AE4-4C1D-AB4E-B7B3-159D6F8E071F}" type="pres">
      <dgm:prSet presAssocID="{EB9D880F-1070-4936-B8F0-79BC59CDFA28}" presName="spacer" presStyleCnt="0"/>
      <dgm:spPr/>
    </dgm:pt>
    <dgm:pt modelId="{310980EC-FD0E-0C40-8699-6E1F87A4E493}" type="pres">
      <dgm:prSet presAssocID="{ADD949E7-02DE-43EC-8DCC-437B93EE0FAC}" presName="parentText" presStyleLbl="node1" presStyleIdx="8" presStyleCnt="10">
        <dgm:presLayoutVars>
          <dgm:chMax val="0"/>
          <dgm:bulletEnabled val="1"/>
        </dgm:presLayoutVars>
      </dgm:prSet>
      <dgm:spPr/>
    </dgm:pt>
    <dgm:pt modelId="{8726C763-693B-CA46-A010-3FB7D82FD043}" type="pres">
      <dgm:prSet presAssocID="{CB9B4654-8083-453B-B769-2A2454CAEA9E}" presName="spacer" presStyleCnt="0"/>
      <dgm:spPr/>
    </dgm:pt>
    <dgm:pt modelId="{6064103D-2F33-114C-B3DB-60FA4D1441C8}" type="pres">
      <dgm:prSet presAssocID="{9628FC54-DABA-4C56-886F-60F7D8BF8B57}" presName="parentText" presStyleLbl="node1" presStyleIdx="9" presStyleCnt="10">
        <dgm:presLayoutVars>
          <dgm:chMax val="0"/>
          <dgm:bulletEnabled val="1"/>
        </dgm:presLayoutVars>
      </dgm:prSet>
      <dgm:spPr/>
    </dgm:pt>
  </dgm:ptLst>
  <dgm:cxnLst>
    <dgm:cxn modelId="{884FCA0A-684E-45EC-B1F9-38059A82F3A5}" srcId="{EFE48F52-F39A-49B8-9F81-ED49123DDB6A}" destId="{ADD949E7-02DE-43EC-8DCC-437B93EE0FAC}" srcOrd="8" destOrd="0" parTransId="{8FFDDB05-31F7-4933-85FE-861FFB126484}" sibTransId="{CB9B4654-8083-453B-B769-2A2454CAEA9E}"/>
    <dgm:cxn modelId="{C400D80B-0488-AF48-940C-AA21BF8F7B42}" type="presOf" srcId="{9628FC54-DABA-4C56-886F-60F7D8BF8B57}" destId="{6064103D-2F33-114C-B3DB-60FA4D1441C8}" srcOrd="0" destOrd="0" presId="urn:microsoft.com/office/officeart/2005/8/layout/vList2"/>
    <dgm:cxn modelId="{F94EEA24-C347-4CA9-9B64-90C9D29E5828}" srcId="{EFE48F52-F39A-49B8-9F81-ED49123DDB6A}" destId="{BE23DEC4-E8C3-4FFF-90B0-BAB55A154ABE}" srcOrd="7" destOrd="0" parTransId="{5733B174-561A-4474-98F4-9E65093D2D2C}" sibTransId="{EB9D880F-1070-4936-B8F0-79BC59CDFA28}"/>
    <dgm:cxn modelId="{86B0CE28-1EC0-48BA-8257-981D23A848E5}" srcId="{EFE48F52-F39A-49B8-9F81-ED49123DDB6A}" destId="{9628FC54-DABA-4C56-886F-60F7D8BF8B57}" srcOrd="9" destOrd="0" parTransId="{85D5F0FF-3AB2-4A10-A092-9A38FC2DDA3B}" sibTransId="{B58609C7-45CC-4C49-8646-5BB375665735}"/>
    <dgm:cxn modelId="{08B9E82B-C0C0-B141-862B-FCA4351D7AEC}" type="presOf" srcId="{61C8828E-E028-4753-8DA4-D207408D49BF}" destId="{60012C52-270F-4B49-B6FC-3B4F4CA4175D}" srcOrd="0" destOrd="0" presId="urn:microsoft.com/office/officeart/2005/8/layout/vList2"/>
    <dgm:cxn modelId="{3D1FD637-25B0-4F2C-B00F-EB6C39BE9C55}" srcId="{EFE48F52-F39A-49B8-9F81-ED49123DDB6A}" destId="{287C9610-A7EB-4610-A91E-2C71EF9196F2}" srcOrd="5" destOrd="0" parTransId="{FE1908F6-BACC-4603-9F5B-A1D2EDE5CE6E}" sibTransId="{2CE9C9B0-4C86-4E85-9B90-F9F7E95D00FE}"/>
    <dgm:cxn modelId="{42A17D3B-00B4-46EE-8FF3-86E431219652}" srcId="{EFE48F52-F39A-49B8-9F81-ED49123DDB6A}" destId="{A1C3281E-3387-409A-8B42-ADF79BE23017}" srcOrd="2" destOrd="0" parTransId="{A211E00E-8B18-4E4D-99FA-91DCBB4617F8}" sibTransId="{8AE0CE5D-5080-4F72-9160-8E08399B9019}"/>
    <dgm:cxn modelId="{50A69D4E-A82E-924E-A017-2ABFA79FE06F}" type="presOf" srcId="{8F57ABE9-21DC-4354-B728-EEBC44D00CA7}" destId="{BB44FB3D-FBB6-034A-A904-2F8A43B56814}" srcOrd="0" destOrd="0" presId="urn:microsoft.com/office/officeart/2005/8/layout/vList2"/>
    <dgm:cxn modelId="{6E108450-3E9F-B646-90C0-C01D53209F7A}" type="presOf" srcId="{BE23DEC4-E8C3-4FFF-90B0-BAB55A154ABE}" destId="{6B8F4527-C11A-4746-94DF-70F78EF7CCA1}" srcOrd="0" destOrd="0" presId="urn:microsoft.com/office/officeart/2005/8/layout/vList2"/>
    <dgm:cxn modelId="{B4A8D556-3C08-E146-ADE2-CD31D70AD86B}" type="presOf" srcId="{02572960-F501-4477-9E3D-A4525128FAC9}" destId="{AACC44DB-34ED-7F4A-9BDD-98F5CAC8316A}" srcOrd="0" destOrd="0" presId="urn:microsoft.com/office/officeart/2005/8/layout/vList2"/>
    <dgm:cxn modelId="{CD1A2664-CAC2-4CA2-8B4B-585C6D010D7F}" srcId="{EFE48F52-F39A-49B8-9F81-ED49123DDB6A}" destId="{1F4175C6-B7F5-4B52-A4B8-7CD0B809B532}" srcOrd="4" destOrd="0" parTransId="{7DFBFD69-0B34-4851-A7C0-C69580C327AB}" sibTransId="{45387A03-2BBA-4301-AC04-37EC422ECEC2}"/>
    <dgm:cxn modelId="{12B5BD91-1607-4A78-B41B-2E88CACFB5FA}" srcId="{EFE48F52-F39A-49B8-9F81-ED49123DDB6A}" destId="{61C8828E-E028-4753-8DA4-D207408D49BF}" srcOrd="1" destOrd="0" parTransId="{D2F2F074-4453-403E-97D1-8E140E4CA760}" sibTransId="{3D74C421-CEA8-4355-99F8-977EFDA04EC3}"/>
    <dgm:cxn modelId="{8241F7A8-0968-BD49-91D5-5EC558408603}" type="presOf" srcId="{EFE48F52-F39A-49B8-9F81-ED49123DDB6A}" destId="{7E403AAA-53EF-8546-8F0A-F3CEA168AD6C}" srcOrd="0" destOrd="0" presId="urn:microsoft.com/office/officeart/2005/8/layout/vList2"/>
    <dgm:cxn modelId="{9C54F9AF-DF1E-3E49-BC79-E0FE622BB6B0}" type="presOf" srcId="{ADD949E7-02DE-43EC-8DCC-437B93EE0FAC}" destId="{310980EC-FD0E-0C40-8699-6E1F87A4E493}" srcOrd="0" destOrd="0" presId="urn:microsoft.com/office/officeart/2005/8/layout/vList2"/>
    <dgm:cxn modelId="{2A799CBB-6568-4F8B-8F2B-83AC7DA6B7C6}" srcId="{EFE48F52-F39A-49B8-9F81-ED49123DDB6A}" destId="{8F57ABE9-21DC-4354-B728-EEBC44D00CA7}" srcOrd="3" destOrd="0" parTransId="{0C85BC3C-D642-4D56-85CB-78DBEB93743F}" sibTransId="{81334293-0CB3-4D13-8698-2747A17DAECA}"/>
    <dgm:cxn modelId="{91B8C4D8-F017-0045-99D1-2D6B4BBA95E3}" type="presOf" srcId="{287C9610-A7EB-4610-A91E-2C71EF9196F2}" destId="{8FEA6C4E-BAB1-DC44-BF82-E6C5F42B8F44}" srcOrd="0" destOrd="0" presId="urn:microsoft.com/office/officeart/2005/8/layout/vList2"/>
    <dgm:cxn modelId="{FDDB23E1-80A7-3944-B54C-72C9AB3CEB0B}" type="presOf" srcId="{4015272E-3C8A-4D34-A676-6D9ED76CE0B7}" destId="{41620835-CA1E-3C41-948B-5E53E00D13E4}" srcOrd="0" destOrd="0" presId="urn:microsoft.com/office/officeart/2005/8/layout/vList2"/>
    <dgm:cxn modelId="{B42AB9E7-8DBA-7749-8B21-67D4218D120F}" type="presOf" srcId="{A1C3281E-3387-409A-8B42-ADF79BE23017}" destId="{44C4B4F9-86A4-724B-89F9-1B13D4ACA813}" srcOrd="0" destOrd="0" presId="urn:microsoft.com/office/officeart/2005/8/layout/vList2"/>
    <dgm:cxn modelId="{087027EE-BF88-4756-92CC-FCBE58724019}" srcId="{EFE48F52-F39A-49B8-9F81-ED49123DDB6A}" destId="{4015272E-3C8A-4D34-A676-6D9ED76CE0B7}" srcOrd="0" destOrd="0" parTransId="{61FD8CA1-3017-408B-8D74-6A86CDD21D99}" sibTransId="{8295F606-B0BB-42AD-9F23-97C88E14B6CF}"/>
    <dgm:cxn modelId="{D62865FB-C288-4768-A4D1-36ABEC10CD60}" srcId="{EFE48F52-F39A-49B8-9F81-ED49123DDB6A}" destId="{02572960-F501-4477-9E3D-A4525128FAC9}" srcOrd="6" destOrd="0" parTransId="{BD8B9D8D-2299-4962-B00D-63DE3DD77186}" sibTransId="{F7D453B2-92F4-44D5-9258-B516123DF485}"/>
    <dgm:cxn modelId="{1C19A9FC-00E5-4B40-A11D-D584F06F182C}" type="presOf" srcId="{1F4175C6-B7F5-4B52-A4B8-7CD0B809B532}" destId="{1031E493-D02B-1746-A755-83C836A9CF28}" srcOrd="0" destOrd="0" presId="urn:microsoft.com/office/officeart/2005/8/layout/vList2"/>
    <dgm:cxn modelId="{E2653F9D-C2B6-1042-84E0-FD551B89C4DC}" type="presParOf" srcId="{7E403AAA-53EF-8546-8F0A-F3CEA168AD6C}" destId="{41620835-CA1E-3C41-948B-5E53E00D13E4}" srcOrd="0" destOrd="0" presId="urn:microsoft.com/office/officeart/2005/8/layout/vList2"/>
    <dgm:cxn modelId="{C96E9F37-EC6A-4146-88FA-925CE81F392B}" type="presParOf" srcId="{7E403AAA-53EF-8546-8F0A-F3CEA168AD6C}" destId="{ED043179-6A53-8344-93E4-E7EA70509C1B}" srcOrd="1" destOrd="0" presId="urn:microsoft.com/office/officeart/2005/8/layout/vList2"/>
    <dgm:cxn modelId="{D4F944AD-7C34-F345-A2A3-E3A9DB69443A}" type="presParOf" srcId="{7E403AAA-53EF-8546-8F0A-F3CEA168AD6C}" destId="{60012C52-270F-4B49-B6FC-3B4F4CA4175D}" srcOrd="2" destOrd="0" presId="urn:microsoft.com/office/officeart/2005/8/layout/vList2"/>
    <dgm:cxn modelId="{7685B715-97B4-9245-B58F-80A2CD26A8CE}" type="presParOf" srcId="{7E403AAA-53EF-8546-8F0A-F3CEA168AD6C}" destId="{51876D59-9F3A-8E49-8E83-926540026DC2}" srcOrd="3" destOrd="0" presId="urn:microsoft.com/office/officeart/2005/8/layout/vList2"/>
    <dgm:cxn modelId="{32A2D6CA-3504-2342-ADBC-30979DDAB898}" type="presParOf" srcId="{7E403AAA-53EF-8546-8F0A-F3CEA168AD6C}" destId="{44C4B4F9-86A4-724B-89F9-1B13D4ACA813}" srcOrd="4" destOrd="0" presId="urn:microsoft.com/office/officeart/2005/8/layout/vList2"/>
    <dgm:cxn modelId="{0D76180A-1543-054D-9FD3-EAE4ECFAD494}" type="presParOf" srcId="{7E403AAA-53EF-8546-8F0A-F3CEA168AD6C}" destId="{490599BD-9E4E-664D-BA88-D5DDA1E50D9A}" srcOrd="5" destOrd="0" presId="urn:microsoft.com/office/officeart/2005/8/layout/vList2"/>
    <dgm:cxn modelId="{E73520BF-66FE-D947-8BC4-5F624DD2BD2B}" type="presParOf" srcId="{7E403AAA-53EF-8546-8F0A-F3CEA168AD6C}" destId="{BB44FB3D-FBB6-034A-A904-2F8A43B56814}" srcOrd="6" destOrd="0" presId="urn:microsoft.com/office/officeart/2005/8/layout/vList2"/>
    <dgm:cxn modelId="{B0917DAA-0980-754F-9805-551EA4F95413}" type="presParOf" srcId="{7E403AAA-53EF-8546-8F0A-F3CEA168AD6C}" destId="{3FB3B84F-2F37-294A-A784-2761B712D146}" srcOrd="7" destOrd="0" presId="urn:microsoft.com/office/officeart/2005/8/layout/vList2"/>
    <dgm:cxn modelId="{6A576DB7-C45D-1645-9C9D-329C67CCCF30}" type="presParOf" srcId="{7E403AAA-53EF-8546-8F0A-F3CEA168AD6C}" destId="{1031E493-D02B-1746-A755-83C836A9CF28}" srcOrd="8" destOrd="0" presId="urn:microsoft.com/office/officeart/2005/8/layout/vList2"/>
    <dgm:cxn modelId="{A25547CC-E00A-0E43-9A4B-79B4318C5684}" type="presParOf" srcId="{7E403AAA-53EF-8546-8F0A-F3CEA168AD6C}" destId="{4BAA2B6F-F5A6-4844-80B0-38D8221A9701}" srcOrd="9" destOrd="0" presId="urn:microsoft.com/office/officeart/2005/8/layout/vList2"/>
    <dgm:cxn modelId="{E9EF76F3-1701-8843-9635-49E7E8DBBBC1}" type="presParOf" srcId="{7E403AAA-53EF-8546-8F0A-F3CEA168AD6C}" destId="{8FEA6C4E-BAB1-DC44-BF82-E6C5F42B8F44}" srcOrd="10" destOrd="0" presId="urn:microsoft.com/office/officeart/2005/8/layout/vList2"/>
    <dgm:cxn modelId="{9DAF9FE2-515D-8743-A6D9-675518CF8821}" type="presParOf" srcId="{7E403AAA-53EF-8546-8F0A-F3CEA168AD6C}" destId="{E1D862DD-0A4D-C945-8422-0AFF5A3724BC}" srcOrd="11" destOrd="0" presId="urn:microsoft.com/office/officeart/2005/8/layout/vList2"/>
    <dgm:cxn modelId="{C87C8CB0-00F8-8140-A935-E7FAA0AD2758}" type="presParOf" srcId="{7E403AAA-53EF-8546-8F0A-F3CEA168AD6C}" destId="{AACC44DB-34ED-7F4A-9BDD-98F5CAC8316A}" srcOrd="12" destOrd="0" presId="urn:microsoft.com/office/officeart/2005/8/layout/vList2"/>
    <dgm:cxn modelId="{5D4B6992-ABE4-1C46-9C02-132C18F38B3B}" type="presParOf" srcId="{7E403AAA-53EF-8546-8F0A-F3CEA168AD6C}" destId="{2C72E9A3-F1E8-AB48-995B-EA4F82ADEB79}" srcOrd="13" destOrd="0" presId="urn:microsoft.com/office/officeart/2005/8/layout/vList2"/>
    <dgm:cxn modelId="{DFA5650E-F2A9-FB4F-A5FF-02D6632F4D57}" type="presParOf" srcId="{7E403AAA-53EF-8546-8F0A-F3CEA168AD6C}" destId="{6B8F4527-C11A-4746-94DF-70F78EF7CCA1}" srcOrd="14" destOrd="0" presId="urn:microsoft.com/office/officeart/2005/8/layout/vList2"/>
    <dgm:cxn modelId="{2F2A56E7-828B-5248-B8BC-178179D51D6C}" type="presParOf" srcId="{7E403AAA-53EF-8546-8F0A-F3CEA168AD6C}" destId="{70762AE4-4C1D-AB4E-B7B3-159D6F8E071F}" srcOrd="15" destOrd="0" presId="urn:microsoft.com/office/officeart/2005/8/layout/vList2"/>
    <dgm:cxn modelId="{B5250D5E-0803-8F43-851C-01B100B99B66}" type="presParOf" srcId="{7E403AAA-53EF-8546-8F0A-F3CEA168AD6C}" destId="{310980EC-FD0E-0C40-8699-6E1F87A4E493}" srcOrd="16" destOrd="0" presId="urn:microsoft.com/office/officeart/2005/8/layout/vList2"/>
    <dgm:cxn modelId="{B734BEAC-B605-B644-B6CB-F0FCE043368F}" type="presParOf" srcId="{7E403AAA-53EF-8546-8F0A-F3CEA168AD6C}" destId="{8726C763-693B-CA46-A010-3FB7D82FD043}" srcOrd="17" destOrd="0" presId="urn:microsoft.com/office/officeart/2005/8/layout/vList2"/>
    <dgm:cxn modelId="{2796E40D-CED1-4842-A3C0-7487133BE3A4}" type="presParOf" srcId="{7E403AAA-53EF-8546-8F0A-F3CEA168AD6C}" destId="{6064103D-2F33-114C-B3DB-60FA4D1441C8}"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BA0EB-7444-40FB-BEB6-A63D49E675F7}">
      <dsp:nvSpPr>
        <dsp:cNvPr id="0" name=""/>
        <dsp:cNvSpPr/>
      </dsp:nvSpPr>
      <dsp:spPr>
        <a:xfrm>
          <a:off x="383603" y="1122267"/>
          <a:ext cx="397893" cy="397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A26824-2431-4513-98A5-CBB5EEEAD2D8}">
      <dsp:nvSpPr>
        <dsp:cNvPr id="0" name=""/>
        <dsp:cNvSpPr/>
      </dsp:nvSpPr>
      <dsp:spPr>
        <a:xfrm>
          <a:off x="14130" y="1599128"/>
          <a:ext cx="1136838"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Sprint backlog</a:t>
          </a:r>
        </a:p>
      </dsp:txBody>
      <dsp:txXfrm>
        <a:off x="14130" y="1599128"/>
        <a:ext cx="1136838" cy="656740"/>
      </dsp:txXfrm>
    </dsp:sp>
    <dsp:sp modelId="{C94F3C9E-F93E-4679-8A96-1CEE93BDCA30}">
      <dsp:nvSpPr>
        <dsp:cNvPr id="0" name=""/>
        <dsp:cNvSpPr/>
      </dsp:nvSpPr>
      <dsp:spPr>
        <a:xfrm>
          <a:off x="14130" y="2292597"/>
          <a:ext cx="1136838" cy="666108"/>
        </a:xfrm>
        <a:prstGeom prst="rect">
          <a:avLst/>
        </a:prstGeom>
        <a:noFill/>
        <a:ln>
          <a:noFill/>
        </a:ln>
        <a:effectLst/>
      </dsp:spPr>
      <dsp:style>
        <a:lnRef idx="0">
          <a:scrgbClr r="0" g="0" b="0"/>
        </a:lnRef>
        <a:fillRef idx="0">
          <a:scrgbClr r="0" g="0" b="0"/>
        </a:fillRef>
        <a:effectRef idx="0">
          <a:scrgbClr r="0" g="0" b="0"/>
        </a:effectRef>
        <a:fontRef idx="minor"/>
      </dsp:style>
    </dsp:sp>
    <dsp:sp modelId="{A05FD042-3BE4-4052-AE9F-D94A2CD26FCF}">
      <dsp:nvSpPr>
        <dsp:cNvPr id="0" name=""/>
        <dsp:cNvSpPr/>
      </dsp:nvSpPr>
      <dsp:spPr>
        <a:xfrm>
          <a:off x="1719389" y="1122267"/>
          <a:ext cx="397893" cy="397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A091E-0E86-42BE-9792-0477E8E97EC1}">
      <dsp:nvSpPr>
        <dsp:cNvPr id="0" name=""/>
        <dsp:cNvSpPr/>
      </dsp:nvSpPr>
      <dsp:spPr>
        <a:xfrm>
          <a:off x="1349916" y="1599128"/>
          <a:ext cx="1136838"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Goals </a:t>
          </a:r>
        </a:p>
      </dsp:txBody>
      <dsp:txXfrm>
        <a:off x="1349916" y="1599128"/>
        <a:ext cx="1136838" cy="656740"/>
      </dsp:txXfrm>
    </dsp:sp>
    <dsp:sp modelId="{0EB474D9-2A9B-4FCB-A58C-234719946232}">
      <dsp:nvSpPr>
        <dsp:cNvPr id="0" name=""/>
        <dsp:cNvSpPr/>
      </dsp:nvSpPr>
      <dsp:spPr>
        <a:xfrm>
          <a:off x="1349916" y="2292597"/>
          <a:ext cx="1136838" cy="666108"/>
        </a:xfrm>
        <a:prstGeom prst="rect">
          <a:avLst/>
        </a:prstGeom>
        <a:noFill/>
        <a:ln>
          <a:noFill/>
        </a:ln>
        <a:effectLst/>
      </dsp:spPr>
      <dsp:style>
        <a:lnRef idx="0">
          <a:scrgbClr r="0" g="0" b="0"/>
        </a:lnRef>
        <a:fillRef idx="0">
          <a:scrgbClr r="0" g="0" b="0"/>
        </a:fillRef>
        <a:effectRef idx="0">
          <a:scrgbClr r="0" g="0" b="0"/>
        </a:effectRef>
        <a:fontRef idx="minor"/>
      </dsp:style>
    </dsp:sp>
    <dsp:sp modelId="{9EAA6465-63A2-42A0-822B-D025CD4A8C77}">
      <dsp:nvSpPr>
        <dsp:cNvPr id="0" name=""/>
        <dsp:cNvSpPr/>
      </dsp:nvSpPr>
      <dsp:spPr>
        <a:xfrm>
          <a:off x="3055174" y="1122267"/>
          <a:ext cx="397893" cy="397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71F415-3154-4459-8818-3DC97F10B4F6}">
      <dsp:nvSpPr>
        <dsp:cNvPr id="0" name=""/>
        <dsp:cNvSpPr/>
      </dsp:nvSpPr>
      <dsp:spPr>
        <a:xfrm>
          <a:off x="2685702" y="1599128"/>
          <a:ext cx="1136838"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Agile lean Implementation </a:t>
          </a:r>
        </a:p>
      </dsp:txBody>
      <dsp:txXfrm>
        <a:off x="2685702" y="1599128"/>
        <a:ext cx="1136838" cy="656740"/>
      </dsp:txXfrm>
    </dsp:sp>
    <dsp:sp modelId="{2DF7A686-6082-4507-9340-DD7F8D4E13E2}">
      <dsp:nvSpPr>
        <dsp:cNvPr id="0" name=""/>
        <dsp:cNvSpPr/>
      </dsp:nvSpPr>
      <dsp:spPr>
        <a:xfrm>
          <a:off x="2685702" y="2292597"/>
          <a:ext cx="1136838" cy="666108"/>
        </a:xfrm>
        <a:prstGeom prst="rect">
          <a:avLst/>
        </a:prstGeom>
        <a:noFill/>
        <a:ln>
          <a:noFill/>
        </a:ln>
        <a:effectLst/>
      </dsp:spPr>
      <dsp:style>
        <a:lnRef idx="0">
          <a:scrgbClr r="0" g="0" b="0"/>
        </a:lnRef>
        <a:fillRef idx="0">
          <a:scrgbClr r="0" g="0" b="0"/>
        </a:fillRef>
        <a:effectRef idx="0">
          <a:scrgbClr r="0" g="0" b="0"/>
        </a:effectRef>
        <a:fontRef idx="minor"/>
      </dsp:style>
    </dsp:sp>
    <dsp:sp modelId="{AB3F8E7F-8F14-4D04-8BCC-1E690209E14B}">
      <dsp:nvSpPr>
        <dsp:cNvPr id="0" name=""/>
        <dsp:cNvSpPr/>
      </dsp:nvSpPr>
      <dsp:spPr>
        <a:xfrm>
          <a:off x="4390960" y="1122267"/>
          <a:ext cx="397893" cy="397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2BA1D0-0D59-4004-9E9C-72725A8A33A6}">
      <dsp:nvSpPr>
        <dsp:cNvPr id="0" name=""/>
        <dsp:cNvSpPr/>
      </dsp:nvSpPr>
      <dsp:spPr>
        <a:xfrm>
          <a:off x="4021487" y="1599128"/>
          <a:ext cx="1136838"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Agile and Lean principles</a:t>
          </a:r>
        </a:p>
      </dsp:txBody>
      <dsp:txXfrm>
        <a:off x="4021487" y="1599128"/>
        <a:ext cx="1136838" cy="656740"/>
      </dsp:txXfrm>
    </dsp:sp>
    <dsp:sp modelId="{6D06F101-FD5D-4A7B-8C05-89BAAB5A5369}">
      <dsp:nvSpPr>
        <dsp:cNvPr id="0" name=""/>
        <dsp:cNvSpPr/>
      </dsp:nvSpPr>
      <dsp:spPr>
        <a:xfrm>
          <a:off x="4021487" y="2292597"/>
          <a:ext cx="1136838" cy="666108"/>
        </a:xfrm>
        <a:prstGeom prst="rect">
          <a:avLst/>
        </a:prstGeom>
        <a:noFill/>
        <a:ln>
          <a:noFill/>
        </a:ln>
        <a:effectLst/>
      </dsp:spPr>
      <dsp:style>
        <a:lnRef idx="0">
          <a:scrgbClr r="0" g="0" b="0"/>
        </a:lnRef>
        <a:fillRef idx="0">
          <a:scrgbClr r="0" g="0" b="0"/>
        </a:fillRef>
        <a:effectRef idx="0">
          <a:scrgbClr r="0" g="0" b="0"/>
        </a:effectRef>
        <a:fontRef idx="minor"/>
      </dsp:style>
    </dsp:sp>
    <dsp:sp modelId="{E583EC3E-2FAB-4C5E-8275-4D9183B9B22F}">
      <dsp:nvSpPr>
        <dsp:cNvPr id="0" name=""/>
        <dsp:cNvSpPr/>
      </dsp:nvSpPr>
      <dsp:spPr>
        <a:xfrm>
          <a:off x="5726746" y="1122267"/>
          <a:ext cx="397893" cy="3978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04FD12-5005-47E6-9E4E-7A4A68615A3D}">
      <dsp:nvSpPr>
        <dsp:cNvPr id="0" name=""/>
        <dsp:cNvSpPr/>
      </dsp:nvSpPr>
      <dsp:spPr>
        <a:xfrm>
          <a:off x="5357273" y="1599128"/>
          <a:ext cx="1136838"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GQM</a:t>
          </a:r>
        </a:p>
      </dsp:txBody>
      <dsp:txXfrm>
        <a:off x="5357273" y="1599128"/>
        <a:ext cx="1136838" cy="656740"/>
      </dsp:txXfrm>
    </dsp:sp>
    <dsp:sp modelId="{69B5F800-0838-4B8E-BD4C-81D56AAEB0C9}">
      <dsp:nvSpPr>
        <dsp:cNvPr id="0" name=""/>
        <dsp:cNvSpPr/>
      </dsp:nvSpPr>
      <dsp:spPr>
        <a:xfrm>
          <a:off x="5357273" y="2292597"/>
          <a:ext cx="1136838" cy="666108"/>
        </a:xfrm>
        <a:prstGeom prst="rect">
          <a:avLst/>
        </a:prstGeom>
        <a:noFill/>
        <a:ln>
          <a:noFill/>
        </a:ln>
        <a:effectLst/>
      </dsp:spPr>
      <dsp:style>
        <a:lnRef idx="0">
          <a:scrgbClr r="0" g="0" b="0"/>
        </a:lnRef>
        <a:fillRef idx="0">
          <a:scrgbClr r="0" g="0" b="0"/>
        </a:fillRef>
        <a:effectRef idx="0">
          <a:scrgbClr r="0" g="0" b="0"/>
        </a:effectRef>
        <a:fontRef idx="minor"/>
      </dsp:style>
    </dsp:sp>
    <dsp:sp modelId="{2ECF8AFA-049D-4A8B-9081-A4ECAD1364E0}">
      <dsp:nvSpPr>
        <dsp:cNvPr id="0" name=""/>
        <dsp:cNvSpPr/>
      </dsp:nvSpPr>
      <dsp:spPr>
        <a:xfrm>
          <a:off x="7062531" y="1122267"/>
          <a:ext cx="397893" cy="3978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E392E6-A08C-4D7A-9C55-A003683DA636}">
      <dsp:nvSpPr>
        <dsp:cNvPr id="0" name=""/>
        <dsp:cNvSpPr/>
      </dsp:nvSpPr>
      <dsp:spPr>
        <a:xfrm>
          <a:off x="6693059" y="1599128"/>
          <a:ext cx="1136838"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Velocity</a:t>
          </a:r>
        </a:p>
      </dsp:txBody>
      <dsp:txXfrm>
        <a:off x="6693059" y="1599128"/>
        <a:ext cx="1136838" cy="656740"/>
      </dsp:txXfrm>
    </dsp:sp>
    <dsp:sp modelId="{3F3FF36E-D6C1-4B75-B031-BB285B389F7E}">
      <dsp:nvSpPr>
        <dsp:cNvPr id="0" name=""/>
        <dsp:cNvSpPr/>
      </dsp:nvSpPr>
      <dsp:spPr>
        <a:xfrm>
          <a:off x="6693059" y="2292597"/>
          <a:ext cx="1136838" cy="666108"/>
        </a:xfrm>
        <a:prstGeom prst="rect">
          <a:avLst/>
        </a:prstGeom>
        <a:noFill/>
        <a:ln>
          <a:noFill/>
        </a:ln>
        <a:effectLst/>
      </dsp:spPr>
      <dsp:style>
        <a:lnRef idx="0">
          <a:scrgbClr r="0" g="0" b="0"/>
        </a:lnRef>
        <a:fillRef idx="0">
          <a:scrgbClr r="0" g="0" b="0"/>
        </a:fillRef>
        <a:effectRef idx="0">
          <a:scrgbClr r="0" g="0" b="0"/>
        </a:effectRef>
        <a:fontRef idx="minor"/>
      </dsp:style>
    </dsp:sp>
    <dsp:sp modelId="{5CE558B1-B65F-4F1E-B3FA-ABE30C6E4D98}">
      <dsp:nvSpPr>
        <dsp:cNvPr id="0" name=""/>
        <dsp:cNvSpPr/>
      </dsp:nvSpPr>
      <dsp:spPr>
        <a:xfrm>
          <a:off x="8398317" y="1122267"/>
          <a:ext cx="397893" cy="39789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93C418-9326-43DB-BEE6-70B692007FAA}">
      <dsp:nvSpPr>
        <dsp:cNvPr id="0" name=""/>
        <dsp:cNvSpPr/>
      </dsp:nvSpPr>
      <dsp:spPr>
        <a:xfrm>
          <a:off x="8028844" y="1599128"/>
          <a:ext cx="1136838"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Metrics</a:t>
          </a:r>
        </a:p>
      </dsp:txBody>
      <dsp:txXfrm>
        <a:off x="8028844" y="1599128"/>
        <a:ext cx="1136838" cy="656740"/>
      </dsp:txXfrm>
    </dsp:sp>
    <dsp:sp modelId="{BFD2F82D-3C12-4838-A5A4-93DACE191EF5}">
      <dsp:nvSpPr>
        <dsp:cNvPr id="0" name=""/>
        <dsp:cNvSpPr/>
      </dsp:nvSpPr>
      <dsp:spPr>
        <a:xfrm>
          <a:off x="8028844" y="2292597"/>
          <a:ext cx="1136838" cy="666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Burndown</a:t>
          </a:r>
        </a:p>
        <a:p>
          <a:pPr marL="0" lvl="0" indent="0" algn="ctr" defTabSz="488950">
            <a:lnSpc>
              <a:spcPct val="100000"/>
            </a:lnSpc>
            <a:spcBef>
              <a:spcPct val="0"/>
            </a:spcBef>
            <a:spcAft>
              <a:spcPct val="35000"/>
            </a:spcAft>
            <a:buNone/>
          </a:pPr>
          <a:r>
            <a:rPr lang="en-US" sz="1100" kern="1200"/>
            <a:t>Story point</a:t>
          </a:r>
        </a:p>
      </dsp:txBody>
      <dsp:txXfrm>
        <a:off x="8028844" y="2292597"/>
        <a:ext cx="1136838" cy="666108"/>
      </dsp:txXfrm>
    </dsp:sp>
    <dsp:sp modelId="{14F85AD7-D229-475D-82F0-E405638C9060}">
      <dsp:nvSpPr>
        <dsp:cNvPr id="0" name=""/>
        <dsp:cNvSpPr/>
      </dsp:nvSpPr>
      <dsp:spPr>
        <a:xfrm>
          <a:off x="9734102" y="1122267"/>
          <a:ext cx="397893" cy="39789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BD9FD2-C7E7-41B6-B127-375C2FFEAA25}">
      <dsp:nvSpPr>
        <dsp:cNvPr id="0" name=""/>
        <dsp:cNvSpPr/>
      </dsp:nvSpPr>
      <dsp:spPr>
        <a:xfrm>
          <a:off x="9364630" y="1599128"/>
          <a:ext cx="1136838"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Trello board</a:t>
          </a:r>
        </a:p>
      </dsp:txBody>
      <dsp:txXfrm>
        <a:off x="9364630" y="1599128"/>
        <a:ext cx="1136838" cy="656740"/>
      </dsp:txXfrm>
    </dsp:sp>
    <dsp:sp modelId="{BA8D0885-54EC-4969-B3A1-529F14DCD864}">
      <dsp:nvSpPr>
        <dsp:cNvPr id="0" name=""/>
        <dsp:cNvSpPr/>
      </dsp:nvSpPr>
      <dsp:spPr>
        <a:xfrm>
          <a:off x="9364630" y="2292597"/>
          <a:ext cx="1136838" cy="66610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C148D-A129-4136-9DFC-E7AFA2871A8F}">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A8517-6962-456C-A365-98D3E12C209D}">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21FBB-49EA-4FF8-BE41-E33273546864}">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IN" sz="2500" kern="1200"/>
            <a:t>Display the maximum and minimum temperature at the location. </a:t>
          </a:r>
          <a:endParaRPr lang="en-US" sz="2500" kern="1200"/>
        </a:p>
      </dsp:txBody>
      <dsp:txXfrm>
        <a:off x="1941716" y="718"/>
        <a:ext cx="4571887" cy="1681139"/>
      </dsp:txXfrm>
    </dsp:sp>
    <dsp:sp modelId="{00F42642-DB9A-435A-AC09-E511A138D36B}">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AE76A-5176-4879-BB7C-A9943DF40003}">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6BE53F-F654-40D6-A5E6-BE60C956DE9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IN" sz="2500" kern="1200"/>
            <a:t>Display the time of sunrise and sunset at the location. </a:t>
          </a:r>
          <a:endParaRPr lang="en-US" sz="2500" kern="1200"/>
        </a:p>
      </dsp:txBody>
      <dsp:txXfrm>
        <a:off x="1941716" y="2102143"/>
        <a:ext cx="4571887" cy="1681139"/>
      </dsp:txXfrm>
    </dsp:sp>
    <dsp:sp modelId="{BA4F0D7A-A38F-42E3-BC2C-0657719A29E5}">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B4D37-04CA-4568-9F14-43A1B0EE3C90}">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DD6FF-3450-4DE7-BBE0-C828DB2D7B16}">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IN" sz="2500" kern="1200"/>
            <a:t>Display the speed of the wind at the location. </a:t>
          </a:r>
          <a:endParaRPr lang="en-US" sz="25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20835-CA1E-3C41-948B-5E53E00D13E4}">
      <dsp:nvSpPr>
        <dsp:cNvPr id="0" name=""/>
        <dsp:cNvSpPr/>
      </dsp:nvSpPr>
      <dsp:spPr>
        <a:xfrm>
          <a:off x="0" y="128362"/>
          <a:ext cx="608965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Stable team</a:t>
          </a:r>
        </a:p>
      </dsp:txBody>
      <dsp:txXfrm>
        <a:off x="23417" y="151779"/>
        <a:ext cx="6042816" cy="432866"/>
      </dsp:txXfrm>
    </dsp:sp>
    <dsp:sp modelId="{60012C52-270F-4B49-B6FC-3B4F4CA4175D}">
      <dsp:nvSpPr>
        <dsp:cNvPr id="0" name=""/>
        <dsp:cNvSpPr/>
      </dsp:nvSpPr>
      <dsp:spPr>
        <a:xfrm>
          <a:off x="0" y="665662"/>
          <a:ext cx="608965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Yesterday weather</a:t>
          </a:r>
        </a:p>
      </dsp:txBody>
      <dsp:txXfrm>
        <a:off x="23417" y="689079"/>
        <a:ext cx="6042816" cy="432866"/>
      </dsp:txXfrm>
    </dsp:sp>
    <dsp:sp modelId="{44C4B4F9-86A4-724B-89F9-1B13D4ACA813}">
      <dsp:nvSpPr>
        <dsp:cNvPr id="0" name=""/>
        <dsp:cNvSpPr/>
      </dsp:nvSpPr>
      <dsp:spPr>
        <a:xfrm>
          <a:off x="0" y="1202962"/>
          <a:ext cx="608965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Dedicated teams</a:t>
          </a:r>
        </a:p>
      </dsp:txBody>
      <dsp:txXfrm>
        <a:off x="23417" y="1226379"/>
        <a:ext cx="6042816" cy="432866"/>
      </dsp:txXfrm>
    </dsp:sp>
    <dsp:sp modelId="{BB44FB3D-FBB6-034A-A904-2F8A43B56814}">
      <dsp:nvSpPr>
        <dsp:cNvPr id="0" name=""/>
        <dsp:cNvSpPr/>
      </dsp:nvSpPr>
      <dsp:spPr>
        <a:xfrm>
          <a:off x="0" y="1740262"/>
          <a:ext cx="608965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Daily scrum</a:t>
          </a:r>
        </a:p>
      </dsp:txBody>
      <dsp:txXfrm>
        <a:off x="23417" y="1763679"/>
        <a:ext cx="6042816" cy="432866"/>
      </dsp:txXfrm>
    </dsp:sp>
    <dsp:sp modelId="{1031E493-D02B-1746-A755-83C836A9CF28}">
      <dsp:nvSpPr>
        <dsp:cNvPr id="0" name=""/>
        <dsp:cNvSpPr/>
      </dsp:nvSpPr>
      <dsp:spPr>
        <a:xfrm>
          <a:off x="0" y="2277562"/>
          <a:ext cx="608965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Interrupt buffer</a:t>
          </a:r>
        </a:p>
      </dsp:txBody>
      <dsp:txXfrm>
        <a:off x="23417" y="2300979"/>
        <a:ext cx="6042816" cy="432866"/>
      </dsp:txXfrm>
    </dsp:sp>
    <dsp:sp modelId="{8FEA6C4E-BAB1-DC44-BF82-E6C5F42B8F44}">
      <dsp:nvSpPr>
        <dsp:cNvPr id="0" name=""/>
        <dsp:cNvSpPr/>
      </dsp:nvSpPr>
      <dsp:spPr>
        <a:xfrm>
          <a:off x="0" y="2814862"/>
          <a:ext cx="608965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Small teams</a:t>
          </a:r>
        </a:p>
      </dsp:txBody>
      <dsp:txXfrm>
        <a:off x="23417" y="2838279"/>
        <a:ext cx="6042816" cy="432866"/>
      </dsp:txXfrm>
    </dsp:sp>
    <dsp:sp modelId="{AACC44DB-34ED-7F4A-9BDD-98F5CAC8316A}">
      <dsp:nvSpPr>
        <dsp:cNvPr id="0" name=""/>
        <dsp:cNvSpPr/>
      </dsp:nvSpPr>
      <dsp:spPr>
        <a:xfrm>
          <a:off x="0" y="3352162"/>
          <a:ext cx="608965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Ready backlog</a:t>
          </a:r>
        </a:p>
      </dsp:txBody>
      <dsp:txXfrm>
        <a:off x="23417" y="3375579"/>
        <a:ext cx="6042816" cy="432866"/>
      </dsp:txXfrm>
    </dsp:sp>
    <dsp:sp modelId="{6B8F4527-C11A-4746-94DF-70F78EF7CCA1}">
      <dsp:nvSpPr>
        <dsp:cNvPr id="0" name=""/>
        <dsp:cNvSpPr/>
      </dsp:nvSpPr>
      <dsp:spPr>
        <a:xfrm>
          <a:off x="0" y="3889462"/>
          <a:ext cx="608965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Fix-bug within a day</a:t>
          </a:r>
        </a:p>
      </dsp:txBody>
      <dsp:txXfrm>
        <a:off x="23417" y="3912879"/>
        <a:ext cx="6042816" cy="432866"/>
      </dsp:txXfrm>
    </dsp:sp>
    <dsp:sp modelId="{310980EC-FD0E-0C40-8699-6E1F87A4E493}">
      <dsp:nvSpPr>
        <dsp:cNvPr id="0" name=""/>
        <dsp:cNvSpPr/>
      </dsp:nvSpPr>
      <dsp:spPr>
        <a:xfrm>
          <a:off x="0" y="4426762"/>
          <a:ext cx="608965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T-shaped people</a:t>
          </a:r>
        </a:p>
      </dsp:txBody>
      <dsp:txXfrm>
        <a:off x="23417" y="4450179"/>
        <a:ext cx="6042816" cy="432866"/>
      </dsp:txXfrm>
    </dsp:sp>
    <dsp:sp modelId="{6064103D-2F33-114C-B3DB-60FA4D1441C8}">
      <dsp:nvSpPr>
        <dsp:cNvPr id="0" name=""/>
        <dsp:cNvSpPr/>
      </dsp:nvSpPr>
      <dsp:spPr>
        <a:xfrm>
          <a:off x="0" y="4964062"/>
          <a:ext cx="608965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All testing completed inside the sprint</a:t>
          </a:r>
        </a:p>
      </dsp:txBody>
      <dsp:txXfrm>
        <a:off x="23417" y="4987479"/>
        <a:ext cx="6042816" cy="43286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92F-25AB-9F41-B5DE-1D76FBD60A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53D68F4-1D42-8641-94E7-6C2869DF3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09548-1C30-6947-B17F-5F7103322EAC}"/>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5" name="Footer Placeholder 4">
            <a:extLst>
              <a:ext uri="{FF2B5EF4-FFF2-40B4-BE49-F238E27FC236}">
                <a16:creationId xmlns:a16="http://schemas.microsoft.com/office/drawing/2014/main" id="{A3DC00AF-2CD5-8948-9F81-7684FDB2E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642C4-7023-FA4D-B287-12C77449D5B1}"/>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349292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B48-3031-584C-8180-BED16391499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F49E08-BEAC-8A41-BA5B-6B4623AB83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464D9C-31D3-084B-AF93-A0B71C7C7E7A}"/>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5" name="Footer Placeholder 4">
            <a:extLst>
              <a:ext uri="{FF2B5EF4-FFF2-40B4-BE49-F238E27FC236}">
                <a16:creationId xmlns:a16="http://schemas.microsoft.com/office/drawing/2014/main" id="{B3DBBF36-44DA-6E4E-9A7E-4C3A09806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722DB-E27B-F845-B807-24502F7ACD0B}"/>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57425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31BF9-1F9D-5646-85AB-870ED57777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8487F50-C018-D845-9BEE-6B1744BE813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A36FA8-BFCA-5045-93B7-252FF8423DD0}"/>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5" name="Footer Placeholder 4">
            <a:extLst>
              <a:ext uri="{FF2B5EF4-FFF2-40B4-BE49-F238E27FC236}">
                <a16:creationId xmlns:a16="http://schemas.microsoft.com/office/drawing/2014/main" id="{E1A24994-7BD0-6545-A963-94C99E393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6270F-B63F-D846-8A86-7B2BE1B87115}"/>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141629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BAB3-3A5D-3340-B70E-F5548AB4A0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A3B67A-53AB-AA49-91A4-6945D82AD3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CB4D90-403A-6E49-9008-05C1D63409D3}"/>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5" name="Footer Placeholder 4">
            <a:extLst>
              <a:ext uri="{FF2B5EF4-FFF2-40B4-BE49-F238E27FC236}">
                <a16:creationId xmlns:a16="http://schemas.microsoft.com/office/drawing/2014/main" id="{9029387E-00CA-374F-98AB-ADE0021AE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8B667-07F0-E54C-869F-FB3878F4E895}"/>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141223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9A8A-2BD3-C54E-9973-578C375414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A07F595-FD5A-AA46-BA15-B7E0FA6E41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B5B00E-B5A9-BD4F-84F1-1BDFB8380334}"/>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5" name="Footer Placeholder 4">
            <a:extLst>
              <a:ext uri="{FF2B5EF4-FFF2-40B4-BE49-F238E27FC236}">
                <a16:creationId xmlns:a16="http://schemas.microsoft.com/office/drawing/2014/main" id="{C05FFAA7-4530-C54C-92CF-D894DD526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9A7B3-C84B-7B46-9356-9DA4C0F13AB3}"/>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208408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530D-9911-3E4F-9F56-36745F426B0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F65262-C158-7B45-B281-7CC267DCC3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8169950-5999-C048-A70B-D504951FDA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6C320A9-7126-854E-AC82-4A40BFBDA6BF}"/>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6" name="Footer Placeholder 5">
            <a:extLst>
              <a:ext uri="{FF2B5EF4-FFF2-40B4-BE49-F238E27FC236}">
                <a16:creationId xmlns:a16="http://schemas.microsoft.com/office/drawing/2014/main" id="{9B33DADC-9F27-5443-A554-56EF2DEC6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48AD25-0247-D345-9019-9E63A73561D4}"/>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375692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CB29-F168-C94D-8175-F97825A991A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74A186-A34C-C84F-B185-DCF356D02F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4525509-851F-784A-9B7E-4DB314290A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B5C08D0-84A9-1D40-AA1E-FDEF0F162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4A5C4D-C90A-BC49-9A80-CF6B8E3F7C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DE3342-8742-BD49-B012-F767BFFB6CF1}"/>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8" name="Footer Placeholder 7">
            <a:extLst>
              <a:ext uri="{FF2B5EF4-FFF2-40B4-BE49-F238E27FC236}">
                <a16:creationId xmlns:a16="http://schemas.microsoft.com/office/drawing/2014/main" id="{3B3F9167-DA67-7F4B-8CF3-46577F7675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8CEDE-34A4-C646-97C3-E4C40A538F20}"/>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243684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3E03-C7DD-F841-89AA-201E7627E37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F988E53-2FDD-1A43-AE6A-C13E4B249CFD}"/>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4" name="Footer Placeholder 3">
            <a:extLst>
              <a:ext uri="{FF2B5EF4-FFF2-40B4-BE49-F238E27FC236}">
                <a16:creationId xmlns:a16="http://schemas.microsoft.com/office/drawing/2014/main" id="{D57184D3-F069-1141-8EBE-5D47B42638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F21247-9208-B84E-B780-AEA3D1EB326D}"/>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107151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1AF749-6731-E045-92E7-C2A041B5A588}"/>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3" name="Footer Placeholder 2">
            <a:extLst>
              <a:ext uri="{FF2B5EF4-FFF2-40B4-BE49-F238E27FC236}">
                <a16:creationId xmlns:a16="http://schemas.microsoft.com/office/drawing/2014/main" id="{C5057F5E-547D-D64A-A2D2-7EB08988D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6734CC-25EC-A340-AF34-5F219A212377}"/>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264750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6304-3F41-FB42-A6A5-050BA67BED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B4A0463-EDDB-A048-967F-41F19FF32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63A573C-9D49-804F-A7C3-923DC3CA7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902EB5-DB11-6949-BE72-3DDFE55A2432}"/>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6" name="Footer Placeholder 5">
            <a:extLst>
              <a:ext uri="{FF2B5EF4-FFF2-40B4-BE49-F238E27FC236}">
                <a16:creationId xmlns:a16="http://schemas.microsoft.com/office/drawing/2014/main" id="{718E6731-42FD-D14B-A8FB-1A25869DC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A86E6-7622-2D4C-B3B6-22A267A33391}"/>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126551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1EC8-AD18-0745-A467-07D79CCB01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1A3B297-E101-3A47-95C9-9550890082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18CDF3-C4D3-9A44-9B22-6B0E7395D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209C54-8FBA-C34B-9DB9-67FE99A5BBCB}"/>
              </a:ext>
            </a:extLst>
          </p:cNvPr>
          <p:cNvSpPr>
            <a:spLocks noGrp="1"/>
          </p:cNvSpPr>
          <p:nvPr>
            <p:ph type="dt" sz="half" idx="10"/>
          </p:nvPr>
        </p:nvSpPr>
        <p:spPr/>
        <p:txBody>
          <a:bodyPr/>
          <a:lstStyle/>
          <a:p>
            <a:fld id="{8399DF4B-805F-CB41-831C-501DB6E75F31}" type="datetimeFigureOut">
              <a:rPr lang="en-US" smtClean="0"/>
              <a:t>10/15/19</a:t>
            </a:fld>
            <a:endParaRPr lang="en-US"/>
          </a:p>
        </p:txBody>
      </p:sp>
      <p:sp>
        <p:nvSpPr>
          <p:cNvPr id="6" name="Footer Placeholder 5">
            <a:extLst>
              <a:ext uri="{FF2B5EF4-FFF2-40B4-BE49-F238E27FC236}">
                <a16:creationId xmlns:a16="http://schemas.microsoft.com/office/drawing/2014/main" id="{BAD776D8-0389-0644-BCC3-5A48507EB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C6345-C492-E849-A9C0-E445C0D2DC89}"/>
              </a:ext>
            </a:extLst>
          </p:cNvPr>
          <p:cNvSpPr>
            <a:spLocks noGrp="1"/>
          </p:cNvSpPr>
          <p:nvPr>
            <p:ph type="sldNum" sz="quarter" idx="12"/>
          </p:nvPr>
        </p:nvSpPr>
        <p:spPr/>
        <p:txBody>
          <a:bodyPr/>
          <a:lstStyle/>
          <a:p>
            <a:fld id="{A4B428F3-D1CF-FE48-87DC-5FD144FBBFD6}" type="slidenum">
              <a:rPr lang="en-US" smtClean="0"/>
              <a:t>‹#›</a:t>
            </a:fld>
            <a:endParaRPr lang="en-US"/>
          </a:p>
        </p:txBody>
      </p:sp>
    </p:spTree>
    <p:extLst>
      <p:ext uri="{BB962C8B-B14F-4D97-AF65-F5344CB8AC3E}">
        <p14:creationId xmlns:p14="http://schemas.microsoft.com/office/powerpoint/2010/main" val="492906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F1B70-9063-EC45-806F-7F5089AE90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F086BAD-BACE-0040-AEF5-9427D3AF3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B65C56-1CEA-6F45-9ACF-0DB82709E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9DF4B-805F-CB41-831C-501DB6E75F31}" type="datetimeFigureOut">
              <a:rPr lang="en-US" smtClean="0"/>
              <a:t>10/15/19</a:t>
            </a:fld>
            <a:endParaRPr lang="en-US"/>
          </a:p>
        </p:txBody>
      </p:sp>
      <p:sp>
        <p:nvSpPr>
          <p:cNvPr id="5" name="Footer Placeholder 4">
            <a:extLst>
              <a:ext uri="{FF2B5EF4-FFF2-40B4-BE49-F238E27FC236}">
                <a16:creationId xmlns:a16="http://schemas.microsoft.com/office/drawing/2014/main" id="{8E974A45-F33C-5A4D-A726-0A96EE9E7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596DF4-0864-5743-BD15-1ADFA8613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428F3-D1CF-FE48-87DC-5FD144FBBFD6}" type="slidenum">
              <a:rPr lang="en-US" smtClean="0"/>
              <a:t>‹#›</a:t>
            </a:fld>
            <a:endParaRPr lang="en-US"/>
          </a:p>
        </p:txBody>
      </p:sp>
    </p:spTree>
    <p:extLst>
      <p:ext uri="{BB962C8B-B14F-4D97-AF65-F5344CB8AC3E}">
        <p14:creationId xmlns:p14="http://schemas.microsoft.com/office/powerpoint/2010/main" val="349838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E34E-ABF8-7B4F-A841-310006F7B971}"/>
              </a:ext>
            </a:extLst>
          </p:cNvPr>
          <p:cNvSpPr>
            <a:spLocks noGrp="1"/>
          </p:cNvSpPr>
          <p:nvPr>
            <p:ph type="ctrTitle"/>
          </p:nvPr>
        </p:nvSpPr>
        <p:spPr>
          <a:xfrm>
            <a:off x="1524000" y="2245809"/>
            <a:ext cx="9144000" cy="1564716"/>
          </a:xfrm>
        </p:spPr>
        <p:txBody>
          <a:bodyPr>
            <a:normAutofit/>
          </a:bodyPr>
          <a:lstStyle/>
          <a:p>
            <a:pPr algn="l"/>
            <a:r>
              <a:rPr lang="en-US" sz="4800"/>
              <a:t>The Sprinters : Sprint 2 Demo</a:t>
            </a:r>
          </a:p>
        </p:txBody>
      </p:sp>
      <p:sp>
        <p:nvSpPr>
          <p:cNvPr id="3" name="Subtitle 2">
            <a:extLst>
              <a:ext uri="{FF2B5EF4-FFF2-40B4-BE49-F238E27FC236}">
                <a16:creationId xmlns:a16="http://schemas.microsoft.com/office/drawing/2014/main" id="{CA60EC9A-E347-A541-B2F9-24AD490802B3}"/>
              </a:ext>
            </a:extLst>
          </p:cNvPr>
          <p:cNvSpPr>
            <a:spLocks noGrp="1"/>
          </p:cNvSpPr>
          <p:nvPr>
            <p:ph type="subTitle" idx="1"/>
          </p:nvPr>
        </p:nvSpPr>
        <p:spPr>
          <a:xfrm>
            <a:off x="1524000" y="3947050"/>
            <a:ext cx="9144000" cy="572583"/>
          </a:xfrm>
        </p:spPr>
        <p:txBody>
          <a:bodyPr>
            <a:normAutofit/>
          </a:bodyPr>
          <a:lstStyle/>
          <a:p>
            <a:pPr algn="l"/>
            <a:endParaRPr lang="en-US" sz="2000"/>
          </a:p>
        </p:txBody>
      </p:sp>
      <p:sp>
        <p:nvSpPr>
          <p:cNvPr id="59"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Freeform: Shape 62">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65"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005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91532C-D26C-3343-98C1-8B9523B96A83}"/>
              </a:ext>
            </a:extLst>
          </p:cNvPr>
          <p:cNvSpPr>
            <a:spLocks noGrp="1"/>
          </p:cNvSpPr>
          <p:nvPr>
            <p:ph type="title"/>
          </p:nvPr>
        </p:nvSpPr>
        <p:spPr>
          <a:xfrm>
            <a:off x="838200" y="811161"/>
            <a:ext cx="3335594" cy="5403370"/>
          </a:xfrm>
        </p:spPr>
        <p:txBody>
          <a:bodyPr>
            <a:normAutofit/>
          </a:bodyPr>
          <a:lstStyle/>
          <a:p>
            <a:r>
              <a:rPr lang="en-US" sz="4400">
                <a:solidFill>
                  <a:srgbClr val="FFFFFF"/>
                </a:solidFill>
              </a:rPr>
              <a:t>Velocity </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3923BDA-8B1A-4711-8E25-AAD9B19DD8E8}"/>
              </a:ext>
            </a:extLst>
          </p:cNvPr>
          <p:cNvGraphicFramePr>
            <a:graphicFrameLocks noGrp="1"/>
          </p:cNvGraphicFramePr>
          <p:nvPr>
            <p:ph idx="1"/>
            <p:extLst>
              <p:ext uri="{D42A27DB-BD31-4B8C-83A1-F6EECF244321}">
                <p14:modId xmlns:p14="http://schemas.microsoft.com/office/powerpoint/2010/main" val="2540021095"/>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515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329F-E1CF-AA40-B678-FFEA77142F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19E643-03B7-C44A-ABBE-B6B28A204B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715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BDE06-ABA9-BF40-973B-79BE852E801C}"/>
              </a:ext>
            </a:extLst>
          </p:cNvPr>
          <p:cNvSpPr>
            <a:spLocks noGrp="1"/>
          </p:cNvSpPr>
          <p:nvPr>
            <p:ph type="title"/>
          </p:nvPr>
        </p:nvSpPr>
        <p:spPr>
          <a:xfrm>
            <a:off x="838200" y="5529884"/>
            <a:ext cx="7719381" cy="1096331"/>
          </a:xfrm>
        </p:spPr>
        <p:txBody>
          <a:bodyPr>
            <a:normAutofit/>
          </a:bodyPr>
          <a:lstStyle/>
          <a:p>
            <a:r>
              <a:rPr lang="en-US" sz="4400"/>
              <a:t>Contents </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0" name="Content Placeholder 2">
            <a:extLst>
              <a:ext uri="{FF2B5EF4-FFF2-40B4-BE49-F238E27FC236}">
                <a16:creationId xmlns:a16="http://schemas.microsoft.com/office/drawing/2014/main" id="{56A911A4-9E34-4FC6-B670-75D4187846E4}"/>
              </a:ext>
            </a:extLst>
          </p:cNvPr>
          <p:cNvGraphicFramePr>
            <a:graphicFrameLocks noGrp="1"/>
          </p:cNvGraphicFramePr>
          <p:nvPr>
            <p:ph idx="1"/>
            <p:extLst>
              <p:ext uri="{D42A27DB-BD31-4B8C-83A1-F6EECF244321}">
                <p14:modId xmlns:p14="http://schemas.microsoft.com/office/powerpoint/2010/main" val="82685577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741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ED8DBBF6-1DC3-8349-A05D-627BF519EAD2}"/>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Backlog</a:t>
            </a:r>
          </a:p>
        </p:txBody>
      </p:sp>
      <p:sp>
        <p:nvSpPr>
          <p:cNvPr id="3" name="Content Placeholder 2">
            <a:extLst>
              <a:ext uri="{FF2B5EF4-FFF2-40B4-BE49-F238E27FC236}">
                <a16:creationId xmlns:a16="http://schemas.microsoft.com/office/drawing/2014/main" id="{2397DFE2-5E29-2949-9BBC-66AA4DFD1F16}"/>
              </a:ext>
            </a:extLst>
          </p:cNvPr>
          <p:cNvSpPr>
            <a:spLocks noGrp="1"/>
          </p:cNvSpPr>
          <p:nvPr>
            <p:ph idx="1"/>
          </p:nvPr>
        </p:nvSpPr>
        <p:spPr>
          <a:xfrm>
            <a:off x="5120640" y="804672"/>
            <a:ext cx="6281928" cy="5248656"/>
          </a:xfrm>
        </p:spPr>
        <p:txBody>
          <a:bodyPr anchor="ctr">
            <a:normAutofit/>
          </a:bodyPr>
          <a:lstStyle/>
          <a:p>
            <a:r>
              <a:rPr lang="en-IN" sz="2000"/>
              <a:t>Detect the current location of the User. </a:t>
            </a:r>
          </a:p>
          <a:p>
            <a:r>
              <a:rPr lang="en-IN" sz="2000"/>
              <a:t>Allow user to manually enter the location. </a:t>
            </a:r>
          </a:p>
          <a:p>
            <a:r>
              <a:rPr lang="en-IN" sz="2000"/>
              <a:t>Detect and display the current temperature of the location mentioned. </a:t>
            </a:r>
          </a:p>
          <a:p>
            <a:r>
              <a:rPr lang="en-IN" sz="2000"/>
              <a:t>Display the time zone at the location. </a:t>
            </a:r>
          </a:p>
          <a:p>
            <a:r>
              <a:rPr lang="en-IN" sz="2000"/>
              <a:t>Display the maximum and minimum temperature at the location. </a:t>
            </a:r>
          </a:p>
          <a:p>
            <a:r>
              <a:rPr lang="en-IN" sz="2000"/>
              <a:t>Display the time of sunrise and sunset at the location. </a:t>
            </a:r>
          </a:p>
          <a:p>
            <a:r>
              <a:rPr lang="en-IN" sz="2000"/>
              <a:t>Display the humidity at the location </a:t>
            </a:r>
          </a:p>
          <a:p>
            <a:r>
              <a:rPr lang="en-IN" sz="2000"/>
              <a:t>Display the speed of the wind at the location. </a:t>
            </a:r>
          </a:p>
          <a:p>
            <a:r>
              <a:rPr lang="en-IN" sz="2000"/>
              <a:t>To describe the weather at the location. </a:t>
            </a:r>
          </a:p>
          <a:p>
            <a:r>
              <a:rPr lang="en-IN" sz="2000"/>
              <a:t>Display the pressure at the location. </a:t>
            </a:r>
          </a:p>
        </p:txBody>
      </p:sp>
    </p:spTree>
    <p:extLst>
      <p:ext uri="{BB962C8B-B14F-4D97-AF65-F5344CB8AC3E}">
        <p14:creationId xmlns:p14="http://schemas.microsoft.com/office/powerpoint/2010/main" val="353261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3A6897-865B-7F43-85CC-998E0B8659F2}"/>
              </a:ext>
            </a:extLst>
          </p:cNvPr>
          <p:cNvSpPr>
            <a:spLocks noGrp="1"/>
          </p:cNvSpPr>
          <p:nvPr>
            <p:ph type="title"/>
          </p:nvPr>
        </p:nvSpPr>
        <p:spPr>
          <a:xfrm>
            <a:off x="863029" y="1012004"/>
            <a:ext cx="3416158" cy="4795408"/>
          </a:xfrm>
        </p:spPr>
        <p:txBody>
          <a:bodyPr>
            <a:normAutofit/>
          </a:bodyPr>
          <a:lstStyle/>
          <a:p>
            <a:r>
              <a:rPr lang="en-US" sz="4400">
                <a:solidFill>
                  <a:srgbClr val="FFFFFF"/>
                </a:solidFill>
              </a:rPr>
              <a:t>Sprint 2 : Goals </a:t>
            </a:r>
          </a:p>
        </p:txBody>
      </p:sp>
      <p:graphicFrame>
        <p:nvGraphicFramePr>
          <p:cNvPr id="5" name="Content Placeholder 2">
            <a:extLst>
              <a:ext uri="{FF2B5EF4-FFF2-40B4-BE49-F238E27FC236}">
                <a16:creationId xmlns:a16="http://schemas.microsoft.com/office/drawing/2014/main" id="{8AFE5290-203D-4DD5-9746-E32EF207E592}"/>
              </a:ext>
            </a:extLst>
          </p:cNvPr>
          <p:cNvGraphicFramePr>
            <a:graphicFrameLocks noGrp="1"/>
          </p:cNvGraphicFramePr>
          <p:nvPr>
            <p:ph idx="1"/>
            <p:extLst>
              <p:ext uri="{D42A27DB-BD31-4B8C-83A1-F6EECF244321}">
                <p14:modId xmlns:p14="http://schemas.microsoft.com/office/powerpoint/2010/main" val="20503496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40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9ACC69-ADF2-492B-84C5-EA2CC1607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8F67D-3379-B14F-BFF1-3277B09162AC}"/>
              </a:ext>
            </a:extLst>
          </p:cNvPr>
          <p:cNvSpPr>
            <a:spLocks noGrp="1"/>
          </p:cNvSpPr>
          <p:nvPr>
            <p:ph type="title"/>
          </p:nvPr>
        </p:nvSpPr>
        <p:spPr>
          <a:xfrm>
            <a:off x="943276" y="712268"/>
            <a:ext cx="10410524" cy="1193533"/>
          </a:xfrm>
        </p:spPr>
        <p:txBody>
          <a:bodyPr>
            <a:normAutofit/>
          </a:bodyPr>
          <a:lstStyle/>
          <a:p>
            <a:r>
              <a:rPr lang="en-US" sz="4400">
                <a:solidFill>
                  <a:srgbClr val="FFFFFF"/>
                </a:solidFill>
              </a:rPr>
              <a:t>Agile and Lean Implementation</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13FB41-A801-0842-A6E5-D682E5373D2C}"/>
              </a:ext>
            </a:extLst>
          </p:cNvPr>
          <p:cNvSpPr>
            <a:spLocks noGrp="1"/>
          </p:cNvSpPr>
          <p:nvPr>
            <p:ph idx="1"/>
          </p:nvPr>
        </p:nvSpPr>
        <p:spPr>
          <a:xfrm>
            <a:off x="943276" y="2050181"/>
            <a:ext cx="10410524" cy="4126782"/>
          </a:xfrm>
        </p:spPr>
        <p:txBody>
          <a:bodyPr>
            <a:normAutofit/>
          </a:bodyPr>
          <a:lstStyle/>
          <a:p>
            <a:pPr lvl="0"/>
            <a:r>
              <a:rPr lang="en-US" sz="2400">
                <a:solidFill>
                  <a:srgbClr val="FFFFFF"/>
                </a:solidFill>
              </a:rPr>
              <a:t>Daily stand-up meetings</a:t>
            </a:r>
          </a:p>
          <a:p>
            <a:pPr lvl="0"/>
            <a:r>
              <a:rPr lang="en-US" sz="2400">
                <a:solidFill>
                  <a:srgbClr val="FFFFFF"/>
                </a:solidFill>
              </a:rPr>
              <a:t>Self-organizing the work among the team</a:t>
            </a:r>
          </a:p>
          <a:p>
            <a:pPr lvl="0"/>
            <a:r>
              <a:rPr lang="en-US" sz="2400">
                <a:solidFill>
                  <a:srgbClr val="FFFFFF"/>
                </a:solidFill>
              </a:rPr>
              <a:t>Prioritize the goals</a:t>
            </a:r>
          </a:p>
          <a:p>
            <a:pPr lvl="0"/>
            <a:r>
              <a:rPr lang="en-US" sz="2400">
                <a:solidFill>
                  <a:srgbClr val="FFFFFF"/>
                </a:solidFill>
              </a:rPr>
              <a:t>Discussing sprint goals in the meetings</a:t>
            </a:r>
          </a:p>
          <a:p>
            <a:pPr lvl="0"/>
            <a:r>
              <a:rPr lang="en-US" sz="2400">
                <a:solidFill>
                  <a:srgbClr val="FFFFFF"/>
                </a:solidFill>
              </a:rPr>
              <a:t>Created a Trello board for better interaction.</a:t>
            </a:r>
          </a:p>
          <a:p>
            <a:pPr lvl="0"/>
            <a:r>
              <a:rPr lang="en-US" sz="2400">
                <a:solidFill>
                  <a:srgbClr val="FFFFFF"/>
                </a:solidFill>
              </a:rPr>
              <a:t>Taking everyone’s suggestions into consideration.</a:t>
            </a:r>
          </a:p>
        </p:txBody>
      </p:sp>
    </p:spTree>
    <p:extLst>
      <p:ext uri="{BB962C8B-B14F-4D97-AF65-F5344CB8AC3E}">
        <p14:creationId xmlns:p14="http://schemas.microsoft.com/office/powerpoint/2010/main" val="104897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200399"/>
            <a:chOff x="697883" y="1816768"/>
            <a:chExt cx="3674476" cy="3200399"/>
          </a:xfrm>
          <a:solidFill>
            <a:schemeClr val="accent1"/>
          </a:solidFill>
        </p:grpSpPr>
        <p:sp>
          <p:nvSpPr>
            <p:cNvPr id="9" name="Rectangle 8">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6AD9D8F-B132-944C-BC37-3F8A2434B3A4}"/>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Agile Principles</a:t>
            </a:r>
          </a:p>
        </p:txBody>
      </p:sp>
      <p:sp>
        <p:nvSpPr>
          <p:cNvPr id="3" name="Content Placeholder 2">
            <a:extLst>
              <a:ext uri="{FF2B5EF4-FFF2-40B4-BE49-F238E27FC236}">
                <a16:creationId xmlns:a16="http://schemas.microsoft.com/office/drawing/2014/main" id="{E29A164B-04CF-D340-9221-EBA9F67E86E3}"/>
              </a:ext>
            </a:extLst>
          </p:cNvPr>
          <p:cNvSpPr>
            <a:spLocks noGrp="1"/>
          </p:cNvSpPr>
          <p:nvPr>
            <p:ph idx="1"/>
          </p:nvPr>
        </p:nvSpPr>
        <p:spPr>
          <a:xfrm>
            <a:off x="5120640" y="804672"/>
            <a:ext cx="6281928" cy="5248656"/>
          </a:xfrm>
        </p:spPr>
        <p:txBody>
          <a:bodyPr anchor="ctr">
            <a:noAutofit/>
          </a:bodyPr>
          <a:lstStyle/>
          <a:p>
            <a:r>
              <a:rPr lang="en-IN" sz="1600" dirty="0"/>
              <a:t>Customer Satisfaction – As a team we give this highest priority. We achieve this by continuous delivery i.e. sprints and getting the customers feedback. Sprint goals are set according to the customers priority. We as a team think that having prioritised backlog list and sprint goals will help in achieving satisfaction of the customer.</a:t>
            </a:r>
          </a:p>
          <a:p>
            <a:r>
              <a:rPr lang="en-IN" sz="1600" dirty="0"/>
              <a:t>Deliver Frequently – As a team we think having frequent delivery of working software will help building trust between the team and the customer and also helps in improving and implementing any changes that customer needs. Delivering in sprints helps in maintaining good customer collaboration.</a:t>
            </a:r>
          </a:p>
          <a:p>
            <a:r>
              <a:rPr lang="en-IN" sz="1600" dirty="0"/>
              <a:t>Sustainable Development – As a team we think that having an eye on the progress of our development will help us in delivering the product on time and this will also let us know velocity of the team (are we running ahead of the schedule or on the schedule or behind the schedule). </a:t>
            </a:r>
          </a:p>
          <a:p>
            <a:r>
              <a:rPr lang="en-IN" sz="1600" dirty="0"/>
              <a:t>Work together – We as a team always encourage having frequent group meeting and working together as a whole. This helps in building good relationships and trust with each other and we can easily depend upon each other in any kind of situation.</a:t>
            </a:r>
          </a:p>
          <a:p>
            <a:r>
              <a:rPr lang="en-IN" sz="1600" dirty="0"/>
              <a:t>Working Software – We as a team think that delivering a working software at the end of each sprint is a sign of great progress for us as a team.</a:t>
            </a:r>
          </a:p>
        </p:txBody>
      </p:sp>
    </p:spTree>
    <p:extLst>
      <p:ext uri="{BB962C8B-B14F-4D97-AF65-F5344CB8AC3E}">
        <p14:creationId xmlns:p14="http://schemas.microsoft.com/office/powerpoint/2010/main" val="21135015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BD755088-8BCF-334A-8E27-021BFD84BED1}"/>
              </a:ext>
            </a:extLst>
          </p:cNvPr>
          <p:cNvSpPr>
            <a:spLocks noGrp="1"/>
          </p:cNvSpPr>
          <p:nvPr>
            <p:ph idx="1"/>
          </p:nvPr>
        </p:nvSpPr>
        <p:spPr>
          <a:xfrm>
            <a:off x="1288064" y="960109"/>
            <a:ext cx="9637776" cy="4608541"/>
          </a:xfrm>
        </p:spPr>
        <p:txBody>
          <a:bodyPr>
            <a:noAutofit/>
          </a:bodyPr>
          <a:lstStyle/>
          <a:p>
            <a:r>
              <a:rPr lang="en-IN" sz="1600" dirty="0"/>
              <a:t>Maintain Simplicity – Keeping it simples has always been out team’s moto. This reduces having extra effort and work that is not necessary. Fulfilling the functionalities that the end product should deliver is always our main goal.</a:t>
            </a:r>
          </a:p>
          <a:p>
            <a:r>
              <a:rPr lang="en-IN" sz="1600" dirty="0"/>
              <a:t>Face to Face Communication And Reflect and Adjust – We as a team always have a sprint meeting before starting your work for the sprint. This results in having good clarity on the things that we have to deliver for the sprint. </a:t>
            </a:r>
          </a:p>
          <a:p>
            <a:r>
              <a:rPr lang="en-IN" sz="1600" dirty="0"/>
              <a:t>Having face to face communication between Scrum master and the teams - like meetings and progress checks within the team helps in tracking the progress and in adjusting the work within the team if anything goes wrong.</a:t>
            </a:r>
          </a:p>
          <a:p>
            <a:r>
              <a:rPr lang="en-IN" sz="1600" dirty="0"/>
              <a:t>Having face to face communication with customer will increase customer involvement in the development process which results in trust gain. This will also help the product owner to get a clear picture or good clarity on what customer wants. </a:t>
            </a:r>
          </a:p>
          <a:p>
            <a:r>
              <a:rPr lang="en-IN" sz="1600" dirty="0"/>
              <a:t>Having face to face communication between product owner and development team- helps team to have good clarity on the requirements that they have to work on.</a:t>
            </a:r>
          </a:p>
          <a:p>
            <a:r>
              <a:rPr lang="en-IN" sz="1600" dirty="0"/>
              <a:t>Trust and Support- Building the trust of the customer plays key role as customer is everything. We as a team try to achieve this by fulfilling all the needs of the customer and delivering every sprint on time.</a:t>
            </a:r>
          </a:p>
          <a:p>
            <a:r>
              <a:rPr lang="en-IN" sz="1600" dirty="0"/>
              <a:t>We think having trust between the members of the team is important as this will only help in building the strength of the team when anything goes wrong. Supporting each other in tough situation is a much-needed quality that a team should have.</a:t>
            </a:r>
          </a:p>
        </p:txBody>
      </p:sp>
    </p:spTree>
    <p:extLst>
      <p:ext uri="{BB962C8B-B14F-4D97-AF65-F5344CB8AC3E}">
        <p14:creationId xmlns:p14="http://schemas.microsoft.com/office/powerpoint/2010/main" val="258857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427CCB-C044-F745-BDB0-FB65707BA38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Lean Principles</a:t>
            </a:r>
          </a:p>
        </p:txBody>
      </p:sp>
      <p:sp>
        <p:nvSpPr>
          <p:cNvPr id="3" name="Content Placeholder 2">
            <a:extLst>
              <a:ext uri="{FF2B5EF4-FFF2-40B4-BE49-F238E27FC236}">
                <a16:creationId xmlns:a16="http://schemas.microsoft.com/office/drawing/2014/main" id="{32B84282-89EC-3045-B9A2-FD6626CECB46}"/>
              </a:ext>
            </a:extLst>
          </p:cNvPr>
          <p:cNvSpPr>
            <a:spLocks noGrp="1"/>
          </p:cNvSpPr>
          <p:nvPr>
            <p:ph idx="1"/>
          </p:nvPr>
        </p:nvSpPr>
        <p:spPr>
          <a:xfrm>
            <a:off x="1179226" y="3092970"/>
            <a:ext cx="9833548" cy="2693976"/>
          </a:xfrm>
        </p:spPr>
        <p:txBody>
          <a:bodyPr>
            <a:noAutofit/>
          </a:bodyPr>
          <a:lstStyle/>
          <a:p>
            <a:pPr marL="0" indent="0">
              <a:buNone/>
            </a:pPr>
            <a:r>
              <a:rPr lang="en-IN" sz="1500" dirty="0">
                <a:solidFill>
                  <a:srgbClr val="000000"/>
                </a:solidFill>
              </a:rPr>
              <a:t>By practicing Lean we can eliminate anything that doesn’t add any value to the customer.</a:t>
            </a:r>
          </a:p>
          <a:p>
            <a:r>
              <a:rPr lang="en-IN" sz="1500" dirty="0">
                <a:solidFill>
                  <a:srgbClr val="000000"/>
                </a:solidFill>
              </a:rPr>
              <a:t>Eliminate Wastages: Steps that doesn’t bring any value to the customer includes over-production, over processing of the product, unnecessary iterations, usage of unnecessary tools, Our team tried to  reduce all these steps in-order to add maximum value for the customer.</a:t>
            </a:r>
          </a:p>
          <a:p>
            <a:r>
              <a:rPr lang="en-IN" sz="1500" dirty="0">
                <a:solidFill>
                  <a:srgbClr val="000000"/>
                </a:solidFill>
              </a:rPr>
              <a:t>Deliver Fast:  Our team wants to deliver product to the customer as quickly as possible and put value into the hands of the customer. To deliver fast our team followed keep it simple approach, avoid trying to over develop a plan or solution, avoid wasting too much time on future plans and practices that are unnecessary.</a:t>
            </a:r>
          </a:p>
          <a:p>
            <a:r>
              <a:rPr lang="en-IN" sz="1500" dirty="0">
                <a:solidFill>
                  <a:srgbClr val="000000"/>
                </a:solidFill>
              </a:rPr>
              <a:t>Create Knowledge: We as a team have great discipline, focus and commitment to implement. Knowledge sharing sessions, code reviews, Documentation encouraged us to create knowledge.</a:t>
            </a:r>
          </a:p>
          <a:p>
            <a:r>
              <a:rPr lang="en-IN" sz="1500" dirty="0">
                <a:solidFill>
                  <a:srgbClr val="000000"/>
                </a:solidFill>
              </a:rPr>
              <a:t>Empower Team:  Every member in our have a great mutual understanding between them. We solved many work related issues as a team. We maintained favourable working environment, had an innovative freedom for every member in the team to choose right approach for their tasks.</a:t>
            </a:r>
          </a:p>
        </p:txBody>
      </p:sp>
    </p:spTree>
    <p:extLst>
      <p:ext uri="{BB962C8B-B14F-4D97-AF65-F5344CB8AC3E}">
        <p14:creationId xmlns:p14="http://schemas.microsoft.com/office/powerpoint/2010/main" val="389449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0B61-95A2-204D-AEF2-448F57411B1A}"/>
              </a:ext>
            </a:extLst>
          </p:cNvPr>
          <p:cNvSpPr>
            <a:spLocks noGrp="1"/>
          </p:cNvSpPr>
          <p:nvPr>
            <p:ph type="title"/>
          </p:nvPr>
        </p:nvSpPr>
        <p:spPr>
          <a:xfrm>
            <a:off x="801098" y="1396289"/>
            <a:ext cx="5277333" cy="1325563"/>
          </a:xfrm>
        </p:spPr>
        <p:txBody>
          <a:bodyPr>
            <a:normAutofit/>
          </a:bodyPr>
          <a:lstStyle/>
          <a:p>
            <a:r>
              <a:rPr lang="en-US" sz="4400"/>
              <a:t>GQM</a:t>
            </a:r>
          </a:p>
        </p:txBody>
      </p:sp>
      <p:sp>
        <p:nvSpPr>
          <p:cNvPr id="3" name="Content Placeholder 2">
            <a:extLst>
              <a:ext uri="{FF2B5EF4-FFF2-40B4-BE49-F238E27FC236}">
                <a16:creationId xmlns:a16="http://schemas.microsoft.com/office/drawing/2014/main" id="{82370571-FC5B-A744-B5A5-F1E31951F248}"/>
              </a:ext>
            </a:extLst>
          </p:cNvPr>
          <p:cNvSpPr>
            <a:spLocks noGrp="1"/>
          </p:cNvSpPr>
          <p:nvPr>
            <p:ph idx="1"/>
          </p:nvPr>
        </p:nvSpPr>
        <p:spPr>
          <a:xfrm>
            <a:off x="805543" y="2871982"/>
            <a:ext cx="5272888" cy="3181684"/>
          </a:xfrm>
        </p:spPr>
        <p:txBody>
          <a:bodyPr anchor="t">
            <a:normAutofit/>
          </a:bodyPr>
          <a:lstStyle/>
          <a:p>
            <a:r>
              <a:rPr lang="en-IN" sz="1800" b="1"/>
              <a:t>Goal:</a:t>
            </a:r>
            <a:r>
              <a:rPr lang="en-IN" sz="1800"/>
              <a:t> Product delivery on time.</a:t>
            </a:r>
          </a:p>
          <a:p>
            <a:r>
              <a:rPr lang="en-IN" sz="1800" b="1"/>
              <a:t>Question: </a:t>
            </a:r>
            <a:r>
              <a:rPr lang="en-IN" sz="1800"/>
              <a:t>How can we achieve sustainable development by balancing time and work remaining?</a:t>
            </a:r>
            <a:r>
              <a:rPr lang="en-IN" sz="1800" b="1"/>
              <a:t>  </a:t>
            </a:r>
            <a:endParaRPr lang="en-IN" sz="1800"/>
          </a:p>
          <a:p>
            <a:r>
              <a:rPr lang="en-IN" sz="1800" b="1"/>
              <a:t>Metric:</a:t>
            </a:r>
            <a:r>
              <a:rPr lang="en-IN" sz="1800"/>
              <a:t> </a:t>
            </a:r>
          </a:p>
          <a:p>
            <a:pPr lvl="1"/>
            <a:r>
              <a:rPr lang="en-IN" sz="1800"/>
              <a:t>Burn Down Chart</a:t>
            </a:r>
          </a:p>
          <a:p>
            <a:pPr lvl="1"/>
            <a:r>
              <a:rPr lang="en-IN" sz="1800"/>
              <a:t>Trello</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resentation with Checklist">
            <a:extLst>
              <a:ext uri="{FF2B5EF4-FFF2-40B4-BE49-F238E27FC236}">
                <a16:creationId xmlns:a16="http://schemas.microsoft.com/office/drawing/2014/main" id="{6D493131-B9AA-4095-84E3-A3C8636B4D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126449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955</Words>
  <Application>Microsoft Macintosh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Sprinters : Sprint 2 Demo</vt:lpstr>
      <vt:lpstr>Contents </vt:lpstr>
      <vt:lpstr>Backlog</vt:lpstr>
      <vt:lpstr>Sprint 2 : Goals </vt:lpstr>
      <vt:lpstr>Agile and Lean Implementation</vt:lpstr>
      <vt:lpstr>Agile Principles</vt:lpstr>
      <vt:lpstr>PowerPoint Presentation</vt:lpstr>
      <vt:lpstr>Lean Principles</vt:lpstr>
      <vt:lpstr>GQM</vt:lpstr>
      <vt:lpstr>Velocity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Sprinters : Sprint 2 Demo</dc:title>
  <dc:creator>Chandra Srilekha Achanta</dc:creator>
  <cp:lastModifiedBy>Chandra Srilekha Achanta</cp:lastModifiedBy>
  <cp:revision>1</cp:revision>
  <dcterms:created xsi:type="dcterms:W3CDTF">2019-10-18T09:35:44Z</dcterms:created>
  <dcterms:modified xsi:type="dcterms:W3CDTF">2019-10-18T09:36:08Z</dcterms:modified>
</cp:coreProperties>
</file>