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A5B5-882D-4FE2-A9D5-EE73C5825844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5C52-2339-4467-BA77-5E018458D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1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 Kappuram</dc:creator>
  <cp:lastModifiedBy>Sukesh Kappuram</cp:lastModifiedBy>
  <cp:revision>3</cp:revision>
  <dcterms:created xsi:type="dcterms:W3CDTF">2017-04-06T07:00:32Z</dcterms:created>
  <dcterms:modified xsi:type="dcterms:W3CDTF">2017-04-06T07:40:37Z</dcterms:modified>
</cp:coreProperties>
</file>