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47CA-1479-4856-AF2F-F27C184B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9970-354A-46A5-B4CE-9C31A3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0B0D-B8CF-4F0F-AF1C-91DCDD5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1832-C6F1-42CA-B88E-7A51D88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EE4F-A2E3-47B5-B5F6-78A7A121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6BB-7C32-4F55-B408-2E20958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F31AE-88C8-4D94-8FBB-320EA685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900-D4C6-4F5D-976C-6DA591BC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52C7-CB52-4680-82B3-84744E38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83AA-EF79-425D-A79F-8315497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3A69-4A0E-49DF-B268-F14F58486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4246-8D81-4F44-9302-11F36915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872F-10BC-4CA5-96A2-20438BCA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AC68-CFEB-41AC-993D-4D78D80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73B5-E4E1-4AD3-B5A3-EB730DE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F51-EFD0-4BB2-9383-67E139F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EEF3-A4B9-495A-B8EA-DCAEEF5D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8F4F-4E6B-44EB-B2B1-2C3F7B08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C9FB-6E14-4995-A94E-66308EA5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330B-27C9-4095-84D7-D334898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E117-CAAE-480E-9D6F-344C64AF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695A-02D2-4C67-9E1A-7325302E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6658-EC8A-46AD-8C9F-B2776E7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B3B6-3FDC-4A23-BE36-B90C3D1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E756-B457-446A-AB24-0146357B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5532-8FE1-4B40-AD64-DD23202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D37C-4C09-4177-832F-5432ABF9B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70E3-6B0E-4BCC-867C-4CD5E3EF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335B-BBF3-4600-BD37-9B76D176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E685D-8F6C-4030-B4A2-BF72188A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5A46-05DC-4E92-A37A-6EC1E66D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191A-4FA8-4A31-BB71-E5F5F8F4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691E-A733-4B11-8C09-65F30E01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C3B-34F0-43DD-95D7-18B64BD8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2C788-2026-4568-8C58-D17B4D7FA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C7BC2-B8C5-464A-A985-8DFD5A47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4DD41-11DB-460D-9949-6C10E89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3FB9-C3CE-455F-A05B-02060EEE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18F00-8BAD-43D3-A3F6-981BAD5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31C3-F9CD-4589-B5DA-BA541EA2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E722-231B-4302-A64A-03092F01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C3CF-3BA9-4E8F-80FB-8822B69A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DA35-E003-450E-B070-7E291311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D7844-9FB3-4127-A654-503B955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DDD0-C4E1-40BC-8D7F-8715EF5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0F224-CE03-4F2C-A867-A46ADD8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D063-FB49-4576-892C-3C5C47A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645B-C1BA-4A71-996C-47DB0F64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F1213-7A73-4F41-A5E6-C0BF950B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37098-2879-4599-9B79-AA185477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937E-62E0-4D8D-8782-A8FD8764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97DF-407E-4C15-ACB9-8A08292E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BBD-AB5C-492F-9493-299B65D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94B32-7D2B-4C7A-91C8-348683E8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F8A2E-062B-4209-9145-9E17326D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0596-CA59-4F65-9709-8F0B161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A43D-C4D1-4F00-9FD6-4A4D001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2EE1-25E2-4580-BF9C-021A280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5105D-11F5-4C63-92B2-AA46E9BA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E92C-6E31-417C-B950-02680B79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E780-8941-4FC6-A700-664D3C871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0797-7AB7-4A2E-BDCA-A1EEC713C65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56C9-8963-4026-8D85-34961BBF5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3DF8-E4D8-494A-9504-43C83D56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5C05-8AA6-4907-972D-994493B8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Test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1386A-7B62-4E03-87F0-3B4832B1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EA0E5-AFAD-474B-AA38-C6605EA9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9AED6-1B03-42F9-A184-DF97151B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29F40-B31E-421B-9C67-37754BDA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6E7D8-0CE2-49C0-95E0-5AF159CD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Test Maker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Maker</dc:title>
  <dc:creator>Sukesh Kappuram</dc:creator>
  <cp:lastModifiedBy>Sukesh Kappuram</cp:lastModifiedBy>
  <cp:revision>4</cp:revision>
  <dcterms:created xsi:type="dcterms:W3CDTF">2018-07-15T14:47:54Z</dcterms:created>
  <dcterms:modified xsi:type="dcterms:W3CDTF">2018-07-15T15:19:00Z</dcterms:modified>
</cp:coreProperties>
</file>