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73" d="100"/>
          <a:sy n="73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547CA-1479-4856-AF2F-F27C184BB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E9970-354A-46A5-B4CE-9C31A39D4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60B0D-B8CF-4F0F-AF1C-91DCDD598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0797-7AB7-4A2E-BDCA-A1EEC713C654}" type="datetimeFigureOut">
              <a:rPr lang="en-US" smtClean="0"/>
              <a:t>17/07/2018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11832-C6F1-42CA-B88E-7A51D88A4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AEE4F-A2E3-47B5-B5F6-78A7A121A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9B82-FEC2-4BD7-BFDB-2934CD59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1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BF6BB-7C32-4F55-B408-2E209583E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6F31AE-88C8-4D94-8FBB-320EA6853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900-D4C6-4F5D-976C-6DA591BC5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0797-7AB7-4A2E-BDCA-A1EEC713C654}" type="datetimeFigureOut">
              <a:rPr lang="en-US" smtClean="0"/>
              <a:t>17/07/2018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052C7-CB52-4680-82B3-84744E383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F83AA-EF79-425D-A79F-831549711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9B82-FEC2-4BD7-BFDB-2934CD59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7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EC3A69-4A0E-49DF-B268-F14F58486E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34246-8D81-4F44-9302-11F369157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E872F-10BC-4CA5-96A2-20438BCAA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0797-7AB7-4A2E-BDCA-A1EEC713C654}" type="datetimeFigureOut">
              <a:rPr lang="en-US" smtClean="0"/>
              <a:t>17/07/2018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7AC68-CFEB-41AC-993D-4D78D803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E73B5-E4E1-4AD3-B5A3-EB730DE33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9B82-FEC2-4BD7-BFDB-2934CD59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61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69F51-EFD0-4BB2-9383-67E139F75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EEEF3-A4B9-495A-B8EA-DCAEEF5DF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A8F4F-4E6B-44EB-B2B1-2C3F7B08C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0797-7AB7-4A2E-BDCA-A1EEC713C654}" type="datetimeFigureOut">
              <a:rPr lang="en-US" smtClean="0"/>
              <a:t>17/07/2018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9C9FB-6E14-4995-A94E-66308EA54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6330B-27C9-4095-84D7-D33489804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9B82-FEC2-4BD7-BFDB-2934CD59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2E117-CAAE-480E-9D6F-344C64AF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F695A-02D2-4C67-9E1A-7325302EA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66658-EC8A-46AD-8C9F-B2776E78A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0797-7AB7-4A2E-BDCA-A1EEC713C654}" type="datetimeFigureOut">
              <a:rPr lang="en-US" smtClean="0"/>
              <a:t>17/07/2018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4B3B6-3FDC-4A23-BE36-B90C3D1A4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2E756-B457-446A-AB24-0146357B6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9B82-FEC2-4BD7-BFDB-2934CD59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70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A5532-8FE1-4B40-AD64-DD23202C0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7D37C-4C09-4177-832F-5432ABF9B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470E3-6B0E-4BCC-867C-4CD5E3EFF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9335B-BBF3-4600-BD37-9B76D1768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0797-7AB7-4A2E-BDCA-A1EEC713C654}" type="datetimeFigureOut">
              <a:rPr lang="en-US" smtClean="0"/>
              <a:t>17/07/2018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E685D-8F6C-4030-B4A2-BF72188A4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F5A46-05DC-4E92-A37A-6EC1E66DC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9B82-FEC2-4BD7-BFDB-2934CD59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03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6191A-4FA8-4A31-BB71-E5F5F8F41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E691E-A733-4B11-8C09-65F30E014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2FAC3B-34F0-43DD-95D7-18B64BD85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22C788-2026-4568-8C58-D17B4D7FA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0C7BC2-B8C5-464A-A985-8DFD5A47A7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24DD41-11DB-460D-9949-6C10E8944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0797-7AB7-4A2E-BDCA-A1EEC713C654}" type="datetimeFigureOut">
              <a:rPr lang="en-US" smtClean="0"/>
              <a:t>17/07/2018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5E3FB9-C3CE-455F-A05B-02060EEE6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A18F00-8BAD-43D3-A3F6-981BAD540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9B82-FEC2-4BD7-BFDB-2934CD59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57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731C3-F9CD-4589-B5DA-BA541EA2C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2E722-231B-4302-A64A-03092F01B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0797-7AB7-4A2E-BDCA-A1EEC713C654}" type="datetimeFigureOut">
              <a:rPr lang="en-US" smtClean="0"/>
              <a:t>17/07/2018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31C3CF-3BA9-4E8F-80FB-8822B69A2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5DA35-E003-450E-B070-7E291311A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9B82-FEC2-4BD7-BFDB-2934CD59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97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2D7844-9FB3-4127-A654-503B9557A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0797-7AB7-4A2E-BDCA-A1EEC713C654}" type="datetimeFigureOut">
              <a:rPr lang="en-US" smtClean="0"/>
              <a:t>17/07/2018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4FDDD0-C4E1-40BC-8D7F-8715EF528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0F224-CE03-4F2C-A867-A46ADD832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9B82-FEC2-4BD7-BFDB-2934CD59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82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BD063-FB49-4576-892C-3C5C47A9F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F645B-C1BA-4A71-996C-47DB0F647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FF1213-7A73-4F41-A5E6-C0BF950B0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37098-2879-4599-9B79-AA1854771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0797-7AB7-4A2E-BDCA-A1EEC713C654}" type="datetimeFigureOut">
              <a:rPr lang="en-US" smtClean="0"/>
              <a:t>17/07/2018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B937E-62E0-4D8D-8782-A8FD8764E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D97DF-407E-4C15-ACB9-8A08292E6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9B82-FEC2-4BD7-BFDB-2934CD59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28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EFBBD-AB5C-492F-9493-299B65DC7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494B32-7D2B-4C7A-91C8-348683E8D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F8A2E-062B-4209-9145-9E17326D0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20596-CA59-4F65-9709-8F0B16113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0797-7AB7-4A2E-BDCA-A1EEC713C654}" type="datetimeFigureOut">
              <a:rPr lang="en-US" smtClean="0"/>
              <a:t>17/07/2018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0A43D-C4D1-4F00-9FD6-4A4D0010A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72EE1-25E2-4580-BF9C-021A280A6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9B82-FEC2-4BD7-BFDB-2934CD59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25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A5105D-11F5-4C63-92B2-AA46E9BAC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7E92C-6E31-417C-B950-02680B79D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EE780-8941-4FC6-A700-664D3C8712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D0797-7AB7-4A2E-BDCA-A1EEC713C654}" type="datetimeFigureOut">
              <a:rPr lang="en-US" smtClean="0"/>
              <a:t>17/07/2018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A56C9-8963-4026-8D85-34961BBF5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E3DF8-E4D8-494A-9504-43C83D56F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29B82-FEC2-4BD7-BFDB-2934CD59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32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95C05-8AA6-4907-972D-994493B88A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Online Test Maker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1386A-7B62-4E03-87F0-3B4832B10D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6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CEA0E5-AFAD-474B-AA38-C6605EA93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945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19AED6-1B03-42F9-A184-DF97151B6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654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829F40-B31E-421B-9C67-37754BDA7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931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D6E7D8-0CE2-49C0-95E0-5AF159CD6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034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627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20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541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Online Test Maker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Test Maker</dc:title>
  <dc:creator>Sukesh Kappuram</dc:creator>
  <cp:lastModifiedBy>Sukesh K</cp:lastModifiedBy>
  <cp:revision>5</cp:revision>
  <dcterms:created xsi:type="dcterms:W3CDTF">2018-07-15T14:47:54Z</dcterms:created>
  <dcterms:modified xsi:type="dcterms:W3CDTF">2018-07-17T18:10:26Z</dcterms:modified>
</cp:coreProperties>
</file>