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</p:sldIdLst>
  <p:sldSz cx="11430000" cy="6445250"/>
  <p:notesSz cx="11430000" cy="64452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648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1998027"/>
            <a:ext cx="9715500" cy="13535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1" i="0">
                <a:solidFill>
                  <a:srgbClr val="03030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609340"/>
            <a:ext cx="8001000" cy="1611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50" b="1" i="0">
                <a:solidFill>
                  <a:srgbClr val="03030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03030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650" b="1" i="0">
                <a:solidFill>
                  <a:srgbClr val="03030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750" y="253"/>
            <a:ext cx="4286249" cy="6438645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9768839" y="6124238"/>
            <a:ext cx="1280160" cy="31750"/>
          </a:xfrm>
          <a:custGeom>
            <a:avLst/>
            <a:gdLst/>
            <a:ahLst/>
            <a:cxnLst/>
            <a:rect l="l" t="t" r="r" b="b"/>
            <a:pathLst>
              <a:path w="1280159" h="31750">
                <a:moveTo>
                  <a:pt x="0" y="13671"/>
                </a:moveTo>
                <a:lnTo>
                  <a:pt x="216" y="13725"/>
                </a:lnTo>
                <a:lnTo>
                  <a:pt x="576" y="13869"/>
                </a:lnTo>
                <a:lnTo>
                  <a:pt x="1296" y="13995"/>
                </a:lnTo>
                <a:lnTo>
                  <a:pt x="2014" y="14121"/>
                </a:lnTo>
                <a:lnTo>
                  <a:pt x="2602" y="14286"/>
                </a:lnTo>
                <a:lnTo>
                  <a:pt x="4314" y="14426"/>
                </a:lnTo>
                <a:lnTo>
                  <a:pt x="6025" y="14566"/>
                </a:lnTo>
                <a:lnTo>
                  <a:pt x="8786" y="14497"/>
                </a:lnTo>
                <a:lnTo>
                  <a:pt x="11567" y="14837"/>
                </a:lnTo>
                <a:lnTo>
                  <a:pt x="14347" y="15176"/>
                </a:lnTo>
                <a:lnTo>
                  <a:pt x="17725" y="15866"/>
                </a:lnTo>
                <a:lnTo>
                  <a:pt x="20999" y="16463"/>
                </a:lnTo>
                <a:lnTo>
                  <a:pt x="24274" y="17061"/>
                </a:lnTo>
                <a:lnTo>
                  <a:pt x="27817" y="17797"/>
                </a:lnTo>
                <a:lnTo>
                  <a:pt x="31214" y="18421"/>
                </a:lnTo>
                <a:lnTo>
                  <a:pt x="34610" y="19046"/>
                </a:lnTo>
                <a:lnTo>
                  <a:pt x="37850" y="19680"/>
                </a:lnTo>
                <a:lnTo>
                  <a:pt x="41378" y="20212"/>
                </a:lnTo>
                <a:lnTo>
                  <a:pt x="79654" y="23405"/>
                </a:lnTo>
                <a:lnTo>
                  <a:pt x="86165" y="23539"/>
                </a:lnTo>
                <a:lnTo>
                  <a:pt x="89857" y="23344"/>
                </a:lnTo>
                <a:lnTo>
                  <a:pt x="92978" y="23574"/>
                </a:lnTo>
                <a:lnTo>
                  <a:pt x="96099" y="23805"/>
                </a:lnTo>
                <a:lnTo>
                  <a:pt x="98897" y="24367"/>
                </a:lnTo>
                <a:lnTo>
                  <a:pt x="101637" y="24857"/>
                </a:lnTo>
                <a:lnTo>
                  <a:pt x="104376" y="25346"/>
                </a:lnTo>
                <a:lnTo>
                  <a:pt x="106900" y="25975"/>
                </a:lnTo>
                <a:lnTo>
                  <a:pt x="109415" y="26511"/>
                </a:lnTo>
                <a:lnTo>
                  <a:pt x="111929" y="27046"/>
                </a:lnTo>
                <a:lnTo>
                  <a:pt x="114318" y="27602"/>
                </a:lnTo>
                <a:lnTo>
                  <a:pt x="116725" y="28070"/>
                </a:lnTo>
                <a:lnTo>
                  <a:pt x="119132" y="28537"/>
                </a:lnTo>
                <a:lnTo>
                  <a:pt x="121263" y="28962"/>
                </a:lnTo>
                <a:lnTo>
                  <a:pt x="123854" y="29316"/>
                </a:lnTo>
                <a:lnTo>
                  <a:pt x="158903" y="31132"/>
                </a:lnTo>
                <a:lnTo>
                  <a:pt x="161769" y="31150"/>
                </a:lnTo>
                <a:lnTo>
                  <a:pt x="164369" y="31141"/>
                </a:lnTo>
                <a:lnTo>
                  <a:pt x="167352" y="31132"/>
                </a:lnTo>
                <a:lnTo>
                  <a:pt x="170336" y="31123"/>
                </a:lnTo>
                <a:lnTo>
                  <a:pt x="173625" y="31099"/>
                </a:lnTo>
                <a:lnTo>
                  <a:pt x="176808" y="31078"/>
                </a:lnTo>
                <a:lnTo>
                  <a:pt x="179992" y="31057"/>
                </a:lnTo>
                <a:lnTo>
                  <a:pt x="183281" y="31030"/>
                </a:lnTo>
                <a:lnTo>
                  <a:pt x="186454" y="31007"/>
                </a:lnTo>
                <a:lnTo>
                  <a:pt x="189628" y="30984"/>
                </a:lnTo>
                <a:lnTo>
                  <a:pt x="192790" y="30959"/>
                </a:lnTo>
                <a:lnTo>
                  <a:pt x="195851" y="30939"/>
                </a:lnTo>
                <a:lnTo>
                  <a:pt x="198913" y="30918"/>
                </a:lnTo>
                <a:lnTo>
                  <a:pt x="201906" y="30899"/>
                </a:lnTo>
                <a:lnTo>
                  <a:pt x="204822" y="30884"/>
                </a:lnTo>
                <a:lnTo>
                  <a:pt x="207738" y="30868"/>
                </a:lnTo>
                <a:lnTo>
                  <a:pt x="210570" y="30855"/>
                </a:lnTo>
                <a:lnTo>
                  <a:pt x="213349" y="30845"/>
                </a:lnTo>
                <a:lnTo>
                  <a:pt x="216129" y="30834"/>
                </a:lnTo>
                <a:lnTo>
                  <a:pt x="241411" y="30802"/>
                </a:lnTo>
                <a:lnTo>
                  <a:pt x="244590" y="30802"/>
                </a:lnTo>
                <a:lnTo>
                  <a:pt x="247673" y="30802"/>
                </a:lnTo>
                <a:lnTo>
                  <a:pt x="250756" y="30803"/>
                </a:lnTo>
                <a:lnTo>
                  <a:pt x="253635" y="30804"/>
                </a:lnTo>
                <a:lnTo>
                  <a:pt x="256858" y="30805"/>
                </a:lnTo>
                <a:lnTo>
                  <a:pt x="260081" y="30806"/>
                </a:lnTo>
                <a:lnTo>
                  <a:pt x="263618" y="30807"/>
                </a:lnTo>
                <a:lnTo>
                  <a:pt x="267010" y="30808"/>
                </a:lnTo>
                <a:lnTo>
                  <a:pt x="270403" y="30809"/>
                </a:lnTo>
                <a:lnTo>
                  <a:pt x="273883" y="30810"/>
                </a:lnTo>
                <a:lnTo>
                  <a:pt x="277215" y="30811"/>
                </a:lnTo>
                <a:lnTo>
                  <a:pt x="280548" y="30812"/>
                </a:lnTo>
                <a:lnTo>
                  <a:pt x="283840" y="30812"/>
                </a:lnTo>
                <a:lnTo>
                  <a:pt x="320956" y="30817"/>
                </a:lnTo>
                <a:lnTo>
                  <a:pt x="323546" y="30817"/>
                </a:lnTo>
                <a:lnTo>
                  <a:pt x="325870" y="30817"/>
                </a:lnTo>
                <a:lnTo>
                  <a:pt x="328624" y="30817"/>
                </a:lnTo>
                <a:lnTo>
                  <a:pt x="331377" y="30817"/>
                </a:lnTo>
                <a:lnTo>
                  <a:pt x="334461" y="30817"/>
                </a:lnTo>
                <a:lnTo>
                  <a:pt x="337475" y="30817"/>
                </a:lnTo>
                <a:lnTo>
                  <a:pt x="340490" y="30817"/>
                </a:lnTo>
                <a:lnTo>
                  <a:pt x="343430" y="30817"/>
                </a:lnTo>
                <a:lnTo>
                  <a:pt x="346709" y="30817"/>
                </a:lnTo>
                <a:lnTo>
                  <a:pt x="349990" y="30816"/>
                </a:lnTo>
                <a:lnTo>
                  <a:pt x="353653" y="30816"/>
                </a:lnTo>
                <a:lnTo>
                  <a:pt x="357156" y="30816"/>
                </a:lnTo>
                <a:lnTo>
                  <a:pt x="360659" y="30816"/>
                </a:lnTo>
                <a:lnTo>
                  <a:pt x="364277" y="30816"/>
                </a:lnTo>
                <a:lnTo>
                  <a:pt x="367728" y="30816"/>
                </a:lnTo>
                <a:lnTo>
                  <a:pt x="371179" y="30816"/>
                </a:lnTo>
                <a:lnTo>
                  <a:pt x="374376" y="31032"/>
                </a:lnTo>
                <a:lnTo>
                  <a:pt x="377862" y="30816"/>
                </a:lnTo>
                <a:lnTo>
                  <a:pt x="381348" y="30600"/>
                </a:lnTo>
                <a:lnTo>
                  <a:pt x="385085" y="30024"/>
                </a:lnTo>
                <a:lnTo>
                  <a:pt x="388643" y="29521"/>
                </a:lnTo>
                <a:lnTo>
                  <a:pt x="392202" y="29018"/>
                </a:lnTo>
                <a:lnTo>
                  <a:pt x="395790" y="28359"/>
                </a:lnTo>
                <a:lnTo>
                  <a:pt x="399212" y="27798"/>
                </a:lnTo>
                <a:lnTo>
                  <a:pt x="402633" y="27237"/>
                </a:lnTo>
                <a:lnTo>
                  <a:pt x="405969" y="26649"/>
                </a:lnTo>
                <a:lnTo>
                  <a:pt x="409173" y="26154"/>
                </a:lnTo>
                <a:lnTo>
                  <a:pt x="412376" y="25659"/>
                </a:lnTo>
                <a:lnTo>
                  <a:pt x="415235" y="25207"/>
                </a:lnTo>
                <a:lnTo>
                  <a:pt x="418431" y="24829"/>
                </a:lnTo>
                <a:lnTo>
                  <a:pt x="421629" y="24452"/>
                </a:lnTo>
                <a:lnTo>
                  <a:pt x="425058" y="24144"/>
                </a:lnTo>
                <a:lnTo>
                  <a:pt x="428356" y="23889"/>
                </a:lnTo>
                <a:lnTo>
                  <a:pt x="431655" y="23635"/>
                </a:lnTo>
                <a:lnTo>
                  <a:pt x="447677" y="22990"/>
                </a:lnTo>
                <a:lnTo>
                  <a:pt x="450742" y="22918"/>
                </a:lnTo>
                <a:lnTo>
                  <a:pt x="453715" y="22890"/>
                </a:lnTo>
                <a:lnTo>
                  <a:pt x="456614" y="22869"/>
                </a:lnTo>
                <a:lnTo>
                  <a:pt x="459513" y="22848"/>
                </a:lnTo>
                <a:lnTo>
                  <a:pt x="462314" y="22856"/>
                </a:lnTo>
                <a:lnTo>
                  <a:pt x="465068" y="22864"/>
                </a:lnTo>
                <a:lnTo>
                  <a:pt x="467823" y="22872"/>
                </a:lnTo>
                <a:lnTo>
                  <a:pt x="470494" y="22897"/>
                </a:lnTo>
                <a:lnTo>
                  <a:pt x="473140" y="22918"/>
                </a:lnTo>
                <a:lnTo>
                  <a:pt x="475785" y="22940"/>
                </a:lnTo>
                <a:lnTo>
                  <a:pt x="478370" y="22968"/>
                </a:lnTo>
                <a:lnTo>
                  <a:pt x="480942" y="22993"/>
                </a:lnTo>
                <a:lnTo>
                  <a:pt x="483516" y="23017"/>
                </a:lnTo>
                <a:lnTo>
                  <a:pt x="486049" y="23043"/>
                </a:lnTo>
                <a:lnTo>
                  <a:pt x="488581" y="23064"/>
                </a:lnTo>
                <a:lnTo>
                  <a:pt x="491112" y="23086"/>
                </a:lnTo>
                <a:lnTo>
                  <a:pt x="493404" y="23106"/>
                </a:lnTo>
                <a:lnTo>
                  <a:pt x="514194" y="23191"/>
                </a:lnTo>
                <a:lnTo>
                  <a:pt x="517265" y="23197"/>
                </a:lnTo>
                <a:lnTo>
                  <a:pt x="520365" y="23201"/>
                </a:lnTo>
                <a:lnTo>
                  <a:pt x="523376" y="23205"/>
                </a:lnTo>
                <a:lnTo>
                  <a:pt x="526388" y="23208"/>
                </a:lnTo>
                <a:lnTo>
                  <a:pt x="529361" y="23209"/>
                </a:lnTo>
                <a:lnTo>
                  <a:pt x="532263" y="23210"/>
                </a:lnTo>
                <a:lnTo>
                  <a:pt x="535165" y="23211"/>
                </a:lnTo>
                <a:lnTo>
                  <a:pt x="538001" y="23211"/>
                </a:lnTo>
                <a:lnTo>
                  <a:pt x="540786" y="23211"/>
                </a:lnTo>
                <a:lnTo>
                  <a:pt x="543571" y="23210"/>
                </a:lnTo>
                <a:lnTo>
                  <a:pt x="546288" y="23209"/>
                </a:lnTo>
                <a:lnTo>
                  <a:pt x="548973" y="23208"/>
                </a:lnTo>
                <a:lnTo>
                  <a:pt x="551658" y="23208"/>
                </a:lnTo>
                <a:lnTo>
                  <a:pt x="554286" y="23206"/>
                </a:lnTo>
                <a:lnTo>
                  <a:pt x="556897" y="23205"/>
                </a:lnTo>
                <a:lnTo>
                  <a:pt x="559507" y="23204"/>
                </a:lnTo>
                <a:lnTo>
                  <a:pt x="562075" y="23203"/>
                </a:lnTo>
                <a:lnTo>
                  <a:pt x="564636" y="23202"/>
                </a:lnTo>
                <a:lnTo>
                  <a:pt x="567197" y="23201"/>
                </a:lnTo>
                <a:lnTo>
                  <a:pt x="569731" y="23416"/>
                </a:lnTo>
                <a:lnTo>
                  <a:pt x="572264" y="23200"/>
                </a:lnTo>
                <a:lnTo>
                  <a:pt x="574797" y="22983"/>
                </a:lnTo>
                <a:lnTo>
                  <a:pt x="577314" y="22406"/>
                </a:lnTo>
                <a:lnTo>
                  <a:pt x="579834" y="21902"/>
                </a:lnTo>
                <a:lnTo>
                  <a:pt x="582354" y="21399"/>
                </a:lnTo>
                <a:lnTo>
                  <a:pt x="584867" y="20740"/>
                </a:lnTo>
                <a:lnTo>
                  <a:pt x="587384" y="20178"/>
                </a:lnTo>
                <a:lnTo>
                  <a:pt x="589901" y="19617"/>
                </a:lnTo>
                <a:lnTo>
                  <a:pt x="592201" y="19029"/>
                </a:lnTo>
                <a:lnTo>
                  <a:pt x="594936" y="18534"/>
                </a:lnTo>
                <a:lnTo>
                  <a:pt x="613099" y="16269"/>
                </a:lnTo>
                <a:lnTo>
                  <a:pt x="616188" y="16014"/>
                </a:lnTo>
                <a:lnTo>
                  <a:pt x="619093" y="15831"/>
                </a:lnTo>
                <a:lnTo>
                  <a:pt x="622337" y="15681"/>
                </a:lnTo>
                <a:lnTo>
                  <a:pt x="625581" y="15531"/>
                </a:lnTo>
                <a:lnTo>
                  <a:pt x="629146" y="15442"/>
                </a:lnTo>
                <a:lnTo>
                  <a:pt x="632563" y="15370"/>
                </a:lnTo>
                <a:lnTo>
                  <a:pt x="635981" y="15297"/>
                </a:lnTo>
                <a:lnTo>
                  <a:pt x="639270" y="15270"/>
                </a:lnTo>
                <a:lnTo>
                  <a:pt x="642841" y="15249"/>
                </a:lnTo>
                <a:lnTo>
                  <a:pt x="646411" y="15228"/>
                </a:lnTo>
                <a:lnTo>
                  <a:pt x="650083" y="15236"/>
                </a:lnTo>
                <a:lnTo>
                  <a:pt x="653987" y="15244"/>
                </a:lnTo>
                <a:lnTo>
                  <a:pt x="657891" y="15252"/>
                </a:lnTo>
                <a:lnTo>
                  <a:pt x="661993" y="15277"/>
                </a:lnTo>
                <a:lnTo>
                  <a:pt x="666264" y="15298"/>
                </a:lnTo>
                <a:lnTo>
                  <a:pt x="670535" y="15320"/>
                </a:lnTo>
                <a:lnTo>
                  <a:pt x="707324" y="15503"/>
                </a:lnTo>
                <a:lnTo>
                  <a:pt x="711819" y="15519"/>
                </a:lnTo>
                <a:lnTo>
                  <a:pt x="733225" y="15571"/>
                </a:lnTo>
                <a:lnTo>
                  <a:pt x="737367" y="15577"/>
                </a:lnTo>
                <a:lnTo>
                  <a:pt x="764485" y="15591"/>
                </a:lnTo>
                <a:lnTo>
                  <a:pt x="769289" y="15591"/>
                </a:lnTo>
                <a:lnTo>
                  <a:pt x="773736" y="15591"/>
                </a:lnTo>
                <a:lnTo>
                  <a:pt x="778182" y="15591"/>
                </a:lnTo>
                <a:lnTo>
                  <a:pt x="782477" y="15589"/>
                </a:lnTo>
                <a:lnTo>
                  <a:pt x="786481" y="15589"/>
                </a:lnTo>
                <a:lnTo>
                  <a:pt x="790485" y="15588"/>
                </a:lnTo>
                <a:lnTo>
                  <a:pt x="794225" y="15586"/>
                </a:lnTo>
                <a:lnTo>
                  <a:pt x="797759" y="15585"/>
                </a:lnTo>
                <a:lnTo>
                  <a:pt x="801293" y="15584"/>
                </a:lnTo>
                <a:lnTo>
                  <a:pt x="804553" y="15583"/>
                </a:lnTo>
                <a:lnTo>
                  <a:pt x="807683" y="15582"/>
                </a:lnTo>
                <a:lnTo>
                  <a:pt x="810812" y="15581"/>
                </a:lnTo>
                <a:lnTo>
                  <a:pt x="813710" y="15580"/>
                </a:lnTo>
                <a:lnTo>
                  <a:pt x="816537" y="15580"/>
                </a:lnTo>
                <a:lnTo>
                  <a:pt x="832301" y="15577"/>
                </a:lnTo>
                <a:lnTo>
                  <a:pt x="834814" y="15576"/>
                </a:lnTo>
                <a:lnTo>
                  <a:pt x="837262" y="15576"/>
                </a:lnTo>
                <a:lnTo>
                  <a:pt x="839722" y="15576"/>
                </a:lnTo>
                <a:lnTo>
                  <a:pt x="842182" y="15576"/>
                </a:lnTo>
                <a:lnTo>
                  <a:pt x="844613" y="15576"/>
                </a:lnTo>
                <a:lnTo>
                  <a:pt x="847060" y="15576"/>
                </a:lnTo>
                <a:lnTo>
                  <a:pt x="849507" y="15576"/>
                </a:lnTo>
                <a:lnTo>
                  <a:pt x="851948" y="15576"/>
                </a:lnTo>
                <a:lnTo>
                  <a:pt x="854405" y="15576"/>
                </a:lnTo>
                <a:lnTo>
                  <a:pt x="856861" y="15576"/>
                </a:lnTo>
                <a:lnTo>
                  <a:pt x="859324" y="15576"/>
                </a:lnTo>
                <a:lnTo>
                  <a:pt x="861799" y="15576"/>
                </a:lnTo>
                <a:lnTo>
                  <a:pt x="864275" y="15576"/>
                </a:lnTo>
                <a:lnTo>
                  <a:pt x="879288" y="15576"/>
                </a:lnTo>
                <a:lnTo>
                  <a:pt x="881812" y="15576"/>
                </a:lnTo>
                <a:lnTo>
                  <a:pt x="884339" y="15576"/>
                </a:lnTo>
                <a:lnTo>
                  <a:pt x="886866" y="15576"/>
                </a:lnTo>
                <a:lnTo>
                  <a:pt x="889399" y="15576"/>
                </a:lnTo>
                <a:lnTo>
                  <a:pt x="891936" y="15576"/>
                </a:lnTo>
                <a:lnTo>
                  <a:pt x="894471" y="15576"/>
                </a:lnTo>
                <a:lnTo>
                  <a:pt x="897012" y="15576"/>
                </a:lnTo>
                <a:lnTo>
                  <a:pt x="899553" y="15576"/>
                </a:lnTo>
                <a:lnTo>
                  <a:pt x="902094" y="15576"/>
                </a:lnTo>
                <a:lnTo>
                  <a:pt x="904638" y="15576"/>
                </a:lnTo>
                <a:lnTo>
                  <a:pt x="907181" y="15576"/>
                </a:lnTo>
                <a:lnTo>
                  <a:pt x="909725" y="15576"/>
                </a:lnTo>
                <a:lnTo>
                  <a:pt x="912054" y="15576"/>
                </a:lnTo>
                <a:lnTo>
                  <a:pt x="914813" y="15576"/>
                </a:lnTo>
                <a:lnTo>
                  <a:pt x="917574" y="15576"/>
                </a:lnTo>
                <a:lnTo>
                  <a:pt x="920478" y="15576"/>
                </a:lnTo>
                <a:lnTo>
                  <a:pt x="923741" y="15576"/>
                </a:lnTo>
                <a:lnTo>
                  <a:pt x="927003" y="15576"/>
                </a:lnTo>
                <a:lnTo>
                  <a:pt x="930567" y="15576"/>
                </a:lnTo>
                <a:lnTo>
                  <a:pt x="989478" y="15576"/>
                </a:lnTo>
                <a:lnTo>
                  <a:pt x="993268" y="15792"/>
                </a:lnTo>
                <a:lnTo>
                  <a:pt x="996446" y="15576"/>
                </a:lnTo>
                <a:lnTo>
                  <a:pt x="999624" y="15360"/>
                </a:lnTo>
                <a:lnTo>
                  <a:pt x="1002196" y="14784"/>
                </a:lnTo>
                <a:lnTo>
                  <a:pt x="1004730" y="14281"/>
                </a:lnTo>
                <a:lnTo>
                  <a:pt x="1007265" y="13778"/>
                </a:lnTo>
                <a:lnTo>
                  <a:pt x="1009439" y="13119"/>
                </a:lnTo>
                <a:lnTo>
                  <a:pt x="1011652" y="12558"/>
                </a:lnTo>
                <a:lnTo>
                  <a:pt x="1013866" y="11997"/>
                </a:lnTo>
                <a:lnTo>
                  <a:pt x="1015903" y="11409"/>
                </a:lnTo>
                <a:lnTo>
                  <a:pt x="1018011" y="10914"/>
                </a:lnTo>
                <a:lnTo>
                  <a:pt x="1020120" y="10420"/>
                </a:lnTo>
                <a:lnTo>
                  <a:pt x="1021958" y="9967"/>
                </a:lnTo>
                <a:lnTo>
                  <a:pt x="1024304" y="9590"/>
                </a:lnTo>
                <a:lnTo>
                  <a:pt x="1040579" y="8062"/>
                </a:lnTo>
                <a:lnTo>
                  <a:pt x="1043447" y="7912"/>
                </a:lnTo>
                <a:lnTo>
                  <a:pt x="1046397" y="7822"/>
                </a:lnTo>
                <a:lnTo>
                  <a:pt x="1049285" y="7750"/>
                </a:lnTo>
                <a:lnTo>
                  <a:pt x="1052174" y="7678"/>
                </a:lnTo>
                <a:lnTo>
                  <a:pt x="1054855" y="7866"/>
                </a:lnTo>
                <a:lnTo>
                  <a:pt x="1057911" y="7629"/>
                </a:lnTo>
                <a:lnTo>
                  <a:pt x="1060967" y="7392"/>
                </a:lnTo>
                <a:lnTo>
                  <a:pt x="1064353" y="6824"/>
                </a:lnTo>
                <a:lnTo>
                  <a:pt x="1067621" y="6329"/>
                </a:lnTo>
                <a:lnTo>
                  <a:pt x="1070889" y="5834"/>
                </a:lnTo>
                <a:lnTo>
                  <a:pt x="1074268" y="5200"/>
                </a:lnTo>
                <a:lnTo>
                  <a:pt x="1077518" y="4660"/>
                </a:lnTo>
                <a:lnTo>
                  <a:pt x="1080768" y="4120"/>
                </a:lnTo>
                <a:lnTo>
                  <a:pt x="1083785" y="3561"/>
                </a:lnTo>
                <a:lnTo>
                  <a:pt x="1087122" y="3091"/>
                </a:lnTo>
                <a:lnTo>
                  <a:pt x="1090459" y="2620"/>
                </a:lnTo>
                <a:lnTo>
                  <a:pt x="1094077" y="2193"/>
                </a:lnTo>
                <a:lnTo>
                  <a:pt x="1097537" y="1837"/>
                </a:lnTo>
                <a:lnTo>
                  <a:pt x="1100997" y="1482"/>
                </a:lnTo>
                <a:lnTo>
                  <a:pt x="1117730" y="409"/>
                </a:lnTo>
                <a:lnTo>
                  <a:pt x="1120908" y="271"/>
                </a:lnTo>
                <a:lnTo>
                  <a:pt x="1138384" y="0"/>
                </a:lnTo>
                <a:lnTo>
                  <a:pt x="1141083" y="9"/>
                </a:lnTo>
                <a:lnTo>
                  <a:pt x="1143752" y="18"/>
                </a:lnTo>
                <a:lnTo>
                  <a:pt x="1146420" y="27"/>
                </a:lnTo>
                <a:lnTo>
                  <a:pt x="1149014" y="51"/>
                </a:lnTo>
                <a:lnTo>
                  <a:pt x="1151595" y="72"/>
                </a:lnTo>
                <a:lnTo>
                  <a:pt x="1154176" y="94"/>
                </a:lnTo>
                <a:lnTo>
                  <a:pt x="1156706" y="121"/>
                </a:lnTo>
                <a:lnTo>
                  <a:pt x="1159237" y="145"/>
                </a:lnTo>
                <a:lnTo>
                  <a:pt x="1161767" y="168"/>
                </a:lnTo>
                <a:lnTo>
                  <a:pt x="1164268" y="192"/>
                </a:lnTo>
                <a:lnTo>
                  <a:pt x="1166775" y="213"/>
                </a:lnTo>
                <a:lnTo>
                  <a:pt x="1169281" y="234"/>
                </a:lnTo>
                <a:lnTo>
                  <a:pt x="1171774" y="253"/>
                </a:lnTo>
                <a:lnTo>
                  <a:pt x="1174274" y="268"/>
                </a:lnTo>
                <a:lnTo>
                  <a:pt x="1176774" y="284"/>
                </a:lnTo>
                <a:lnTo>
                  <a:pt x="1189297" y="332"/>
                </a:lnTo>
                <a:lnTo>
                  <a:pt x="1191809" y="338"/>
                </a:lnTo>
                <a:lnTo>
                  <a:pt x="1194326" y="342"/>
                </a:lnTo>
                <a:lnTo>
                  <a:pt x="1196847" y="345"/>
                </a:lnTo>
                <a:lnTo>
                  <a:pt x="1199367" y="348"/>
                </a:lnTo>
                <a:lnTo>
                  <a:pt x="1201893" y="349"/>
                </a:lnTo>
                <a:lnTo>
                  <a:pt x="1204421" y="350"/>
                </a:lnTo>
                <a:lnTo>
                  <a:pt x="1206949" y="351"/>
                </a:lnTo>
                <a:lnTo>
                  <a:pt x="1209266" y="350"/>
                </a:lnTo>
                <a:lnTo>
                  <a:pt x="1212016" y="350"/>
                </a:lnTo>
                <a:lnTo>
                  <a:pt x="1214766" y="350"/>
                </a:lnTo>
                <a:lnTo>
                  <a:pt x="1217880" y="349"/>
                </a:lnTo>
                <a:lnTo>
                  <a:pt x="1220921" y="348"/>
                </a:lnTo>
                <a:lnTo>
                  <a:pt x="1223963" y="347"/>
                </a:lnTo>
                <a:lnTo>
                  <a:pt x="1227162" y="346"/>
                </a:lnTo>
                <a:lnTo>
                  <a:pt x="1230263" y="344"/>
                </a:lnTo>
                <a:lnTo>
                  <a:pt x="1233365" y="343"/>
                </a:lnTo>
                <a:lnTo>
                  <a:pt x="1236494" y="342"/>
                </a:lnTo>
                <a:lnTo>
                  <a:pt x="1239530" y="342"/>
                </a:lnTo>
                <a:lnTo>
                  <a:pt x="1257045" y="337"/>
                </a:lnTo>
                <a:lnTo>
                  <a:pt x="1259841" y="337"/>
                </a:lnTo>
                <a:lnTo>
                  <a:pt x="1262566" y="337"/>
                </a:lnTo>
                <a:lnTo>
                  <a:pt x="1265257" y="336"/>
                </a:lnTo>
                <a:lnTo>
                  <a:pt x="1267948" y="336"/>
                </a:lnTo>
                <a:lnTo>
                  <a:pt x="1270796" y="336"/>
                </a:lnTo>
                <a:lnTo>
                  <a:pt x="1273192" y="336"/>
                </a:lnTo>
                <a:lnTo>
                  <a:pt x="1275590" y="336"/>
                </a:lnTo>
                <a:lnTo>
                  <a:pt x="1278566" y="335"/>
                </a:lnTo>
                <a:lnTo>
                  <a:pt x="1279640" y="335"/>
                </a:lnTo>
              </a:path>
            </a:pathLst>
          </a:custGeom>
          <a:ln w="2286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03030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150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8645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03030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73625" y="1597025"/>
            <a:ext cx="5565775" cy="539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1" i="0">
                <a:solidFill>
                  <a:srgbClr val="03030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73625" y="1815147"/>
            <a:ext cx="5330825" cy="2211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50" b="1" i="0">
                <a:solidFill>
                  <a:srgbClr val="03030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6200" y="5994082"/>
            <a:ext cx="36576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296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 /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4.png" /><Relationship Id="rId4" Type="http://schemas.openxmlformats.org/officeDocument/2006/relationships/image" Target="../media/image2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 /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6.png" /><Relationship Id="rId4" Type="http://schemas.openxmlformats.org/officeDocument/2006/relationships/image" Target="../media/image2.png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7" Type="http://schemas.openxmlformats.org/officeDocument/2006/relationships/image" Target="../media/image10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2.png" /><Relationship Id="rId5" Type="http://schemas.openxmlformats.org/officeDocument/2006/relationships/hyperlink" Target="https://gamma.app/?utm_source=made-with-gamma" TargetMode="External" /><Relationship Id="rId4" Type="http://schemas.openxmlformats.org/officeDocument/2006/relationships/image" Target="../media/image9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5.xml" /><Relationship Id="rId4" Type="http://schemas.openxmlformats.org/officeDocument/2006/relationships/image" Target="../media/image1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4286250" cy="64386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ts val="5780"/>
              </a:lnSpc>
              <a:spcBef>
                <a:spcPts val="130"/>
              </a:spcBef>
            </a:pPr>
            <a:r>
              <a:rPr spc="170" dirty="0"/>
              <a:t>News</a:t>
            </a:r>
            <a:r>
              <a:rPr spc="-260" dirty="0"/>
              <a:t> </a:t>
            </a:r>
            <a:r>
              <a:rPr spc="-10" dirty="0"/>
              <a:t>Flash: </a:t>
            </a:r>
            <a:r>
              <a:rPr dirty="0"/>
              <a:t>Personalized</a:t>
            </a:r>
            <a:r>
              <a:rPr spc="185" dirty="0"/>
              <a:t> </a:t>
            </a:r>
            <a:r>
              <a:rPr spc="150" dirty="0"/>
              <a:t>News</a:t>
            </a: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for</a:t>
            </a:r>
            <a:r>
              <a:rPr spc="-315" dirty="0"/>
              <a:t> </a:t>
            </a:r>
            <a:r>
              <a:rPr spc="-30" dirty="0"/>
              <a:t>All</a:t>
            </a:r>
            <a:r>
              <a:rPr spc="-315" dirty="0"/>
              <a:t> </a:t>
            </a:r>
            <a:r>
              <a:rPr spc="235" dirty="0"/>
              <a:t>Ages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73625" y="4330700"/>
            <a:ext cx="573595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40" dirty="0">
                <a:solidFill>
                  <a:srgbClr val="454545"/>
                </a:solidFill>
                <a:latin typeface="Verdana"/>
                <a:cs typeface="Verdana"/>
              </a:rPr>
              <a:t>Revolutionizing</a:t>
            </a:r>
            <a:r>
              <a:rPr sz="1350" spc="-65" dirty="0">
                <a:solidFill>
                  <a:srgbClr val="454545"/>
                </a:solidFill>
                <a:latin typeface="Verdana"/>
                <a:cs typeface="Verdana"/>
              </a:rPr>
              <a:t> </a:t>
            </a:r>
            <a:r>
              <a:rPr sz="1350" spc="-20" dirty="0">
                <a:solidFill>
                  <a:srgbClr val="454545"/>
                </a:solidFill>
                <a:latin typeface="Verdana"/>
                <a:cs typeface="Verdana"/>
              </a:rPr>
              <a:t>news</a:t>
            </a:r>
            <a:r>
              <a:rPr sz="1350" spc="-65" dirty="0">
                <a:solidFill>
                  <a:srgbClr val="454545"/>
                </a:solidFill>
                <a:latin typeface="Verdana"/>
                <a:cs typeface="Verdana"/>
              </a:rPr>
              <a:t> </a:t>
            </a:r>
            <a:r>
              <a:rPr sz="1350" spc="-30" dirty="0">
                <a:solidFill>
                  <a:srgbClr val="454545"/>
                </a:solidFill>
                <a:latin typeface="Verdana"/>
                <a:cs typeface="Verdana"/>
              </a:rPr>
              <a:t>consumption</a:t>
            </a:r>
            <a:r>
              <a:rPr sz="1350" spc="-65" dirty="0">
                <a:solidFill>
                  <a:srgbClr val="454545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454545"/>
                </a:solidFill>
                <a:latin typeface="Verdana"/>
                <a:cs typeface="Verdana"/>
              </a:rPr>
              <a:t>with</a:t>
            </a:r>
            <a:r>
              <a:rPr sz="1350" spc="-65" dirty="0">
                <a:solidFill>
                  <a:srgbClr val="454545"/>
                </a:solidFill>
                <a:latin typeface="Verdana"/>
                <a:cs typeface="Verdana"/>
              </a:rPr>
              <a:t> </a:t>
            </a:r>
            <a:r>
              <a:rPr sz="1350" spc="-50" dirty="0">
                <a:solidFill>
                  <a:srgbClr val="454545"/>
                </a:solidFill>
                <a:latin typeface="Verdana"/>
                <a:cs typeface="Verdana"/>
              </a:rPr>
              <a:t>tailored</a:t>
            </a:r>
            <a:r>
              <a:rPr sz="1350" spc="-65" dirty="0">
                <a:solidFill>
                  <a:srgbClr val="454545"/>
                </a:solidFill>
                <a:latin typeface="Verdana"/>
                <a:cs typeface="Verdana"/>
              </a:rPr>
              <a:t> </a:t>
            </a:r>
            <a:r>
              <a:rPr sz="1350" spc="-40" dirty="0">
                <a:solidFill>
                  <a:srgbClr val="454545"/>
                </a:solidFill>
                <a:latin typeface="Verdana"/>
                <a:cs typeface="Verdana"/>
              </a:rPr>
              <a:t>content</a:t>
            </a:r>
            <a:r>
              <a:rPr sz="1350" spc="-65" dirty="0">
                <a:solidFill>
                  <a:srgbClr val="454545"/>
                </a:solidFill>
                <a:latin typeface="Verdana"/>
                <a:cs typeface="Verdana"/>
              </a:rPr>
              <a:t> </a:t>
            </a:r>
            <a:r>
              <a:rPr sz="1350" spc="-30" dirty="0">
                <a:solidFill>
                  <a:srgbClr val="454545"/>
                </a:solidFill>
                <a:latin typeface="Verdana"/>
                <a:cs typeface="Verdana"/>
              </a:rPr>
              <a:t>for</a:t>
            </a:r>
            <a:r>
              <a:rPr sz="1350" spc="-60" dirty="0">
                <a:solidFill>
                  <a:srgbClr val="454545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rgbClr val="454545"/>
                </a:solidFill>
                <a:latin typeface="Verdana"/>
                <a:cs typeface="Verdana"/>
              </a:rPr>
              <a:t>everyone.</a:t>
            </a:r>
            <a:endParaRPr sz="135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377319" y="5648588"/>
            <a:ext cx="2167255" cy="858519"/>
            <a:chOff x="9377319" y="5648588"/>
            <a:chExt cx="2167255" cy="858519"/>
          </a:xfrm>
        </p:grpSpPr>
        <p:pic>
          <p:nvPicPr>
            <p:cNvPr id="6" name="object 6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80245" y="5926074"/>
              <a:ext cx="1754504" cy="4191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77319" y="5648588"/>
              <a:ext cx="2166980" cy="8579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4286250" cy="64386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The</a:t>
            </a:r>
            <a:r>
              <a:rPr spc="-180" dirty="0"/>
              <a:t> </a:t>
            </a:r>
            <a:r>
              <a:rPr dirty="0"/>
              <a:t>Problem:</a:t>
            </a:r>
            <a:r>
              <a:rPr spc="-175" dirty="0"/>
              <a:t> </a:t>
            </a:r>
            <a:r>
              <a:rPr spc="145" dirty="0"/>
              <a:t>News</a:t>
            </a:r>
            <a:r>
              <a:rPr spc="-175" dirty="0"/>
              <a:t> </a:t>
            </a:r>
            <a:r>
              <a:rPr spc="-10" dirty="0"/>
              <a:t>Fatigue</a:t>
            </a:r>
          </a:p>
        </p:txBody>
      </p:sp>
      <p:sp>
        <p:nvSpPr>
          <p:cNvPr id="4" name="object 4"/>
          <p:cNvSpPr/>
          <p:nvPr/>
        </p:nvSpPr>
        <p:spPr>
          <a:xfrm>
            <a:off x="4886325" y="2609849"/>
            <a:ext cx="390525" cy="390525"/>
          </a:xfrm>
          <a:custGeom>
            <a:avLst/>
            <a:gdLst/>
            <a:ahLst/>
            <a:cxnLst/>
            <a:rect l="l" t="t" r="r" b="b"/>
            <a:pathLst>
              <a:path w="390525" h="390525">
                <a:moveTo>
                  <a:pt x="371932" y="0"/>
                </a:moveTo>
                <a:lnTo>
                  <a:pt x="18592" y="0"/>
                </a:lnTo>
                <a:lnTo>
                  <a:pt x="15849" y="546"/>
                </a:lnTo>
                <a:lnTo>
                  <a:pt x="0" y="18592"/>
                </a:lnTo>
                <a:lnTo>
                  <a:pt x="0" y="369100"/>
                </a:lnTo>
                <a:lnTo>
                  <a:pt x="0" y="371932"/>
                </a:lnTo>
                <a:lnTo>
                  <a:pt x="18592" y="390525"/>
                </a:lnTo>
                <a:lnTo>
                  <a:pt x="371932" y="390525"/>
                </a:lnTo>
                <a:lnTo>
                  <a:pt x="390525" y="371932"/>
                </a:lnTo>
                <a:lnTo>
                  <a:pt x="390525" y="18592"/>
                </a:lnTo>
                <a:lnTo>
                  <a:pt x="374675" y="546"/>
                </a:lnTo>
                <a:lnTo>
                  <a:pt x="371932" y="0"/>
                </a:lnTo>
                <a:close/>
              </a:path>
            </a:pathLst>
          </a:custGeom>
          <a:solidFill>
            <a:srgbClr val="F2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21707" y="2625725"/>
            <a:ext cx="11493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535" dirty="0">
                <a:solidFill>
                  <a:srgbClr val="454545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30834" y="2582862"/>
            <a:ext cx="2067560" cy="117919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60705">
              <a:lnSpc>
                <a:spcPct val="106100"/>
              </a:lnSpc>
              <a:spcBef>
                <a:spcPts val="15"/>
              </a:spcBef>
            </a:pPr>
            <a:r>
              <a:rPr sz="1650" b="1" spc="-10" dirty="0">
                <a:solidFill>
                  <a:srgbClr val="454545"/>
                </a:solidFill>
                <a:latin typeface="Trebuchet MS"/>
                <a:cs typeface="Trebuchet MS"/>
              </a:rPr>
              <a:t>Overwhelming Information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34300"/>
              </a:lnSpc>
              <a:spcBef>
                <a:spcPts val="615"/>
              </a:spcBef>
            </a:pPr>
            <a:r>
              <a:rPr sz="1350" spc="-40" dirty="0">
                <a:solidFill>
                  <a:srgbClr val="454545"/>
                </a:solidFill>
                <a:latin typeface="Verdana"/>
                <a:cs typeface="Verdana"/>
              </a:rPr>
              <a:t>Too</a:t>
            </a:r>
            <a:r>
              <a:rPr sz="1350" spc="-90" dirty="0">
                <a:solidFill>
                  <a:srgbClr val="454545"/>
                </a:solidFill>
                <a:latin typeface="Verdana"/>
                <a:cs typeface="Verdana"/>
              </a:rPr>
              <a:t> </a:t>
            </a:r>
            <a:r>
              <a:rPr sz="1350" spc="-35" dirty="0">
                <a:solidFill>
                  <a:srgbClr val="454545"/>
                </a:solidFill>
                <a:latin typeface="Verdana"/>
                <a:cs typeface="Verdana"/>
              </a:rPr>
              <a:t>much</a:t>
            </a:r>
            <a:r>
              <a:rPr sz="1350" spc="-90" dirty="0">
                <a:solidFill>
                  <a:srgbClr val="454545"/>
                </a:solidFill>
                <a:latin typeface="Verdana"/>
                <a:cs typeface="Verdana"/>
              </a:rPr>
              <a:t> </a:t>
            </a:r>
            <a:r>
              <a:rPr sz="1350" spc="-35" dirty="0">
                <a:solidFill>
                  <a:srgbClr val="454545"/>
                </a:solidFill>
                <a:latin typeface="Verdana"/>
                <a:cs typeface="Verdana"/>
              </a:rPr>
              <a:t>news,</a:t>
            </a:r>
            <a:r>
              <a:rPr sz="1350" spc="-100" dirty="0">
                <a:solidFill>
                  <a:srgbClr val="454545"/>
                </a:solidFill>
                <a:latin typeface="Verdana"/>
                <a:cs typeface="Verdana"/>
              </a:rPr>
              <a:t> </a:t>
            </a:r>
            <a:r>
              <a:rPr sz="1350" spc="-50" dirty="0">
                <a:solidFill>
                  <a:srgbClr val="454545"/>
                </a:solidFill>
                <a:latin typeface="Verdana"/>
                <a:cs typeface="Verdana"/>
              </a:rPr>
              <a:t>too</a:t>
            </a:r>
            <a:r>
              <a:rPr sz="1350" spc="-90" dirty="0">
                <a:solidFill>
                  <a:srgbClr val="454545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454545"/>
                </a:solidFill>
                <a:latin typeface="Verdana"/>
                <a:cs typeface="Verdana"/>
              </a:rPr>
              <a:t>little </a:t>
            </a:r>
            <a:r>
              <a:rPr sz="1350" spc="-10" dirty="0">
                <a:solidFill>
                  <a:srgbClr val="454545"/>
                </a:solidFill>
                <a:latin typeface="Verdana"/>
                <a:cs typeface="Verdana"/>
              </a:rPr>
              <a:t>time.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943850" y="2609849"/>
            <a:ext cx="390525" cy="390525"/>
          </a:xfrm>
          <a:custGeom>
            <a:avLst/>
            <a:gdLst/>
            <a:ahLst/>
            <a:cxnLst/>
            <a:rect l="l" t="t" r="r" b="b"/>
            <a:pathLst>
              <a:path w="390525" h="390525">
                <a:moveTo>
                  <a:pt x="371932" y="0"/>
                </a:moveTo>
                <a:lnTo>
                  <a:pt x="18592" y="0"/>
                </a:lnTo>
                <a:lnTo>
                  <a:pt x="15849" y="546"/>
                </a:lnTo>
                <a:lnTo>
                  <a:pt x="0" y="18592"/>
                </a:lnTo>
                <a:lnTo>
                  <a:pt x="0" y="369100"/>
                </a:lnTo>
                <a:lnTo>
                  <a:pt x="0" y="371932"/>
                </a:lnTo>
                <a:lnTo>
                  <a:pt x="18592" y="390525"/>
                </a:lnTo>
                <a:lnTo>
                  <a:pt x="371932" y="390525"/>
                </a:lnTo>
                <a:lnTo>
                  <a:pt x="390525" y="371932"/>
                </a:lnTo>
                <a:lnTo>
                  <a:pt x="390525" y="18592"/>
                </a:lnTo>
                <a:lnTo>
                  <a:pt x="374675" y="546"/>
                </a:lnTo>
                <a:lnTo>
                  <a:pt x="371932" y="0"/>
                </a:lnTo>
                <a:close/>
              </a:path>
            </a:pathLst>
          </a:custGeom>
          <a:solidFill>
            <a:srgbClr val="F2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049768" y="2625725"/>
            <a:ext cx="173990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50" dirty="0">
                <a:solidFill>
                  <a:srgbClr val="454545"/>
                </a:solidFill>
                <a:latin typeface="Trebuchet MS"/>
                <a:cs typeface="Trebuchet MS"/>
              </a:rPr>
              <a:t>2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88364" y="2582862"/>
            <a:ext cx="2119630" cy="11887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70" dirty="0">
                <a:solidFill>
                  <a:srgbClr val="454545"/>
                </a:solidFill>
                <a:latin typeface="Trebuchet MS"/>
                <a:cs typeface="Trebuchet MS"/>
              </a:rPr>
              <a:t>Lack</a:t>
            </a:r>
            <a:r>
              <a:rPr sz="1650" b="1" spc="-50" dirty="0">
                <a:solidFill>
                  <a:srgbClr val="454545"/>
                </a:solidFill>
                <a:latin typeface="Trebuchet MS"/>
                <a:cs typeface="Trebuchet MS"/>
              </a:rPr>
              <a:t> </a:t>
            </a:r>
            <a:r>
              <a:rPr sz="1650" b="1" dirty="0">
                <a:solidFill>
                  <a:srgbClr val="454545"/>
                </a:solidFill>
                <a:latin typeface="Trebuchet MS"/>
                <a:cs typeface="Trebuchet MS"/>
              </a:rPr>
              <a:t>of</a:t>
            </a:r>
            <a:r>
              <a:rPr sz="1650" b="1" spc="-50" dirty="0">
                <a:solidFill>
                  <a:srgbClr val="454545"/>
                </a:solidFill>
                <a:latin typeface="Trebuchet MS"/>
                <a:cs typeface="Trebuchet MS"/>
              </a:rPr>
              <a:t> </a:t>
            </a:r>
            <a:r>
              <a:rPr sz="1650" b="1" spc="65" dirty="0">
                <a:solidFill>
                  <a:srgbClr val="454545"/>
                </a:solidFill>
                <a:latin typeface="Trebuchet MS"/>
                <a:cs typeface="Trebuchet MS"/>
              </a:rPr>
              <a:t>Engagement</a:t>
            </a:r>
            <a:endParaRPr sz="1650">
              <a:latin typeface="Trebuchet MS"/>
              <a:cs typeface="Trebuchet MS"/>
            </a:endParaRPr>
          </a:p>
          <a:p>
            <a:pPr marL="12700" marR="60960">
              <a:lnSpc>
                <a:spcPct val="134300"/>
              </a:lnSpc>
              <a:spcBef>
                <a:spcPts val="615"/>
              </a:spcBef>
            </a:pPr>
            <a:r>
              <a:rPr sz="1350" spc="-50" dirty="0">
                <a:solidFill>
                  <a:srgbClr val="454545"/>
                </a:solidFill>
                <a:latin typeface="Verdana"/>
                <a:cs typeface="Verdana"/>
              </a:rPr>
              <a:t>Traditional</a:t>
            </a:r>
            <a:r>
              <a:rPr sz="1350" spc="-65" dirty="0">
                <a:solidFill>
                  <a:srgbClr val="454545"/>
                </a:solidFill>
                <a:latin typeface="Verdana"/>
                <a:cs typeface="Verdana"/>
              </a:rPr>
              <a:t> </a:t>
            </a:r>
            <a:r>
              <a:rPr sz="1350" spc="-50" dirty="0">
                <a:solidFill>
                  <a:srgbClr val="454545"/>
                </a:solidFill>
                <a:latin typeface="Verdana"/>
                <a:cs typeface="Verdana"/>
              </a:rPr>
              <a:t>formats</a:t>
            </a:r>
            <a:r>
              <a:rPr sz="1350" spc="-60" dirty="0">
                <a:solidFill>
                  <a:srgbClr val="454545"/>
                </a:solidFill>
                <a:latin typeface="Verdana"/>
                <a:cs typeface="Verdana"/>
              </a:rPr>
              <a:t> </a:t>
            </a:r>
            <a:r>
              <a:rPr sz="1350" spc="-35" dirty="0">
                <a:solidFill>
                  <a:srgbClr val="454545"/>
                </a:solidFill>
                <a:latin typeface="Verdana"/>
                <a:cs typeface="Verdana"/>
              </a:rPr>
              <a:t>fail</a:t>
            </a:r>
            <a:r>
              <a:rPr sz="1350" spc="-60" dirty="0">
                <a:solidFill>
                  <a:srgbClr val="454545"/>
                </a:solidFill>
                <a:latin typeface="Verdana"/>
                <a:cs typeface="Verdana"/>
              </a:rPr>
              <a:t> </a:t>
            </a:r>
            <a:r>
              <a:rPr sz="1350" spc="-25" dirty="0">
                <a:solidFill>
                  <a:srgbClr val="454545"/>
                </a:solidFill>
                <a:latin typeface="Verdana"/>
                <a:cs typeface="Verdana"/>
              </a:rPr>
              <a:t>to </a:t>
            </a:r>
            <a:r>
              <a:rPr sz="1350" spc="-40" dirty="0">
                <a:solidFill>
                  <a:srgbClr val="454545"/>
                </a:solidFill>
                <a:latin typeface="Verdana"/>
                <a:cs typeface="Verdana"/>
              </a:rPr>
              <a:t>captivate</a:t>
            </a:r>
            <a:r>
              <a:rPr sz="1350" spc="-45" dirty="0">
                <a:solidFill>
                  <a:srgbClr val="454545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rgbClr val="454545"/>
                </a:solidFill>
                <a:latin typeface="Verdana"/>
                <a:cs typeface="Verdana"/>
              </a:rPr>
              <a:t>younger audiences.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86325" y="4171950"/>
            <a:ext cx="390525" cy="381000"/>
          </a:xfrm>
          <a:custGeom>
            <a:avLst/>
            <a:gdLst/>
            <a:ahLst/>
            <a:cxnLst/>
            <a:rect l="l" t="t" r="r" b="b"/>
            <a:pathLst>
              <a:path w="390525" h="381000">
                <a:moveTo>
                  <a:pt x="371932" y="0"/>
                </a:moveTo>
                <a:lnTo>
                  <a:pt x="18592" y="0"/>
                </a:lnTo>
                <a:lnTo>
                  <a:pt x="15849" y="546"/>
                </a:lnTo>
                <a:lnTo>
                  <a:pt x="0" y="18592"/>
                </a:lnTo>
                <a:lnTo>
                  <a:pt x="0" y="359575"/>
                </a:lnTo>
                <a:lnTo>
                  <a:pt x="0" y="362407"/>
                </a:lnTo>
                <a:lnTo>
                  <a:pt x="18592" y="381000"/>
                </a:lnTo>
                <a:lnTo>
                  <a:pt x="371932" y="381000"/>
                </a:lnTo>
                <a:lnTo>
                  <a:pt x="390525" y="362407"/>
                </a:lnTo>
                <a:lnTo>
                  <a:pt x="390525" y="18592"/>
                </a:lnTo>
                <a:lnTo>
                  <a:pt x="374675" y="546"/>
                </a:lnTo>
                <a:lnTo>
                  <a:pt x="371932" y="0"/>
                </a:lnTo>
                <a:close/>
              </a:path>
            </a:pathLst>
          </a:custGeom>
          <a:solidFill>
            <a:srgbClr val="F2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989410" y="4178300"/>
            <a:ext cx="17970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50" dirty="0">
                <a:solidFill>
                  <a:srgbClr val="454545"/>
                </a:solidFill>
                <a:latin typeface="Trebuchet MS"/>
                <a:cs typeface="Trebuchet MS"/>
              </a:rPr>
              <a:t>3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30834" y="4144962"/>
            <a:ext cx="4592320" cy="636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100" dirty="0">
                <a:solidFill>
                  <a:srgbClr val="454545"/>
                </a:solidFill>
                <a:latin typeface="Trebuchet MS"/>
                <a:cs typeface="Trebuchet MS"/>
              </a:rPr>
              <a:t>Age-</a:t>
            </a:r>
            <a:r>
              <a:rPr sz="1650" b="1" spc="60" dirty="0">
                <a:solidFill>
                  <a:srgbClr val="454545"/>
                </a:solidFill>
                <a:latin typeface="Trebuchet MS"/>
                <a:cs typeface="Trebuchet MS"/>
              </a:rPr>
              <a:t>Inappropriate</a:t>
            </a:r>
            <a:r>
              <a:rPr sz="1650" b="1" spc="-70" dirty="0">
                <a:solidFill>
                  <a:srgbClr val="454545"/>
                </a:solidFill>
                <a:latin typeface="Trebuchet MS"/>
                <a:cs typeface="Trebuchet MS"/>
              </a:rPr>
              <a:t> </a:t>
            </a:r>
            <a:r>
              <a:rPr sz="1650" b="1" spc="60" dirty="0">
                <a:solidFill>
                  <a:srgbClr val="454545"/>
                </a:solidFill>
                <a:latin typeface="Trebuchet MS"/>
                <a:cs typeface="Trebuchet MS"/>
              </a:rPr>
              <a:t>Content</a:t>
            </a:r>
            <a:endParaRPr sz="16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1350" spc="-30" dirty="0">
                <a:solidFill>
                  <a:srgbClr val="454545"/>
                </a:solidFill>
                <a:latin typeface="Verdana"/>
                <a:cs typeface="Verdana"/>
              </a:rPr>
              <a:t>Difficulty</a:t>
            </a:r>
            <a:r>
              <a:rPr sz="1350" spc="-70" dirty="0">
                <a:solidFill>
                  <a:srgbClr val="454545"/>
                </a:solidFill>
                <a:latin typeface="Verdana"/>
                <a:cs typeface="Verdana"/>
              </a:rPr>
              <a:t> </a:t>
            </a:r>
            <a:r>
              <a:rPr sz="1350" spc="-25" dirty="0">
                <a:solidFill>
                  <a:srgbClr val="454545"/>
                </a:solidFill>
                <a:latin typeface="Verdana"/>
                <a:cs typeface="Verdana"/>
              </a:rPr>
              <a:t>finding</a:t>
            </a:r>
            <a:r>
              <a:rPr sz="1350" spc="-65" dirty="0">
                <a:solidFill>
                  <a:srgbClr val="454545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454545"/>
                </a:solidFill>
                <a:latin typeface="Verdana"/>
                <a:cs typeface="Verdana"/>
              </a:rPr>
              <a:t>suitable</a:t>
            </a:r>
            <a:r>
              <a:rPr sz="1350" spc="-65" dirty="0">
                <a:solidFill>
                  <a:srgbClr val="454545"/>
                </a:solidFill>
                <a:latin typeface="Verdana"/>
                <a:cs typeface="Verdana"/>
              </a:rPr>
              <a:t> </a:t>
            </a:r>
            <a:r>
              <a:rPr sz="1350" spc="-20" dirty="0">
                <a:solidFill>
                  <a:srgbClr val="454545"/>
                </a:solidFill>
                <a:latin typeface="Verdana"/>
                <a:cs typeface="Verdana"/>
              </a:rPr>
              <a:t>news</a:t>
            </a:r>
            <a:r>
              <a:rPr sz="1350" spc="-65" dirty="0">
                <a:solidFill>
                  <a:srgbClr val="454545"/>
                </a:solidFill>
                <a:latin typeface="Verdana"/>
                <a:cs typeface="Verdana"/>
              </a:rPr>
              <a:t> </a:t>
            </a:r>
            <a:r>
              <a:rPr sz="1350" spc="-30" dirty="0">
                <a:solidFill>
                  <a:srgbClr val="454545"/>
                </a:solidFill>
                <a:latin typeface="Verdana"/>
                <a:cs typeface="Verdana"/>
              </a:rPr>
              <a:t>for</a:t>
            </a:r>
            <a:r>
              <a:rPr sz="1350" spc="-70" dirty="0">
                <a:solidFill>
                  <a:srgbClr val="454545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454545"/>
                </a:solidFill>
                <a:latin typeface="Verdana"/>
                <a:cs typeface="Verdana"/>
              </a:rPr>
              <a:t>different</a:t>
            </a:r>
            <a:r>
              <a:rPr sz="1350" spc="-65" dirty="0">
                <a:solidFill>
                  <a:srgbClr val="454545"/>
                </a:solidFill>
                <a:latin typeface="Verdana"/>
                <a:cs typeface="Verdana"/>
              </a:rPr>
              <a:t> </a:t>
            </a:r>
            <a:r>
              <a:rPr sz="1350" spc="-35" dirty="0">
                <a:solidFill>
                  <a:srgbClr val="454545"/>
                </a:solidFill>
                <a:latin typeface="Verdana"/>
                <a:cs typeface="Verdana"/>
              </a:rPr>
              <a:t>age</a:t>
            </a:r>
            <a:r>
              <a:rPr sz="1350" spc="-65" dirty="0">
                <a:solidFill>
                  <a:srgbClr val="454545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rgbClr val="454545"/>
                </a:solidFill>
                <a:latin typeface="Verdana"/>
                <a:cs typeface="Verdana"/>
              </a:rPr>
              <a:t>groups.</a:t>
            </a:r>
            <a:endParaRPr sz="135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650662" y="5681461"/>
            <a:ext cx="2893695" cy="873760"/>
            <a:chOff x="8650662" y="5681461"/>
            <a:chExt cx="2893695" cy="873760"/>
          </a:xfrm>
        </p:grpSpPr>
        <p:pic>
          <p:nvPicPr>
            <p:cNvPr id="14" name="object 14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80244" y="5926073"/>
              <a:ext cx="1754504" cy="4191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50662" y="5681461"/>
              <a:ext cx="2893637" cy="87326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375" y="2035175"/>
            <a:ext cx="594804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75" dirty="0"/>
              <a:t>Our</a:t>
            </a:r>
            <a:r>
              <a:rPr spc="-135" dirty="0"/>
              <a:t> </a:t>
            </a:r>
            <a:r>
              <a:rPr dirty="0"/>
              <a:t>Solution:</a:t>
            </a:r>
            <a:r>
              <a:rPr spc="-135" dirty="0"/>
              <a:t> </a:t>
            </a:r>
            <a:r>
              <a:rPr spc="85" dirty="0"/>
              <a:t>NewsFlash</a:t>
            </a:r>
            <a:r>
              <a:rPr spc="-130" dirty="0"/>
              <a:t> </a:t>
            </a:r>
            <a:r>
              <a:rPr spc="195" dirty="0"/>
              <a:t>App</a:t>
            </a:r>
          </a:p>
        </p:txBody>
      </p:sp>
      <p:sp>
        <p:nvSpPr>
          <p:cNvPr id="3" name="object 3"/>
          <p:cNvSpPr/>
          <p:nvPr/>
        </p:nvSpPr>
        <p:spPr>
          <a:xfrm>
            <a:off x="626864" y="2857499"/>
            <a:ext cx="375285" cy="428625"/>
          </a:xfrm>
          <a:custGeom>
            <a:avLst/>
            <a:gdLst/>
            <a:ahLst/>
            <a:cxnLst/>
            <a:rect l="l" t="t" r="r" b="b"/>
            <a:pathLst>
              <a:path w="375284" h="428625">
                <a:moveTo>
                  <a:pt x="194557" y="0"/>
                </a:moveTo>
                <a:lnTo>
                  <a:pt x="180488" y="0"/>
                </a:lnTo>
                <a:lnTo>
                  <a:pt x="173518" y="685"/>
                </a:lnTo>
                <a:lnTo>
                  <a:pt x="133840" y="14147"/>
                </a:lnTo>
                <a:lnTo>
                  <a:pt x="102334" y="41770"/>
                </a:lnTo>
                <a:lnTo>
                  <a:pt x="83799" y="79349"/>
                </a:lnTo>
                <a:lnTo>
                  <a:pt x="80366" y="100114"/>
                </a:lnTo>
                <a:lnTo>
                  <a:pt x="80366" y="114185"/>
                </a:lnTo>
                <a:lnTo>
                  <a:pt x="91216" y="154660"/>
                </a:lnTo>
                <a:lnTo>
                  <a:pt x="116725" y="187896"/>
                </a:lnTo>
                <a:lnTo>
                  <a:pt x="153014" y="208851"/>
                </a:lnTo>
                <a:lnTo>
                  <a:pt x="180488" y="214312"/>
                </a:lnTo>
                <a:lnTo>
                  <a:pt x="194557" y="214312"/>
                </a:lnTo>
                <a:lnTo>
                  <a:pt x="235028" y="203466"/>
                </a:lnTo>
                <a:lnTo>
                  <a:pt x="258688" y="187528"/>
                </a:lnTo>
                <a:lnTo>
                  <a:pt x="182245" y="187528"/>
                </a:lnTo>
                <a:lnTo>
                  <a:pt x="177020" y="187007"/>
                </a:lnTo>
                <a:lnTo>
                  <a:pt x="138484" y="171043"/>
                </a:lnTo>
                <a:lnTo>
                  <a:pt x="111253" y="133032"/>
                </a:lnTo>
                <a:lnTo>
                  <a:pt x="107156" y="112433"/>
                </a:lnTo>
                <a:lnTo>
                  <a:pt x="107156" y="101879"/>
                </a:lnTo>
                <a:lnTo>
                  <a:pt x="123630" y="58115"/>
                </a:lnTo>
                <a:lnTo>
                  <a:pt x="161641" y="30886"/>
                </a:lnTo>
                <a:lnTo>
                  <a:pt x="182245" y="26784"/>
                </a:lnTo>
                <a:lnTo>
                  <a:pt x="258701" y="26784"/>
                </a:lnTo>
                <a:lnTo>
                  <a:pt x="258320" y="26403"/>
                </a:lnTo>
                <a:lnTo>
                  <a:pt x="222031" y="5461"/>
                </a:lnTo>
                <a:lnTo>
                  <a:pt x="201527" y="685"/>
                </a:lnTo>
                <a:lnTo>
                  <a:pt x="194557" y="0"/>
                </a:lnTo>
                <a:close/>
              </a:path>
              <a:path w="375284" h="428625">
                <a:moveTo>
                  <a:pt x="258701" y="26784"/>
                </a:moveTo>
                <a:lnTo>
                  <a:pt x="192801" y="26784"/>
                </a:lnTo>
                <a:lnTo>
                  <a:pt x="198026" y="27305"/>
                </a:lnTo>
                <a:lnTo>
                  <a:pt x="208379" y="29362"/>
                </a:lnTo>
                <a:lnTo>
                  <a:pt x="248081" y="54063"/>
                </a:lnTo>
                <a:lnTo>
                  <a:pt x="267374" y="96647"/>
                </a:lnTo>
                <a:lnTo>
                  <a:pt x="267889" y="101879"/>
                </a:lnTo>
                <a:lnTo>
                  <a:pt x="267889" y="112433"/>
                </a:lnTo>
                <a:lnTo>
                  <a:pt x="251415" y="156197"/>
                </a:lnTo>
                <a:lnTo>
                  <a:pt x="213404" y="183426"/>
                </a:lnTo>
                <a:lnTo>
                  <a:pt x="192801" y="187528"/>
                </a:lnTo>
                <a:lnTo>
                  <a:pt x="258688" y="187528"/>
                </a:lnTo>
                <a:lnTo>
                  <a:pt x="283829" y="154660"/>
                </a:lnTo>
                <a:lnTo>
                  <a:pt x="294679" y="114185"/>
                </a:lnTo>
                <a:lnTo>
                  <a:pt x="294679" y="100114"/>
                </a:lnTo>
                <a:lnTo>
                  <a:pt x="283829" y="59651"/>
                </a:lnTo>
                <a:lnTo>
                  <a:pt x="268267" y="36360"/>
                </a:lnTo>
                <a:lnTo>
                  <a:pt x="258701" y="26784"/>
                </a:lnTo>
                <a:close/>
              </a:path>
              <a:path w="375284" h="428625">
                <a:moveTo>
                  <a:pt x="225781" y="254495"/>
                </a:moveTo>
                <a:lnTo>
                  <a:pt x="149264" y="254495"/>
                </a:lnTo>
                <a:lnTo>
                  <a:pt x="102075" y="262102"/>
                </a:lnTo>
                <a:lnTo>
                  <a:pt x="61100" y="283287"/>
                </a:lnTo>
                <a:lnTo>
                  <a:pt x="28792" y="315594"/>
                </a:lnTo>
                <a:lnTo>
                  <a:pt x="7607" y="356569"/>
                </a:lnTo>
                <a:lnTo>
                  <a:pt x="0" y="403758"/>
                </a:lnTo>
                <a:lnTo>
                  <a:pt x="1953" y="413435"/>
                </a:lnTo>
                <a:lnTo>
                  <a:pt x="7282" y="421339"/>
                </a:lnTo>
                <a:lnTo>
                  <a:pt x="15185" y="426670"/>
                </a:lnTo>
                <a:lnTo>
                  <a:pt x="24864" y="428625"/>
                </a:lnTo>
                <a:lnTo>
                  <a:pt x="350182" y="428625"/>
                </a:lnTo>
                <a:lnTo>
                  <a:pt x="359860" y="426670"/>
                </a:lnTo>
                <a:lnTo>
                  <a:pt x="367763" y="421339"/>
                </a:lnTo>
                <a:lnTo>
                  <a:pt x="373092" y="413435"/>
                </a:lnTo>
                <a:lnTo>
                  <a:pt x="375046" y="403758"/>
                </a:lnTo>
                <a:lnTo>
                  <a:pt x="374737" y="401840"/>
                </a:lnTo>
                <a:lnTo>
                  <a:pt x="26789" y="401840"/>
                </a:lnTo>
                <a:lnTo>
                  <a:pt x="36966" y="354855"/>
                </a:lnTo>
                <a:lnTo>
                  <a:pt x="63319" y="316544"/>
                </a:lnTo>
                <a:lnTo>
                  <a:pt x="102026" y="290744"/>
                </a:lnTo>
                <a:lnTo>
                  <a:pt x="149264" y="281292"/>
                </a:lnTo>
                <a:lnTo>
                  <a:pt x="310087" y="281292"/>
                </a:lnTo>
                <a:lnTo>
                  <a:pt x="272970" y="262102"/>
                </a:lnTo>
                <a:lnTo>
                  <a:pt x="225781" y="254495"/>
                </a:lnTo>
                <a:close/>
              </a:path>
              <a:path w="375284" h="428625">
                <a:moveTo>
                  <a:pt x="310087" y="281292"/>
                </a:moveTo>
                <a:lnTo>
                  <a:pt x="225781" y="281292"/>
                </a:lnTo>
                <a:lnTo>
                  <a:pt x="273066" y="290744"/>
                </a:lnTo>
                <a:lnTo>
                  <a:pt x="311788" y="316544"/>
                </a:lnTo>
                <a:lnTo>
                  <a:pt x="338126" y="354855"/>
                </a:lnTo>
                <a:lnTo>
                  <a:pt x="348258" y="401840"/>
                </a:lnTo>
                <a:lnTo>
                  <a:pt x="374737" y="401840"/>
                </a:lnTo>
                <a:lnTo>
                  <a:pt x="367439" y="356569"/>
                </a:lnTo>
                <a:lnTo>
                  <a:pt x="346253" y="315594"/>
                </a:lnTo>
                <a:lnTo>
                  <a:pt x="313946" y="283287"/>
                </a:lnTo>
                <a:lnTo>
                  <a:pt x="310087" y="281292"/>
                </a:lnTo>
                <a:close/>
              </a:path>
            </a:pathLst>
          </a:custGeom>
          <a:solidFill>
            <a:srgbClr val="1C96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7375" y="3430587"/>
            <a:ext cx="2327910" cy="91249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dirty="0">
                <a:solidFill>
                  <a:srgbClr val="454545"/>
                </a:solidFill>
                <a:latin typeface="Trebuchet MS"/>
                <a:cs typeface="Trebuchet MS"/>
              </a:rPr>
              <a:t>Personalized</a:t>
            </a:r>
            <a:r>
              <a:rPr sz="1650" b="1" spc="265" dirty="0">
                <a:solidFill>
                  <a:srgbClr val="454545"/>
                </a:solidFill>
                <a:latin typeface="Trebuchet MS"/>
                <a:cs typeface="Trebuchet MS"/>
              </a:rPr>
              <a:t> </a:t>
            </a:r>
            <a:r>
              <a:rPr sz="1650" b="1" spc="-20" dirty="0">
                <a:solidFill>
                  <a:srgbClr val="454545"/>
                </a:solidFill>
                <a:latin typeface="Trebuchet MS"/>
                <a:cs typeface="Trebuchet MS"/>
              </a:rPr>
              <a:t>Feed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34300"/>
              </a:lnSpc>
              <a:spcBef>
                <a:spcPts val="615"/>
              </a:spcBef>
            </a:pPr>
            <a:r>
              <a:rPr sz="1350" spc="-50" dirty="0">
                <a:solidFill>
                  <a:srgbClr val="454545"/>
                </a:solidFill>
                <a:latin typeface="Verdana"/>
                <a:cs typeface="Verdana"/>
              </a:rPr>
              <a:t>AI-</a:t>
            </a:r>
            <a:r>
              <a:rPr sz="1350" spc="-45" dirty="0">
                <a:solidFill>
                  <a:srgbClr val="454545"/>
                </a:solidFill>
                <a:latin typeface="Verdana"/>
                <a:cs typeface="Verdana"/>
              </a:rPr>
              <a:t>driven</a:t>
            </a:r>
            <a:r>
              <a:rPr sz="1350" spc="-55" dirty="0">
                <a:solidFill>
                  <a:srgbClr val="454545"/>
                </a:solidFill>
                <a:latin typeface="Verdana"/>
                <a:cs typeface="Verdana"/>
              </a:rPr>
              <a:t> </a:t>
            </a:r>
            <a:r>
              <a:rPr sz="1350" spc="-40" dirty="0">
                <a:solidFill>
                  <a:srgbClr val="454545"/>
                </a:solidFill>
                <a:latin typeface="Verdana"/>
                <a:cs typeface="Verdana"/>
              </a:rPr>
              <a:t>content</a:t>
            </a:r>
            <a:r>
              <a:rPr sz="1350" spc="-55" dirty="0">
                <a:solidFill>
                  <a:srgbClr val="454545"/>
                </a:solidFill>
                <a:latin typeface="Verdana"/>
                <a:cs typeface="Verdana"/>
              </a:rPr>
              <a:t> </a:t>
            </a:r>
            <a:r>
              <a:rPr sz="1350" spc="-50" dirty="0">
                <a:solidFill>
                  <a:srgbClr val="454545"/>
                </a:solidFill>
                <a:latin typeface="Verdana"/>
                <a:cs typeface="Verdana"/>
              </a:rPr>
              <a:t>tailored </a:t>
            </a:r>
            <a:r>
              <a:rPr sz="1350" spc="-25" dirty="0">
                <a:solidFill>
                  <a:srgbClr val="454545"/>
                </a:solidFill>
                <a:latin typeface="Verdana"/>
                <a:cs typeface="Verdana"/>
              </a:rPr>
              <a:t>to </a:t>
            </a:r>
            <a:r>
              <a:rPr sz="1350" spc="-40" dirty="0">
                <a:solidFill>
                  <a:srgbClr val="454545"/>
                </a:solidFill>
                <a:latin typeface="Verdana"/>
                <a:cs typeface="Verdana"/>
              </a:rPr>
              <a:t>individual</a:t>
            </a:r>
            <a:r>
              <a:rPr sz="1350" spc="-65" dirty="0">
                <a:solidFill>
                  <a:srgbClr val="454545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454545"/>
                </a:solidFill>
                <a:latin typeface="Verdana"/>
                <a:cs typeface="Verdana"/>
              </a:rPr>
              <a:t>interests</a:t>
            </a:r>
            <a:r>
              <a:rPr sz="1350" spc="-65" dirty="0">
                <a:solidFill>
                  <a:srgbClr val="454545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454545"/>
                </a:solidFill>
                <a:latin typeface="Verdana"/>
                <a:cs typeface="Verdana"/>
              </a:rPr>
              <a:t>and</a:t>
            </a:r>
            <a:r>
              <a:rPr sz="1350" spc="-65" dirty="0">
                <a:solidFill>
                  <a:srgbClr val="454545"/>
                </a:solidFill>
                <a:latin typeface="Verdana"/>
                <a:cs typeface="Verdana"/>
              </a:rPr>
              <a:t> </a:t>
            </a:r>
            <a:r>
              <a:rPr sz="1350" spc="-20" dirty="0">
                <a:solidFill>
                  <a:srgbClr val="454545"/>
                </a:solidFill>
                <a:latin typeface="Verdana"/>
                <a:cs typeface="Verdana"/>
              </a:rPr>
              <a:t>age.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18623" y="2859760"/>
            <a:ext cx="401955" cy="424180"/>
          </a:xfrm>
          <a:custGeom>
            <a:avLst/>
            <a:gdLst/>
            <a:ahLst/>
            <a:cxnLst/>
            <a:rect l="l" t="t" r="r" b="b"/>
            <a:pathLst>
              <a:path w="401954" h="424179">
                <a:moveTo>
                  <a:pt x="200914" y="0"/>
                </a:moveTo>
                <a:lnTo>
                  <a:pt x="32054" y="67056"/>
                </a:lnTo>
                <a:lnTo>
                  <a:pt x="2381" y="99301"/>
                </a:lnTo>
                <a:lnTo>
                  <a:pt x="0" y="114947"/>
                </a:lnTo>
                <a:lnTo>
                  <a:pt x="1887" y="149022"/>
                </a:lnTo>
                <a:lnTo>
                  <a:pt x="7832" y="187778"/>
                </a:lnTo>
                <a:lnTo>
                  <a:pt x="18728" y="229435"/>
                </a:lnTo>
                <a:lnTo>
                  <a:pt x="35472" y="272216"/>
                </a:lnTo>
                <a:lnTo>
                  <a:pt x="58958" y="314341"/>
                </a:lnTo>
                <a:lnTo>
                  <a:pt x="90080" y="354032"/>
                </a:lnTo>
                <a:lnTo>
                  <a:pt x="129735" y="389511"/>
                </a:lnTo>
                <a:lnTo>
                  <a:pt x="178816" y="418998"/>
                </a:lnTo>
                <a:lnTo>
                  <a:pt x="200914" y="424018"/>
                </a:lnTo>
                <a:lnTo>
                  <a:pt x="212173" y="422763"/>
                </a:lnTo>
                <a:lnTo>
                  <a:pt x="223012" y="418998"/>
                </a:lnTo>
                <a:lnTo>
                  <a:pt x="257997" y="397979"/>
                </a:lnTo>
                <a:lnTo>
                  <a:pt x="196977" y="397979"/>
                </a:lnTo>
                <a:lnTo>
                  <a:pt x="190373" y="394804"/>
                </a:lnTo>
                <a:lnTo>
                  <a:pt x="140185" y="363731"/>
                </a:lnTo>
                <a:lnTo>
                  <a:pt x="100864" y="325705"/>
                </a:lnTo>
                <a:lnTo>
                  <a:pt x="71254" y="283110"/>
                </a:lnTo>
                <a:lnTo>
                  <a:pt x="50198" y="238333"/>
                </a:lnTo>
                <a:lnTo>
                  <a:pt x="36539" y="193760"/>
                </a:lnTo>
                <a:lnTo>
                  <a:pt x="29120" y="151777"/>
                </a:lnTo>
                <a:lnTo>
                  <a:pt x="26784" y="114769"/>
                </a:lnTo>
                <a:lnTo>
                  <a:pt x="27877" y="107454"/>
                </a:lnTo>
                <a:lnTo>
                  <a:pt x="31084" y="100928"/>
                </a:lnTo>
                <a:lnTo>
                  <a:pt x="36062" y="95580"/>
                </a:lnTo>
                <a:lnTo>
                  <a:pt x="42519" y="91744"/>
                </a:lnTo>
                <a:lnTo>
                  <a:pt x="197154" y="26111"/>
                </a:lnTo>
                <a:lnTo>
                  <a:pt x="273307" y="26111"/>
                </a:lnTo>
                <a:lnTo>
                  <a:pt x="221843" y="4267"/>
                </a:lnTo>
                <a:lnTo>
                  <a:pt x="211534" y="1066"/>
                </a:lnTo>
                <a:lnTo>
                  <a:pt x="200914" y="0"/>
                </a:lnTo>
                <a:close/>
              </a:path>
              <a:path w="401954" h="424179">
                <a:moveTo>
                  <a:pt x="279830" y="28879"/>
                </a:moveTo>
                <a:lnTo>
                  <a:pt x="211378" y="28879"/>
                </a:lnTo>
                <a:lnTo>
                  <a:pt x="359295" y="91668"/>
                </a:lnTo>
                <a:lnTo>
                  <a:pt x="365790" y="95580"/>
                </a:lnTo>
                <a:lnTo>
                  <a:pt x="370755" y="100938"/>
                </a:lnTo>
                <a:lnTo>
                  <a:pt x="373951" y="107455"/>
                </a:lnTo>
                <a:lnTo>
                  <a:pt x="375043" y="114769"/>
                </a:lnTo>
                <a:lnTo>
                  <a:pt x="372703" y="151805"/>
                </a:lnTo>
                <a:lnTo>
                  <a:pt x="365273" y="193799"/>
                </a:lnTo>
                <a:lnTo>
                  <a:pt x="351599" y="238370"/>
                </a:lnTo>
                <a:lnTo>
                  <a:pt x="330527" y="283138"/>
                </a:lnTo>
                <a:lnTo>
                  <a:pt x="300902" y="325720"/>
                </a:lnTo>
                <a:lnTo>
                  <a:pt x="261570" y="363736"/>
                </a:lnTo>
                <a:lnTo>
                  <a:pt x="211378" y="394804"/>
                </a:lnTo>
                <a:lnTo>
                  <a:pt x="204762" y="397979"/>
                </a:lnTo>
                <a:lnTo>
                  <a:pt x="257997" y="397979"/>
                </a:lnTo>
                <a:lnTo>
                  <a:pt x="311748" y="354032"/>
                </a:lnTo>
                <a:lnTo>
                  <a:pt x="342872" y="314341"/>
                </a:lnTo>
                <a:lnTo>
                  <a:pt x="366360" y="272216"/>
                </a:lnTo>
                <a:lnTo>
                  <a:pt x="383104" y="229435"/>
                </a:lnTo>
                <a:lnTo>
                  <a:pt x="394001" y="187778"/>
                </a:lnTo>
                <a:lnTo>
                  <a:pt x="399944" y="149022"/>
                </a:lnTo>
                <a:lnTo>
                  <a:pt x="401828" y="114947"/>
                </a:lnTo>
                <a:lnTo>
                  <a:pt x="399446" y="99301"/>
                </a:lnTo>
                <a:lnTo>
                  <a:pt x="392739" y="85691"/>
                </a:lnTo>
                <a:lnTo>
                  <a:pt x="382563" y="74737"/>
                </a:lnTo>
                <a:lnTo>
                  <a:pt x="369773" y="67056"/>
                </a:lnTo>
                <a:lnTo>
                  <a:pt x="279830" y="28879"/>
                </a:lnTo>
                <a:close/>
              </a:path>
              <a:path w="401954" h="424179">
                <a:moveTo>
                  <a:pt x="273307" y="26111"/>
                </a:moveTo>
                <a:lnTo>
                  <a:pt x="204673" y="26111"/>
                </a:lnTo>
                <a:lnTo>
                  <a:pt x="211378" y="28968"/>
                </a:lnTo>
                <a:lnTo>
                  <a:pt x="279830" y="28879"/>
                </a:lnTo>
                <a:lnTo>
                  <a:pt x="273307" y="26111"/>
                </a:lnTo>
                <a:close/>
              </a:path>
            </a:pathLst>
          </a:custGeom>
          <a:solidFill>
            <a:srgbClr val="1C96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687762" y="3430587"/>
            <a:ext cx="2693670" cy="91249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140" dirty="0">
                <a:solidFill>
                  <a:srgbClr val="454545"/>
                </a:solidFill>
                <a:latin typeface="Trebuchet MS"/>
                <a:cs typeface="Trebuchet MS"/>
              </a:rPr>
              <a:t>Age-</a:t>
            </a:r>
            <a:r>
              <a:rPr sz="1650" b="1" spc="50" dirty="0">
                <a:solidFill>
                  <a:srgbClr val="454545"/>
                </a:solidFill>
                <a:latin typeface="Trebuchet MS"/>
                <a:cs typeface="Trebuchet MS"/>
              </a:rPr>
              <a:t>Appropriate</a:t>
            </a:r>
            <a:r>
              <a:rPr sz="1650" b="1" spc="-50" dirty="0">
                <a:solidFill>
                  <a:srgbClr val="454545"/>
                </a:solidFill>
                <a:latin typeface="Trebuchet MS"/>
                <a:cs typeface="Trebuchet MS"/>
              </a:rPr>
              <a:t> </a:t>
            </a:r>
            <a:r>
              <a:rPr sz="1650" b="1" spc="60" dirty="0">
                <a:solidFill>
                  <a:srgbClr val="454545"/>
                </a:solidFill>
                <a:latin typeface="Trebuchet MS"/>
                <a:cs typeface="Trebuchet MS"/>
              </a:rPr>
              <a:t>Content</a:t>
            </a:r>
            <a:endParaRPr sz="1650">
              <a:latin typeface="Trebuchet MS"/>
              <a:cs typeface="Trebuchet MS"/>
            </a:endParaRPr>
          </a:p>
          <a:p>
            <a:pPr marL="12700" marR="86360">
              <a:lnSpc>
                <a:spcPct val="134300"/>
              </a:lnSpc>
              <a:spcBef>
                <a:spcPts val="615"/>
              </a:spcBef>
            </a:pPr>
            <a:r>
              <a:rPr sz="1350" spc="-50" dirty="0">
                <a:solidFill>
                  <a:srgbClr val="454545"/>
                </a:solidFill>
                <a:latin typeface="Verdana"/>
                <a:cs typeface="Verdana"/>
              </a:rPr>
              <a:t>Safe,</a:t>
            </a:r>
            <a:r>
              <a:rPr sz="1350" spc="-105" dirty="0">
                <a:solidFill>
                  <a:srgbClr val="454545"/>
                </a:solidFill>
                <a:latin typeface="Verdana"/>
                <a:cs typeface="Verdana"/>
              </a:rPr>
              <a:t> </a:t>
            </a:r>
            <a:r>
              <a:rPr sz="1350" spc="-35" dirty="0">
                <a:solidFill>
                  <a:srgbClr val="454545"/>
                </a:solidFill>
                <a:latin typeface="Verdana"/>
                <a:cs typeface="Verdana"/>
              </a:rPr>
              <a:t>curated</a:t>
            </a:r>
            <a:r>
              <a:rPr sz="1350" spc="-85" dirty="0">
                <a:solidFill>
                  <a:srgbClr val="454545"/>
                </a:solidFill>
                <a:latin typeface="Verdana"/>
                <a:cs typeface="Verdana"/>
              </a:rPr>
              <a:t> </a:t>
            </a:r>
            <a:r>
              <a:rPr sz="1350" spc="-20" dirty="0">
                <a:solidFill>
                  <a:srgbClr val="454545"/>
                </a:solidFill>
                <a:latin typeface="Verdana"/>
                <a:cs typeface="Verdana"/>
              </a:rPr>
              <a:t>news</a:t>
            </a:r>
            <a:r>
              <a:rPr sz="1350" spc="-85" dirty="0">
                <a:solidFill>
                  <a:srgbClr val="454545"/>
                </a:solidFill>
                <a:latin typeface="Verdana"/>
                <a:cs typeface="Verdana"/>
              </a:rPr>
              <a:t> </a:t>
            </a:r>
            <a:r>
              <a:rPr sz="1350" spc="-30" dirty="0">
                <a:solidFill>
                  <a:srgbClr val="454545"/>
                </a:solidFill>
                <a:latin typeface="Verdana"/>
                <a:cs typeface="Verdana"/>
              </a:rPr>
              <a:t>for</a:t>
            </a:r>
            <a:r>
              <a:rPr sz="1350" spc="-85" dirty="0">
                <a:solidFill>
                  <a:srgbClr val="454545"/>
                </a:solidFill>
                <a:latin typeface="Verdana"/>
                <a:cs typeface="Verdana"/>
              </a:rPr>
              <a:t> </a:t>
            </a:r>
            <a:r>
              <a:rPr sz="1350" spc="-25" dirty="0">
                <a:solidFill>
                  <a:srgbClr val="454545"/>
                </a:solidFill>
                <a:latin typeface="Verdana"/>
                <a:cs typeface="Verdana"/>
              </a:rPr>
              <a:t>kids</a:t>
            </a:r>
            <a:r>
              <a:rPr sz="1350" spc="-90" dirty="0">
                <a:solidFill>
                  <a:srgbClr val="454545"/>
                </a:solidFill>
                <a:latin typeface="Verdana"/>
                <a:cs typeface="Verdana"/>
              </a:rPr>
              <a:t> </a:t>
            </a:r>
            <a:r>
              <a:rPr sz="1350" spc="-25" dirty="0">
                <a:solidFill>
                  <a:srgbClr val="454545"/>
                </a:solidFill>
                <a:latin typeface="Verdana"/>
                <a:cs typeface="Verdana"/>
              </a:rPr>
              <a:t>and </a:t>
            </a:r>
            <a:r>
              <a:rPr sz="1350" spc="-10" dirty="0">
                <a:solidFill>
                  <a:srgbClr val="454545"/>
                </a:solidFill>
                <a:latin typeface="Verdana"/>
                <a:cs typeface="Verdana"/>
              </a:rPr>
              <a:t>teens.</a:t>
            </a:r>
            <a:endParaRPr sz="13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375" y="2130425"/>
            <a:ext cx="268541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Key</a:t>
            </a:r>
            <a:r>
              <a:rPr spc="-90" dirty="0"/>
              <a:t> </a:t>
            </a:r>
            <a:r>
              <a:rPr spc="-10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7375" y="3106737"/>
            <a:ext cx="2978785" cy="9791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dirty="0">
                <a:solidFill>
                  <a:srgbClr val="030303"/>
                </a:solidFill>
                <a:latin typeface="Trebuchet MS"/>
                <a:cs typeface="Trebuchet MS"/>
              </a:rPr>
              <a:t>Infinite</a:t>
            </a:r>
            <a:r>
              <a:rPr sz="1650" b="1" spc="-70" dirty="0">
                <a:solidFill>
                  <a:srgbClr val="030303"/>
                </a:solidFill>
                <a:latin typeface="Trebuchet MS"/>
                <a:cs typeface="Trebuchet MS"/>
              </a:rPr>
              <a:t> </a:t>
            </a:r>
            <a:r>
              <a:rPr sz="1650" b="1" spc="-10" dirty="0">
                <a:solidFill>
                  <a:srgbClr val="030303"/>
                </a:solidFill>
                <a:latin typeface="Trebuchet MS"/>
                <a:cs typeface="Trebuchet MS"/>
              </a:rPr>
              <a:t>Scroll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34300"/>
              </a:lnSpc>
              <a:spcBef>
                <a:spcPts val="1140"/>
              </a:spcBef>
            </a:pPr>
            <a:r>
              <a:rPr sz="1350" spc="-30" dirty="0">
                <a:solidFill>
                  <a:srgbClr val="454545"/>
                </a:solidFill>
                <a:latin typeface="Verdana"/>
                <a:cs typeface="Verdana"/>
              </a:rPr>
              <a:t>Continuous</a:t>
            </a:r>
            <a:r>
              <a:rPr sz="1350" spc="-65" dirty="0">
                <a:solidFill>
                  <a:srgbClr val="454545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454545"/>
                </a:solidFill>
                <a:latin typeface="Verdana"/>
                <a:cs typeface="Verdana"/>
              </a:rPr>
              <a:t>stream</a:t>
            </a:r>
            <a:r>
              <a:rPr sz="1350" spc="-65" dirty="0">
                <a:solidFill>
                  <a:srgbClr val="454545"/>
                </a:solidFill>
                <a:latin typeface="Verdana"/>
                <a:cs typeface="Verdana"/>
              </a:rPr>
              <a:t> </a:t>
            </a:r>
            <a:r>
              <a:rPr sz="1350" dirty="0">
                <a:solidFill>
                  <a:srgbClr val="454545"/>
                </a:solidFill>
                <a:latin typeface="Verdana"/>
                <a:cs typeface="Verdana"/>
              </a:rPr>
              <a:t>of</a:t>
            </a:r>
            <a:r>
              <a:rPr sz="1350" spc="-65" dirty="0">
                <a:solidFill>
                  <a:srgbClr val="454545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454545"/>
                </a:solidFill>
                <a:latin typeface="Verdana"/>
                <a:cs typeface="Verdana"/>
              </a:rPr>
              <a:t>relevant </a:t>
            </a:r>
            <a:r>
              <a:rPr sz="1350" spc="-20" dirty="0">
                <a:solidFill>
                  <a:srgbClr val="454545"/>
                </a:solidFill>
                <a:latin typeface="Verdana"/>
                <a:cs typeface="Verdana"/>
              </a:rPr>
              <a:t>news </a:t>
            </a:r>
            <a:r>
              <a:rPr sz="1350" spc="-10" dirty="0">
                <a:solidFill>
                  <a:srgbClr val="454545"/>
                </a:solidFill>
                <a:latin typeface="Verdana"/>
                <a:cs typeface="Verdana"/>
              </a:rPr>
              <a:t>stories.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45851" y="3106737"/>
            <a:ext cx="2854325" cy="9791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dirty="0">
                <a:solidFill>
                  <a:srgbClr val="030303"/>
                </a:solidFill>
                <a:latin typeface="Trebuchet MS"/>
                <a:cs typeface="Trebuchet MS"/>
              </a:rPr>
              <a:t>Interactive</a:t>
            </a:r>
            <a:r>
              <a:rPr sz="1650" b="1" spc="229" dirty="0">
                <a:solidFill>
                  <a:srgbClr val="030303"/>
                </a:solidFill>
                <a:latin typeface="Trebuchet MS"/>
                <a:cs typeface="Trebuchet MS"/>
              </a:rPr>
              <a:t> </a:t>
            </a:r>
            <a:r>
              <a:rPr sz="1650" b="1" spc="50" dirty="0">
                <a:solidFill>
                  <a:srgbClr val="030303"/>
                </a:solidFill>
                <a:latin typeface="Trebuchet MS"/>
                <a:cs typeface="Trebuchet MS"/>
              </a:rPr>
              <a:t>Elements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34300"/>
              </a:lnSpc>
              <a:spcBef>
                <a:spcPts val="1140"/>
              </a:spcBef>
            </a:pPr>
            <a:r>
              <a:rPr sz="1350" spc="-25" dirty="0">
                <a:solidFill>
                  <a:srgbClr val="454545"/>
                </a:solidFill>
                <a:latin typeface="Verdana"/>
                <a:cs typeface="Verdana"/>
              </a:rPr>
              <a:t>Polls,</a:t>
            </a:r>
            <a:r>
              <a:rPr sz="1350" spc="-75" dirty="0">
                <a:solidFill>
                  <a:srgbClr val="454545"/>
                </a:solidFill>
                <a:latin typeface="Verdana"/>
                <a:cs typeface="Verdana"/>
              </a:rPr>
              <a:t> </a:t>
            </a:r>
            <a:r>
              <a:rPr sz="1350" spc="-20" dirty="0">
                <a:solidFill>
                  <a:srgbClr val="454545"/>
                </a:solidFill>
                <a:latin typeface="Verdana"/>
                <a:cs typeface="Verdana"/>
              </a:rPr>
              <a:t>quizzes,</a:t>
            </a:r>
            <a:r>
              <a:rPr sz="1350" spc="-70" dirty="0">
                <a:solidFill>
                  <a:srgbClr val="454545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454545"/>
                </a:solidFill>
                <a:latin typeface="Verdana"/>
                <a:cs typeface="Verdana"/>
              </a:rPr>
              <a:t>and</a:t>
            </a:r>
            <a:r>
              <a:rPr sz="1350" spc="-55" dirty="0">
                <a:solidFill>
                  <a:srgbClr val="454545"/>
                </a:solidFill>
                <a:latin typeface="Verdana"/>
                <a:cs typeface="Verdana"/>
              </a:rPr>
              <a:t> </a:t>
            </a:r>
            <a:r>
              <a:rPr sz="1350" spc="-25" dirty="0">
                <a:solidFill>
                  <a:srgbClr val="454545"/>
                </a:solidFill>
                <a:latin typeface="Verdana"/>
                <a:cs typeface="Verdana"/>
              </a:rPr>
              <a:t>fact-</a:t>
            </a:r>
            <a:r>
              <a:rPr sz="1350" dirty="0">
                <a:solidFill>
                  <a:srgbClr val="454545"/>
                </a:solidFill>
                <a:latin typeface="Verdana"/>
                <a:cs typeface="Verdana"/>
              </a:rPr>
              <a:t>checks</a:t>
            </a:r>
            <a:r>
              <a:rPr sz="1350" spc="-50" dirty="0">
                <a:solidFill>
                  <a:srgbClr val="454545"/>
                </a:solidFill>
                <a:latin typeface="Verdana"/>
                <a:cs typeface="Verdana"/>
              </a:rPr>
              <a:t> </a:t>
            </a:r>
            <a:r>
              <a:rPr sz="1350" spc="-25" dirty="0">
                <a:solidFill>
                  <a:srgbClr val="454545"/>
                </a:solidFill>
                <a:latin typeface="Verdana"/>
                <a:cs typeface="Verdana"/>
              </a:rPr>
              <a:t>for </a:t>
            </a:r>
            <a:r>
              <a:rPr sz="1350" spc="-30" dirty="0">
                <a:solidFill>
                  <a:srgbClr val="454545"/>
                </a:solidFill>
                <a:latin typeface="Verdana"/>
                <a:cs typeface="Verdana"/>
              </a:rPr>
              <a:t>enhanced</a:t>
            </a:r>
            <a:r>
              <a:rPr sz="1350" spc="-40" dirty="0">
                <a:solidFill>
                  <a:srgbClr val="454545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rgbClr val="454545"/>
                </a:solidFill>
                <a:latin typeface="Verdana"/>
                <a:cs typeface="Verdana"/>
              </a:rPr>
              <a:t>engagement.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04340" y="3106737"/>
            <a:ext cx="2678430" cy="9791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dirty="0">
                <a:solidFill>
                  <a:srgbClr val="030303"/>
                </a:solidFill>
                <a:latin typeface="Trebuchet MS"/>
                <a:cs typeface="Trebuchet MS"/>
              </a:rPr>
              <a:t>Parental</a:t>
            </a:r>
            <a:r>
              <a:rPr sz="1650" b="1" spc="100" dirty="0">
                <a:solidFill>
                  <a:srgbClr val="030303"/>
                </a:solidFill>
                <a:latin typeface="Trebuchet MS"/>
                <a:cs typeface="Trebuchet MS"/>
              </a:rPr>
              <a:t> </a:t>
            </a:r>
            <a:r>
              <a:rPr sz="1650" b="1" spc="50" dirty="0">
                <a:solidFill>
                  <a:srgbClr val="030303"/>
                </a:solidFill>
                <a:latin typeface="Trebuchet MS"/>
                <a:cs typeface="Trebuchet MS"/>
              </a:rPr>
              <a:t>Controls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34300"/>
              </a:lnSpc>
              <a:spcBef>
                <a:spcPts val="1140"/>
              </a:spcBef>
            </a:pPr>
            <a:r>
              <a:rPr sz="1350" spc="-40" dirty="0">
                <a:solidFill>
                  <a:srgbClr val="454545"/>
                </a:solidFill>
                <a:latin typeface="Verdana"/>
                <a:cs typeface="Verdana"/>
              </a:rPr>
              <a:t>Customizable</a:t>
            </a:r>
            <a:r>
              <a:rPr sz="1350" spc="-50" dirty="0">
                <a:solidFill>
                  <a:srgbClr val="454545"/>
                </a:solidFill>
                <a:latin typeface="Verdana"/>
                <a:cs typeface="Verdana"/>
              </a:rPr>
              <a:t> </a:t>
            </a:r>
            <a:r>
              <a:rPr sz="1350" spc="-35" dirty="0">
                <a:solidFill>
                  <a:srgbClr val="454545"/>
                </a:solidFill>
                <a:latin typeface="Verdana"/>
                <a:cs typeface="Verdana"/>
              </a:rPr>
              <a:t>settings</a:t>
            </a:r>
            <a:r>
              <a:rPr sz="1350" spc="-50" dirty="0">
                <a:solidFill>
                  <a:srgbClr val="454545"/>
                </a:solidFill>
                <a:latin typeface="Verdana"/>
                <a:cs typeface="Verdana"/>
              </a:rPr>
              <a:t> </a:t>
            </a:r>
            <a:r>
              <a:rPr sz="1350" spc="-30" dirty="0">
                <a:solidFill>
                  <a:srgbClr val="454545"/>
                </a:solidFill>
                <a:latin typeface="Verdana"/>
                <a:cs typeface="Verdana"/>
              </a:rPr>
              <a:t>for</a:t>
            </a:r>
            <a:r>
              <a:rPr sz="1350" spc="-50" dirty="0">
                <a:solidFill>
                  <a:srgbClr val="454545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rgbClr val="454545"/>
                </a:solidFill>
                <a:latin typeface="Verdana"/>
                <a:cs typeface="Verdana"/>
              </a:rPr>
              <a:t>young users'</a:t>
            </a:r>
            <a:r>
              <a:rPr sz="1350" spc="-75" dirty="0">
                <a:solidFill>
                  <a:srgbClr val="454545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rgbClr val="454545"/>
                </a:solidFill>
                <a:latin typeface="Verdana"/>
                <a:cs typeface="Verdana"/>
              </a:rPr>
              <a:t>safety.</a:t>
            </a:r>
            <a:endParaRPr sz="135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789565" y="5817232"/>
            <a:ext cx="2755265" cy="727075"/>
            <a:chOff x="8789565" y="5817232"/>
            <a:chExt cx="2755265" cy="727075"/>
          </a:xfrm>
        </p:grpSpPr>
        <p:pic>
          <p:nvPicPr>
            <p:cNvPr id="7" name="object 7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80244" y="5926074"/>
              <a:ext cx="1754504" cy="4191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903865" y="5931532"/>
              <a:ext cx="2526665" cy="498475"/>
            </a:xfrm>
            <a:custGeom>
              <a:avLst/>
              <a:gdLst/>
              <a:ahLst/>
              <a:cxnLst/>
              <a:rect l="l" t="t" r="r" b="b"/>
              <a:pathLst>
                <a:path w="2526665" h="498475">
                  <a:moveTo>
                    <a:pt x="1108815" y="27307"/>
                  </a:moveTo>
                  <a:lnTo>
                    <a:pt x="1112270" y="27793"/>
                  </a:lnTo>
                  <a:lnTo>
                    <a:pt x="1116527" y="28011"/>
                  </a:lnTo>
                  <a:lnTo>
                    <a:pt x="1129541" y="30222"/>
                  </a:lnTo>
                  <a:lnTo>
                    <a:pt x="1140346" y="32120"/>
                  </a:lnTo>
                  <a:lnTo>
                    <a:pt x="1153373" y="34488"/>
                  </a:lnTo>
                  <a:lnTo>
                    <a:pt x="1168824" y="37311"/>
                  </a:lnTo>
                  <a:lnTo>
                    <a:pt x="1186901" y="40576"/>
                  </a:lnTo>
                  <a:lnTo>
                    <a:pt x="1207631" y="44342"/>
                  </a:lnTo>
                  <a:lnTo>
                    <a:pt x="1230915" y="48596"/>
                  </a:lnTo>
                  <a:lnTo>
                    <a:pt x="1256769" y="53214"/>
                  </a:lnTo>
                  <a:lnTo>
                    <a:pt x="1316773" y="63284"/>
                  </a:lnTo>
                  <a:lnTo>
                    <a:pt x="1387642" y="74553"/>
                  </a:lnTo>
                  <a:lnTo>
                    <a:pt x="1463091" y="85372"/>
                  </a:lnTo>
                  <a:lnTo>
                    <a:pt x="1502760" y="90646"/>
                  </a:lnTo>
                  <a:lnTo>
                    <a:pt x="1543121" y="95741"/>
                  </a:lnTo>
                  <a:lnTo>
                    <a:pt x="1583440" y="100529"/>
                  </a:lnTo>
                  <a:lnTo>
                    <a:pt x="1623851" y="105004"/>
                  </a:lnTo>
                  <a:lnTo>
                    <a:pt x="1664636" y="109225"/>
                  </a:lnTo>
                  <a:lnTo>
                    <a:pt x="1705280" y="113161"/>
                  </a:lnTo>
                  <a:lnTo>
                    <a:pt x="1745268" y="116782"/>
                  </a:lnTo>
                  <a:lnTo>
                    <a:pt x="1784642" y="120101"/>
                  </a:lnTo>
                  <a:lnTo>
                    <a:pt x="1823616" y="123129"/>
                  </a:lnTo>
                  <a:lnTo>
                    <a:pt x="1861935" y="125826"/>
                  </a:lnTo>
                  <a:lnTo>
                    <a:pt x="1935986" y="130163"/>
                  </a:lnTo>
                  <a:lnTo>
                    <a:pt x="2006794" y="133111"/>
                  </a:lnTo>
                  <a:lnTo>
                    <a:pt x="2072078" y="134022"/>
                  </a:lnTo>
                  <a:lnTo>
                    <a:pt x="2131838" y="132895"/>
                  </a:lnTo>
                  <a:lnTo>
                    <a:pt x="2185820" y="130551"/>
                  </a:lnTo>
                  <a:lnTo>
                    <a:pt x="2234025" y="126991"/>
                  </a:lnTo>
                  <a:lnTo>
                    <a:pt x="2275446" y="123186"/>
                  </a:lnTo>
                  <a:lnTo>
                    <a:pt x="2325046" y="117060"/>
                  </a:lnTo>
                  <a:lnTo>
                    <a:pt x="2369328" y="108471"/>
                  </a:lnTo>
                  <a:lnTo>
                    <a:pt x="2393460" y="97108"/>
                  </a:lnTo>
                  <a:lnTo>
                    <a:pt x="2392926" y="95242"/>
                  </a:lnTo>
                  <a:lnTo>
                    <a:pt x="2340661" y="83279"/>
                  </a:lnTo>
                  <a:lnTo>
                    <a:pt x="2299554" y="78823"/>
                  </a:lnTo>
                  <a:lnTo>
                    <a:pt x="2245321" y="74662"/>
                  </a:lnTo>
                  <a:lnTo>
                    <a:pt x="2177709" y="70754"/>
                  </a:lnTo>
                  <a:lnTo>
                    <a:pt x="2138828" y="69063"/>
                  </a:lnTo>
                  <a:lnTo>
                    <a:pt x="2096418" y="67808"/>
                  </a:lnTo>
                  <a:lnTo>
                    <a:pt x="2050115" y="67088"/>
                  </a:lnTo>
                  <a:lnTo>
                    <a:pt x="2000087" y="66782"/>
                  </a:lnTo>
                  <a:lnTo>
                    <a:pt x="1947031" y="66759"/>
                  </a:lnTo>
                  <a:lnTo>
                    <a:pt x="1891641" y="66888"/>
                  </a:lnTo>
                  <a:lnTo>
                    <a:pt x="1845632" y="67027"/>
                  </a:lnTo>
                  <a:lnTo>
                    <a:pt x="1797854" y="67239"/>
                  </a:lnTo>
                  <a:lnTo>
                    <a:pt x="1748498" y="67601"/>
                  </a:lnTo>
                  <a:lnTo>
                    <a:pt x="1697753" y="68193"/>
                  </a:lnTo>
                  <a:lnTo>
                    <a:pt x="1645808" y="69091"/>
                  </a:lnTo>
                  <a:lnTo>
                    <a:pt x="1592325" y="70287"/>
                  </a:lnTo>
                  <a:lnTo>
                    <a:pt x="1537175" y="71729"/>
                  </a:lnTo>
                  <a:lnTo>
                    <a:pt x="1480870" y="73431"/>
                  </a:lnTo>
                  <a:lnTo>
                    <a:pt x="1423920" y="75404"/>
                  </a:lnTo>
                  <a:lnTo>
                    <a:pt x="1366833" y="77662"/>
                  </a:lnTo>
                  <a:lnTo>
                    <a:pt x="1318915" y="79773"/>
                  </a:lnTo>
                  <a:lnTo>
                    <a:pt x="1270346" y="82088"/>
                  </a:lnTo>
                  <a:lnTo>
                    <a:pt x="1221448" y="84595"/>
                  </a:lnTo>
                  <a:lnTo>
                    <a:pt x="1172538" y="87282"/>
                  </a:lnTo>
                  <a:lnTo>
                    <a:pt x="1123937" y="90135"/>
                  </a:lnTo>
                  <a:lnTo>
                    <a:pt x="1075965" y="93143"/>
                  </a:lnTo>
                  <a:lnTo>
                    <a:pt x="1028291" y="96368"/>
                  </a:lnTo>
                  <a:lnTo>
                    <a:pt x="980594" y="99835"/>
                  </a:lnTo>
                  <a:lnTo>
                    <a:pt x="933207" y="103469"/>
                  </a:lnTo>
                  <a:lnTo>
                    <a:pt x="886460" y="107195"/>
                  </a:lnTo>
                  <a:lnTo>
                    <a:pt x="840684" y="110940"/>
                  </a:lnTo>
                  <a:lnTo>
                    <a:pt x="796211" y="114627"/>
                  </a:lnTo>
                  <a:lnTo>
                    <a:pt x="744280" y="119046"/>
                  </a:lnTo>
                  <a:lnTo>
                    <a:pt x="693569" y="123536"/>
                  </a:lnTo>
                  <a:lnTo>
                    <a:pt x="644346" y="128028"/>
                  </a:lnTo>
                  <a:lnTo>
                    <a:pt x="596880" y="132458"/>
                  </a:lnTo>
                  <a:lnTo>
                    <a:pt x="551439" y="136757"/>
                  </a:lnTo>
                  <a:lnTo>
                    <a:pt x="497357" y="142009"/>
                  </a:lnTo>
                  <a:lnTo>
                    <a:pt x="446094" y="147163"/>
                  </a:lnTo>
                  <a:lnTo>
                    <a:pt x="397847" y="152111"/>
                  </a:lnTo>
                  <a:lnTo>
                    <a:pt x="352814" y="156743"/>
                  </a:lnTo>
                  <a:lnTo>
                    <a:pt x="311117" y="161050"/>
                  </a:lnTo>
                  <a:lnTo>
                    <a:pt x="272628" y="165085"/>
                  </a:lnTo>
                  <a:lnTo>
                    <a:pt x="237167" y="168827"/>
                  </a:lnTo>
                  <a:lnTo>
                    <a:pt x="204551" y="172259"/>
                  </a:lnTo>
                  <a:lnTo>
                    <a:pt x="174891" y="175331"/>
                  </a:lnTo>
                  <a:lnTo>
                    <a:pt x="148229" y="178070"/>
                  </a:lnTo>
                  <a:lnTo>
                    <a:pt x="124289" y="180563"/>
                  </a:lnTo>
                  <a:lnTo>
                    <a:pt x="83946" y="185098"/>
                  </a:lnTo>
                  <a:lnTo>
                    <a:pt x="41577" y="190596"/>
                  </a:lnTo>
                  <a:lnTo>
                    <a:pt x="2923" y="196772"/>
                  </a:lnTo>
                  <a:lnTo>
                    <a:pt x="0" y="197773"/>
                  </a:lnTo>
                  <a:lnTo>
                    <a:pt x="617" y="198190"/>
                  </a:lnTo>
                  <a:lnTo>
                    <a:pt x="1233" y="198607"/>
                  </a:lnTo>
                  <a:lnTo>
                    <a:pt x="37712" y="194334"/>
                  </a:lnTo>
                  <a:lnTo>
                    <a:pt x="49336" y="192540"/>
                  </a:lnTo>
                  <a:lnTo>
                    <a:pt x="62917" y="190533"/>
                  </a:lnTo>
                  <a:lnTo>
                    <a:pt x="78320" y="188277"/>
                  </a:lnTo>
                  <a:lnTo>
                    <a:pt x="95712" y="185710"/>
                  </a:lnTo>
                  <a:lnTo>
                    <a:pt x="137175" y="179430"/>
                  </a:lnTo>
                  <a:lnTo>
                    <a:pt x="187306" y="171694"/>
                  </a:lnTo>
                  <a:lnTo>
                    <a:pt x="244048" y="162470"/>
                  </a:lnTo>
                  <a:lnTo>
                    <a:pt x="275149" y="157185"/>
                  </a:lnTo>
                  <a:lnTo>
                    <a:pt x="307400" y="151759"/>
                  </a:lnTo>
                  <a:lnTo>
                    <a:pt x="340110" y="146482"/>
                  </a:lnTo>
                  <a:lnTo>
                    <a:pt x="373440" y="141426"/>
                  </a:lnTo>
                  <a:lnTo>
                    <a:pt x="407644" y="136437"/>
                  </a:lnTo>
                  <a:lnTo>
                    <a:pt x="442166" y="131473"/>
                  </a:lnTo>
                  <a:lnTo>
                    <a:pt x="476452" y="126490"/>
                  </a:lnTo>
                  <a:lnTo>
                    <a:pt x="510635" y="121432"/>
                  </a:lnTo>
                  <a:lnTo>
                    <a:pt x="544917" y="116336"/>
                  </a:lnTo>
                  <a:lnTo>
                    <a:pt x="578846" y="111303"/>
                  </a:lnTo>
                  <a:lnTo>
                    <a:pt x="611968" y="106434"/>
                  </a:lnTo>
                  <a:lnTo>
                    <a:pt x="644308" y="101789"/>
                  </a:lnTo>
                  <a:lnTo>
                    <a:pt x="676060" y="97304"/>
                  </a:lnTo>
                  <a:lnTo>
                    <a:pt x="707021" y="92890"/>
                  </a:lnTo>
                  <a:lnTo>
                    <a:pt x="736986" y="88460"/>
                  </a:lnTo>
                  <a:lnTo>
                    <a:pt x="766065" y="83931"/>
                  </a:lnTo>
                  <a:lnTo>
                    <a:pt x="794312" y="79370"/>
                  </a:lnTo>
                  <a:lnTo>
                    <a:pt x="821440" y="74912"/>
                  </a:lnTo>
                  <a:lnTo>
                    <a:pt x="847161" y="70696"/>
                  </a:lnTo>
                  <a:lnTo>
                    <a:pt x="871538" y="66752"/>
                  </a:lnTo>
                  <a:lnTo>
                    <a:pt x="894678" y="63009"/>
                  </a:lnTo>
                  <a:lnTo>
                    <a:pt x="916360" y="59450"/>
                  </a:lnTo>
                  <a:lnTo>
                    <a:pt x="954673" y="52813"/>
                  </a:lnTo>
                  <a:lnTo>
                    <a:pt x="999922" y="44174"/>
                  </a:lnTo>
                  <a:lnTo>
                    <a:pt x="1037258" y="35689"/>
                  </a:lnTo>
                  <a:lnTo>
                    <a:pt x="1049573" y="31858"/>
                  </a:lnTo>
                  <a:lnTo>
                    <a:pt x="1047364" y="31641"/>
                  </a:lnTo>
                  <a:lnTo>
                    <a:pt x="1045155" y="31424"/>
                  </a:lnTo>
                  <a:lnTo>
                    <a:pt x="1036723" y="32335"/>
                  </a:lnTo>
                  <a:lnTo>
                    <a:pt x="1024002" y="34386"/>
                  </a:lnTo>
                  <a:lnTo>
                    <a:pt x="1013373" y="36255"/>
                  </a:lnTo>
                  <a:lnTo>
                    <a:pt x="1000784" y="38629"/>
                  </a:lnTo>
                  <a:lnTo>
                    <a:pt x="986563" y="41271"/>
                  </a:lnTo>
                  <a:lnTo>
                    <a:pt x="935445" y="49409"/>
                  </a:lnTo>
                  <a:lnTo>
                    <a:pt x="895434" y="55290"/>
                  </a:lnTo>
                  <a:lnTo>
                    <a:pt x="852095" y="61487"/>
                  </a:lnTo>
                  <a:lnTo>
                    <a:pt x="829522" y="64752"/>
                  </a:lnTo>
                  <a:lnTo>
                    <a:pt x="784734" y="71857"/>
                  </a:lnTo>
                  <a:lnTo>
                    <a:pt x="739896" y="79660"/>
                  </a:lnTo>
                  <a:lnTo>
                    <a:pt x="697577" y="87413"/>
                  </a:lnTo>
                  <a:lnTo>
                    <a:pt x="657780" y="95115"/>
                  </a:lnTo>
                  <a:lnTo>
                    <a:pt x="605214" y="106085"/>
                  </a:lnTo>
                  <a:lnTo>
                    <a:pt x="563562" y="115800"/>
                  </a:lnTo>
                  <a:lnTo>
                    <a:pt x="527294" y="129409"/>
                  </a:lnTo>
                  <a:lnTo>
                    <a:pt x="534976" y="131207"/>
                  </a:lnTo>
                  <a:lnTo>
                    <a:pt x="542064" y="132507"/>
                  </a:lnTo>
                  <a:lnTo>
                    <a:pt x="552081" y="133597"/>
                  </a:lnTo>
                  <a:lnTo>
                    <a:pt x="565441" y="134308"/>
                  </a:lnTo>
                  <a:lnTo>
                    <a:pt x="582557" y="134471"/>
                  </a:lnTo>
                  <a:lnTo>
                    <a:pt x="603536" y="134008"/>
                  </a:lnTo>
                  <a:lnTo>
                    <a:pt x="656349" y="131606"/>
                  </a:lnTo>
                  <a:lnTo>
                    <a:pt x="723549" y="127832"/>
                  </a:lnTo>
                  <a:lnTo>
                    <a:pt x="762804" y="125447"/>
                  </a:lnTo>
                  <a:lnTo>
                    <a:pt x="805136" y="122686"/>
                  </a:lnTo>
                  <a:lnTo>
                    <a:pt x="849879" y="119522"/>
                  </a:lnTo>
                  <a:lnTo>
                    <a:pt x="897588" y="115843"/>
                  </a:lnTo>
                  <a:lnTo>
                    <a:pt x="948376" y="111697"/>
                  </a:lnTo>
                  <a:lnTo>
                    <a:pt x="1000904" y="107304"/>
                  </a:lnTo>
                  <a:lnTo>
                    <a:pt x="1053837" y="102883"/>
                  </a:lnTo>
                  <a:lnTo>
                    <a:pt x="1107551" y="98471"/>
                  </a:lnTo>
                  <a:lnTo>
                    <a:pt x="1162514" y="93957"/>
                  </a:lnTo>
                  <a:lnTo>
                    <a:pt x="1217527" y="89343"/>
                  </a:lnTo>
                  <a:lnTo>
                    <a:pt x="1271385" y="84630"/>
                  </a:lnTo>
                  <a:lnTo>
                    <a:pt x="1324293" y="79751"/>
                  </a:lnTo>
                  <a:lnTo>
                    <a:pt x="1376717" y="74728"/>
                  </a:lnTo>
                  <a:lnTo>
                    <a:pt x="1427849" y="69695"/>
                  </a:lnTo>
                  <a:lnTo>
                    <a:pt x="1476881" y="64787"/>
                  </a:lnTo>
                  <a:lnTo>
                    <a:pt x="1523883" y="59998"/>
                  </a:lnTo>
                  <a:lnTo>
                    <a:pt x="1569192" y="55271"/>
                  </a:lnTo>
                  <a:lnTo>
                    <a:pt x="1612393" y="50661"/>
                  </a:lnTo>
                  <a:lnTo>
                    <a:pt x="1653074" y="46227"/>
                  </a:lnTo>
                  <a:lnTo>
                    <a:pt x="1691208" y="41974"/>
                  </a:lnTo>
                  <a:lnTo>
                    <a:pt x="1760326" y="33936"/>
                  </a:lnTo>
                  <a:lnTo>
                    <a:pt x="1819400" y="26552"/>
                  </a:lnTo>
                  <a:lnTo>
                    <a:pt x="1868429" y="19821"/>
                  </a:lnTo>
                  <a:lnTo>
                    <a:pt x="1907711" y="14020"/>
                  </a:lnTo>
                  <a:lnTo>
                    <a:pt x="1948143" y="7038"/>
                  </a:lnTo>
                  <a:lnTo>
                    <a:pt x="1967910" y="1729"/>
                  </a:lnTo>
                  <a:lnTo>
                    <a:pt x="1965732" y="747"/>
                  </a:lnTo>
                  <a:lnTo>
                    <a:pt x="1962753" y="178"/>
                  </a:lnTo>
                  <a:lnTo>
                    <a:pt x="1956867" y="0"/>
                  </a:lnTo>
                  <a:lnTo>
                    <a:pt x="1947749" y="294"/>
                  </a:lnTo>
                  <a:lnTo>
                    <a:pt x="1935074" y="1145"/>
                  </a:lnTo>
                  <a:lnTo>
                    <a:pt x="1918769" y="2640"/>
                  </a:lnTo>
                  <a:lnTo>
                    <a:pt x="1899005" y="4713"/>
                  </a:lnTo>
                  <a:lnTo>
                    <a:pt x="1875814" y="7216"/>
                  </a:lnTo>
                  <a:lnTo>
                    <a:pt x="1849232" y="10002"/>
                  </a:lnTo>
                  <a:lnTo>
                    <a:pt x="1819068" y="12953"/>
                  </a:lnTo>
                  <a:lnTo>
                    <a:pt x="1785371" y="16173"/>
                  </a:lnTo>
                  <a:lnTo>
                    <a:pt x="1748531" y="19851"/>
                  </a:lnTo>
                  <a:lnTo>
                    <a:pt x="1708939" y="24173"/>
                  </a:lnTo>
                  <a:lnTo>
                    <a:pt x="1666408" y="29132"/>
                  </a:lnTo>
                  <a:lnTo>
                    <a:pt x="1620827" y="34645"/>
                  </a:lnTo>
                  <a:lnTo>
                    <a:pt x="1572697" y="40795"/>
                  </a:lnTo>
                  <a:lnTo>
                    <a:pt x="1522522" y="47660"/>
                  </a:lnTo>
                  <a:lnTo>
                    <a:pt x="1469935" y="55218"/>
                  </a:lnTo>
                  <a:lnTo>
                    <a:pt x="1414836" y="63441"/>
                  </a:lnTo>
                  <a:lnTo>
                    <a:pt x="1358122" y="72402"/>
                  </a:lnTo>
                  <a:lnTo>
                    <a:pt x="1300691" y="82176"/>
                  </a:lnTo>
                  <a:lnTo>
                    <a:pt x="1253947" y="90716"/>
                  </a:lnTo>
                  <a:lnTo>
                    <a:pt x="1206127" y="99886"/>
                  </a:lnTo>
                  <a:lnTo>
                    <a:pt x="1157869" y="109497"/>
                  </a:lnTo>
                  <a:lnTo>
                    <a:pt x="1109811" y="119362"/>
                  </a:lnTo>
                  <a:lnTo>
                    <a:pt x="1062591" y="129292"/>
                  </a:lnTo>
                  <a:lnTo>
                    <a:pt x="1015963" y="139363"/>
                  </a:lnTo>
                  <a:lnTo>
                    <a:pt x="969502" y="149700"/>
                  </a:lnTo>
                  <a:lnTo>
                    <a:pt x="923576" y="160190"/>
                  </a:lnTo>
                  <a:lnTo>
                    <a:pt x="878557" y="170720"/>
                  </a:lnTo>
                  <a:lnTo>
                    <a:pt x="834814" y="181175"/>
                  </a:lnTo>
                  <a:lnTo>
                    <a:pt x="781663" y="194299"/>
                  </a:lnTo>
                  <a:lnTo>
                    <a:pt x="729967" y="207523"/>
                  </a:lnTo>
                  <a:lnTo>
                    <a:pt x="680188" y="220554"/>
                  </a:lnTo>
                  <a:lnTo>
                    <a:pt x="632784" y="233099"/>
                  </a:lnTo>
                  <a:lnTo>
                    <a:pt x="587738" y="245158"/>
                  </a:lnTo>
                  <a:lnTo>
                    <a:pt x="544851" y="256860"/>
                  </a:lnTo>
                  <a:lnTo>
                    <a:pt x="504313" y="268109"/>
                  </a:lnTo>
                  <a:lnTo>
                    <a:pt x="466314" y="278807"/>
                  </a:lnTo>
                  <a:lnTo>
                    <a:pt x="397982" y="298692"/>
                  </a:lnTo>
                  <a:lnTo>
                    <a:pt x="339447" y="316228"/>
                  </a:lnTo>
                  <a:lnTo>
                    <a:pt x="313893" y="323895"/>
                  </a:lnTo>
                  <a:lnTo>
                    <a:pt x="270055" y="337260"/>
                  </a:lnTo>
                  <a:lnTo>
                    <a:pt x="220460" y="353329"/>
                  </a:lnTo>
                  <a:lnTo>
                    <a:pt x="181819" y="367831"/>
                  </a:lnTo>
                  <a:lnTo>
                    <a:pt x="172043" y="375253"/>
                  </a:lnTo>
                  <a:lnTo>
                    <a:pt x="174635" y="376752"/>
                  </a:lnTo>
                  <a:lnTo>
                    <a:pt x="185232" y="377943"/>
                  </a:lnTo>
                  <a:lnTo>
                    <a:pt x="194284" y="378806"/>
                  </a:lnTo>
                  <a:lnTo>
                    <a:pt x="205796" y="379494"/>
                  </a:lnTo>
                  <a:lnTo>
                    <a:pt x="220141" y="379837"/>
                  </a:lnTo>
                  <a:lnTo>
                    <a:pt x="237693" y="379665"/>
                  </a:lnTo>
                  <a:lnTo>
                    <a:pt x="282692" y="377733"/>
                  </a:lnTo>
                  <a:lnTo>
                    <a:pt x="339471" y="374061"/>
                  </a:lnTo>
                  <a:lnTo>
                    <a:pt x="407498" y="368935"/>
                  </a:lnTo>
                  <a:lnTo>
                    <a:pt x="445613" y="365697"/>
                  </a:lnTo>
                  <a:lnTo>
                    <a:pt x="486173" y="361860"/>
                  </a:lnTo>
                  <a:lnTo>
                    <a:pt x="529386" y="357335"/>
                  </a:lnTo>
                  <a:lnTo>
                    <a:pt x="575280" y="352203"/>
                  </a:lnTo>
                  <a:lnTo>
                    <a:pt x="623364" y="346599"/>
                  </a:lnTo>
                  <a:lnTo>
                    <a:pt x="673146" y="340662"/>
                  </a:lnTo>
                  <a:lnTo>
                    <a:pt x="724878" y="334354"/>
                  </a:lnTo>
                  <a:lnTo>
                    <a:pt x="778695" y="327628"/>
                  </a:lnTo>
                  <a:lnTo>
                    <a:pt x="833930" y="320600"/>
                  </a:lnTo>
                  <a:lnTo>
                    <a:pt x="889920" y="313388"/>
                  </a:lnTo>
                  <a:lnTo>
                    <a:pt x="935513" y="307452"/>
                  </a:lnTo>
                  <a:lnTo>
                    <a:pt x="982093" y="301323"/>
                  </a:lnTo>
                  <a:lnTo>
                    <a:pt x="1029116" y="295076"/>
                  </a:lnTo>
                  <a:lnTo>
                    <a:pt x="1076038" y="288787"/>
                  </a:lnTo>
                  <a:lnTo>
                    <a:pt x="1122312" y="282530"/>
                  </a:lnTo>
                  <a:lnTo>
                    <a:pt x="1179601" y="274649"/>
                  </a:lnTo>
                  <a:lnTo>
                    <a:pt x="1236646" y="266675"/>
                  </a:lnTo>
                  <a:lnTo>
                    <a:pt x="1292851" y="258806"/>
                  </a:lnTo>
                  <a:lnTo>
                    <a:pt x="1347617" y="251241"/>
                  </a:lnTo>
                  <a:lnTo>
                    <a:pt x="1401129" y="243979"/>
                  </a:lnTo>
                  <a:lnTo>
                    <a:pt x="1453591" y="236932"/>
                  </a:lnTo>
                  <a:lnTo>
                    <a:pt x="1504436" y="230169"/>
                  </a:lnTo>
                  <a:lnTo>
                    <a:pt x="1553100" y="223759"/>
                  </a:lnTo>
                  <a:lnTo>
                    <a:pt x="1599654" y="217688"/>
                  </a:lnTo>
                  <a:lnTo>
                    <a:pt x="1644326" y="211928"/>
                  </a:lnTo>
                  <a:lnTo>
                    <a:pt x="1686783" y="206534"/>
                  </a:lnTo>
                  <a:lnTo>
                    <a:pt x="1726693" y="201558"/>
                  </a:lnTo>
                  <a:lnTo>
                    <a:pt x="1798842" y="192896"/>
                  </a:lnTo>
                  <a:lnTo>
                    <a:pt x="1861307" y="185771"/>
                  </a:lnTo>
                  <a:lnTo>
                    <a:pt x="1914567" y="180166"/>
                  </a:lnTo>
                  <a:lnTo>
                    <a:pt x="1937444" y="177886"/>
                  </a:lnTo>
                  <a:lnTo>
                    <a:pt x="1957434" y="175875"/>
                  </a:lnTo>
                  <a:lnTo>
                    <a:pt x="1974747" y="174036"/>
                  </a:lnTo>
                  <a:lnTo>
                    <a:pt x="1989442" y="172428"/>
                  </a:lnTo>
                  <a:lnTo>
                    <a:pt x="2001001" y="171226"/>
                  </a:lnTo>
                  <a:lnTo>
                    <a:pt x="2008908" y="170607"/>
                  </a:lnTo>
                  <a:lnTo>
                    <a:pt x="2016784" y="170250"/>
                  </a:lnTo>
                  <a:lnTo>
                    <a:pt x="2017095" y="170783"/>
                  </a:lnTo>
                  <a:lnTo>
                    <a:pt x="1977944" y="179607"/>
                  </a:lnTo>
                  <a:lnTo>
                    <a:pt x="1934486" y="188290"/>
                  </a:lnTo>
                  <a:lnTo>
                    <a:pt x="1873331" y="199831"/>
                  </a:lnTo>
                  <a:lnTo>
                    <a:pt x="1796585" y="213866"/>
                  </a:lnTo>
                  <a:lnTo>
                    <a:pt x="1752572" y="221685"/>
                  </a:lnTo>
                  <a:lnTo>
                    <a:pt x="1704578" y="230083"/>
                  </a:lnTo>
                  <a:lnTo>
                    <a:pt x="1653852" y="238999"/>
                  </a:lnTo>
                  <a:lnTo>
                    <a:pt x="1601646" y="248374"/>
                  </a:lnTo>
                  <a:lnTo>
                    <a:pt x="1558512" y="256289"/>
                  </a:lnTo>
                  <a:lnTo>
                    <a:pt x="1513661" y="264604"/>
                  </a:lnTo>
                  <a:lnTo>
                    <a:pt x="1467848" y="273179"/>
                  </a:lnTo>
                  <a:lnTo>
                    <a:pt x="1421826" y="281874"/>
                  </a:lnTo>
                  <a:lnTo>
                    <a:pt x="1376352" y="290550"/>
                  </a:lnTo>
                  <a:lnTo>
                    <a:pt x="1319593" y="301488"/>
                  </a:lnTo>
                  <a:lnTo>
                    <a:pt x="1262498" y="312612"/>
                  </a:lnTo>
                  <a:lnTo>
                    <a:pt x="1206282" y="323711"/>
                  </a:lnTo>
                  <a:lnTo>
                    <a:pt x="1152158" y="334571"/>
                  </a:lnTo>
                  <a:lnTo>
                    <a:pt x="1100072" y="345231"/>
                  </a:lnTo>
                  <a:lnTo>
                    <a:pt x="1049503" y="355773"/>
                  </a:lnTo>
                  <a:lnTo>
                    <a:pt x="1000964" y="366050"/>
                  </a:lnTo>
                  <a:lnTo>
                    <a:pt x="954968" y="375918"/>
                  </a:lnTo>
                  <a:lnTo>
                    <a:pt x="911503" y="385396"/>
                  </a:lnTo>
                  <a:lnTo>
                    <a:pt x="870345" y="394542"/>
                  </a:lnTo>
                  <a:lnTo>
                    <a:pt x="831690" y="403269"/>
                  </a:lnTo>
                  <a:lnTo>
                    <a:pt x="762452" y="419180"/>
                  </a:lnTo>
                  <a:lnTo>
                    <a:pt x="703790" y="433128"/>
                  </a:lnTo>
                  <a:lnTo>
                    <a:pt x="656343" y="445264"/>
                  </a:lnTo>
                  <a:lnTo>
                    <a:pt x="606463" y="460080"/>
                  </a:lnTo>
                  <a:lnTo>
                    <a:pt x="581924" y="473590"/>
                  </a:lnTo>
                  <a:lnTo>
                    <a:pt x="584173" y="476134"/>
                  </a:lnTo>
                  <a:lnTo>
                    <a:pt x="589763" y="478366"/>
                  </a:lnTo>
                  <a:lnTo>
                    <a:pt x="598778" y="480120"/>
                  </a:lnTo>
                  <a:lnTo>
                    <a:pt x="611297" y="481230"/>
                  </a:lnTo>
                  <a:lnTo>
                    <a:pt x="627262" y="481612"/>
                  </a:lnTo>
                  <a:lnTo>
                    <a:pt x="646657" y="481368"/>
                  </a:lnTo>
                  <a:lnTo>
                    <a:pt x="696311" y="479454"/>
                  </a:lnTo>
                  <a:lnTo>
                    <a:pt x="761605" y="476116"/>
                  </a:lnTo>
                  <a:lnTo>
                    <a:pt x="840033" y="470681"/>
                  </a:lnTo>
                  <a:lnTo>
                    <a:pt x="883509" y="466862"/>
                  </a:lnTo>
                  <a:lnTo>
                    <a:pt x="930083" y="462367"/>
                  </a:lnTo>
                  <a:lnTo>
                    <a:pt x="979156" y="457391"/>
                  </a:lnTo>
                  <a:lnTo>
                    <a:pt x="1030130" y="452128"/>
                  </a:lnTo>
                  <a:lnTo>
                    <a:pt x="1083343" y="446571"/>
                  </a:lnTo>
                  <a:lnTo>
                    <a:pt x="1138946" y="440635"/>
                  </a:lnTo>
                  <a:lnTo>
                    <a:pt x="1196071" y="434403"/>
                  </a:lnTo>
                  <a:lnTo>
                    <a:pt x="1253845" y="427954"/>
                  </a:lnTo>
                  <a:lnTo>
                    <a:pt x="1300750" y="422608"/>
                  </a:lnTo>
                  <a:lnTo>
                    <a:pt x="1348611" y="417062"/>
                  </a:lnTo>
                  <a:lnTo>
                    <a:pt x="1396897" y="411382"/>
                  </a:lnTo>
                  <a:lnTo>
                    <a:pt x="1445074" y="405638"/>
                  </a:lnTo>
                  <a:lnTo>
                    <a:pt x="1492609" y="399897"/>
                  </a:lnTo>
                  <a:lnTo>
                    <a:pt x="1539806" y="394071"/>
                  </a:lnTo>
                  <a:lnTo>
                    <a:pt x="1587021" y="388115"/>
                  </a:lnTo>
                  <a:lnTo>
                    <a:pt x="1633797" y="382160"/>
                  </a:lnTo>
                  <a:lnTo>
                    <a:pt x="1679681" y="376339"/>
                  </a:lnTo>
                  <a:lnTo>
                    <a:pt x="1724217" y="370782"/>
                  </a:lnTo>
                  <a:lnTo>
                    <a:pt x="1778278" y="364177"/>
                  </a:lnTo>
                  <a:lnTo>
                    <a:pt x="1830867" y="357839"/>
                  </a:lnTo>
                  <a:lnTo>
                    <a:pt x="1881504" y="351798"/>
                  </a:lnTo>
                  <a:lnTo>
                    <a:pt x="1929712" y="346087"/>
                  </a:lnTo>
                  <a:lnTo>
                    <a:pt x="1975444" y="340725"/>
                  </a:lnTo>
                  <a:lnTo>
                    <a:pt x="2018930" y="335690"/>
                  </a:lnTo>
                  <a:lnTo>
                    <a:pt x="2060098" y="330958"/>
                  </a:lnTo>
                  <a:lnTo>
                    <a:pt x="2098875" y="326505"/>
                  </a:lnTo>
                  <a:lnTo>
                    <a:pt x="2169392" y="318501"/>
                  </a:lnTo>
                  <a:lnTo>
                    <a:pt x="2201053" y="314905"/>
                  </a:lnTo>
                  <a:lnTo>
                    <a:pt x="2256633" y="308316"/>
                  </a:lnTo>
                  <a:lnTo>
                    <a:pt x="2302040" y="302587"/>
                  </a:lnTo>
                  <a:lnTo>
                    <a:pt x="2354245" y="295697"/>
                  </a:lnTo>
                  <a:lnTo>
                    <a:pt x="2367444" y="293876"/>
                  </a:lnTo>
                  <a:lnTo>
                    <a:pt x="2378678" y="292346"/>
                  </a:lnTo>
                  <a:lnTo>
                    <a:pt x="2388052" y="291031"/>
                  </a:lnTo>
                  <a:lnTo>
                    <a:pt x="2395486" y="289941"/>
                  </a:lnTo>
                  <a:lnTo>
                    <a:pt x="2400801" y="289239"/>
                  </a:lnTo>
                  <a:lnTo>
                    <a:pt x="2403817" y="289091"/>
                  </a:lnTo>
                  <a:lnTo>
                    <a:pt x="2406227" y="289333"/>
                  </a:lnTo>
                  <a:lnTo>
                    <a:pt x="2403697" y="290839"/>
                  </a:lnTo>
                  <a:lnTo>
                    <a:pt x="2356823" y="302914"/>
                  </a:lnTo>
                  <a:lnTo>
                    <a:pt x="2301647" y="316051"/>
                  </a:lnTo>
                  <a:lnTo>
                    <a:pt x="2279541" y="321323"/>
                  </a:lnTo>
                  <a:lnTo>
                    <a:pt x="2231608" y="333535"/>
                  </a:lnTo>
                  <a:lnTo>
                    <a:pt x="2178319" y="347886"/>
                  </a:lnTo>
                  <a:lnTo>
                    <a:pt x="2151277" y="355226"/>
                  </a:lnTo>
                  <a:lnTo>
                    <a:pt x="2124148" y="362551"/>
                  </a:lnTo>
                  <a:lnTo>
                    <a:pt x="2069097" y="377531"/>
                  </a:lnTo>
                  <a:lnTo>
                    <a:pt x="2015217" y="392842"/>
                  </a:lnTo>
                  <a:lnTo>
                    <a:pt x="1962510" y="408485"/>
                  </a:lnTo>
                  <a:lnTo>
                    <a:pt x="1913605" y="423197"/>
                  </a:lnTo>
                  <a:lnTo>
                    <a:pt x="1868500" y="436977"/>
                  </a:lnTo>
                  <a:lnTo>
                    <a:pt x="1829282" y="449475"/>
                  </a:lnTo>
                  <a:lnTo>
                    <a:pt x="1781292" y="465703"/>
                  </a:lnTo>
                  <a:lnTo>
                    <a:pt x="1745280" y="478245"/>
                  </a:lnTo>
                  <a:lnTo>
                    <a:pt x="1708024" y="494348"/>
                  </a:lnTo>
                  <a:lnTo>
                    <a:pt x="1706960" y="496140"/>
                  </a:lnTo>
                  <a:lnTo>
                    <a:pt x="1714779" y="497192"/>
                  </a:lnTo>
                  <a:lnTo>
                    <a:pt x="1721768" y="497880"/>
                  </a:lnTo>
                  <a:lnTo>
                    <a:pt x="1731190" y="498311"/>
                  </a:lnTo>
                  <a:lnTo>
                    <a:pt x="1743329" y="498404"/>
                  </a:lnTo>
                  <a:lnTo>
                    <a:pt x="1758467" y="498074"/>
                  </a:lnTo>
                  <a:lnTo>
                    <a:pt x="1797803" y="496218"/>
                  </a:lnTo>
                  <a:lnTo>
                    <a:pt x="1848635" y="492646"/>
                  </a:lnTo>
                  <a:lnTo>
                    <a:pt x="1911612" y="487027"/>
                  </a:lnTo>
                  <a:lnTo>
                    <a:pt x="1984281" y="479805"/>
                  </a:lnTo>
                  <a:lnTo>
                    <a:pt x="2023640" y="475765"/>
                  </a:lnTo>
                  <a:lnTo>
                    <a:pt x="2065293" y="471397"/>
                  </a:lnTo>
                  <a:lnTo>
                    <a:pt x="2108368" y="466671"/>
                  </a:lnTo>
                  <a:lnTo>
                    <a:pt x="2151992" y="461554"/>
                  </a:lnTo>
                  <a:lnTo>
                    <a:pt x="2196381" y="455964"/>
                  </a:lnTo>
                  <a:lnTo>
                    <a:pt x="2241851" y="449943"/>
                  </a:lnTo>
                  <a:lnTo>
                    <a:pt x="2287677" y="443644"/>
                  </a:lnTo>
                  <a:lnTo>
                    <a:pt x="2333132" y="437223"/>
                  </a:lnTo>
                  <a:lnTo>
                    <a:pt x="2378421" y="430594"/>
                  </a:lnTo>
                  <a:lnTo>
                    <a:pt x="2423797" y="423717"/>
                  </a:lnTo>
                  <a:lnTo>
                    <a:pt x="2468612" y="416813"/>
                  </a:lnTo>
                  <a:lnTo>
                    <a:pt x="2512214" y="410103"/>
                  </a:lnTo>
                  <a:lnTo>
                    <a:pt x="2526134" y="407973"/>
                  </a:lnTo>
                </a:path>
                <a:path w="2526665" h="498475">
                  <a:moveTo>
                    <a:pt x="2526134" y="336624"/>
                  </a:moveTo>
                  <a:lnTo>
                    <a:pt x="2458917" y="341571"/>
                  </a:lnTo>
                  <a:lnTo>
                    <a:pt x="2407914" y="345535"/>
                  </a:lnTo>
                  <a:lnTo>
                    <a:pt x="2355636" y="349739"/>
                  </a:lnTo>
                  <a:lnTo>
                    <a:pt x="2302441" y="354149"/>
                  </a:lnTo>
                  <a:lnTo>
                    <a:pt x="2248688" y="358726"/>
                  </a:lnTo>
                  <a:lnTo>
                    <a:pt x="2203193" y="362730"/>
                  </a:lnTo>
                  <a:lnTo>
                    <a:pt x="2156795" y="366944"/>
                  </a:lnTo>
                  <a:lnTo>
                    <a:pt x="2109844" y="371291"/>
                  </a:lnTo>
                  <a:lnTo>
                    <a:pt x="2062687" y="375696"/>
                  </a:lnTo>
                  <a:lnTo>
                    <a:pt x="2015674" y="380083"/>
                  </a:lnTo>
                  <a:lnTo>
                    <a:pt x="1969154" y="384375"/>
                  </a:lnTo>
                  <a:lnTo>
                    <a:pt x="1913390" y="389447"/>
                  </a:lnTo>
                  <a:lnTo>
                    <a:pt x="1857357" y="394514"/>
                  </a:lnTo>
                  <a:lnTo>
                    <a:pt x="1801768" y="399544"/>
                  </a:lnTo>
                  <a:lnTo>
                    <a:pt x="1747340" y="404505"/>
                  </a:lnTo>
                  <a:lnTo>
                    <a:pt x="1694788" y="409365"/>
                  </a:lnTo>
                  <a:lnTo>
                    <a:pt x="1643865" y="414150"/>
                  </a:lnTo>
                  <a:lnTo>
                    <a:pt x="1594094" y="418882"/>
                  </a:lnTo>
                  <a:lnTo>
                    <a:pt x="1545846" y="423521"/>
                  </a:lnTo>
                  <a:lnTo>
                    <a:pt x="1499490" y="428029"/>
                  </a:lnTo>
                  <a:lnTo>
                    <a:pt x="1455398" y="432367"/>
                  </a:lnTo>
                  <a:lnTo>
                    <a:pt x="1403387" y="437588"/>
                  </a:lnTo>
                  <a:lnTo>
                    <a:pt x="1354500" y="442608"/>
                  </a:lnTo>
                  <a:lnTo>
                    <a:pt x="1308817" y="447355"/>
                  </a:lnTo>
                  <a:lnTo>
                    <a:pt x="1266421" y="451760"/>
                  </a:lnTo>
                  <a:lnTo>
                    <a:pt x="1227179" y="455900"/>
                  </a:lnTo>
                  <a:lnTo>
                    <a:pt x="1191098" y="459779"/>
                  </a:lnTo>
                  <a:lnTo>
                    <a:pt x="1158473" y="463222"/>
                  </a:lnTo>
                  <a:lnTo>
                    <a:pt x="1104552" y="468340"/>
                  </a:lnTo>
                  <a:lnTo>
                    <a:pt x="1065416" y="471252"/>
                  </a:lnTo>
                  <a:lnTo>
                    <a:pt x="1051172" y="471478"/>
                  </a:lnTo>
                  <a:lnTo>
                    <a:pt x="1034495" y="471098"/>
                  </a:lnTo>
                  <a:lnTo>
                    <a:pt x="1028594" y="468298"/>
                  </a:lnTo>
                  <a:lnTo>
                    <a:pt x="1029532" y="463776"/>
                  </a:lnTo>
                  <a:lnTo>
                    <a:pt x="1069669" y="437781"/>
                  </a:lnTo>
                  <a:lnTo>
                    <a:pt x="1120733" y="414573"/>
                  </a:lnTo>
                  <a:lnTo>
                    <a:pt x="1161997" y="397195"/>
                  </a:lnTo>
                  <a:lnTo>
                    <a:pt x="1184534" y="387898"/>
                  </a:lnTo>
                  <a:lnTo>
                    <a:pt x="1207670" y="378221"/>
                  </a:lnTo>
                  <a:lnTo>
                    <a:pt x="1256448" y="357407"/>
                  </a:lnTo>
                  <a:lnTo>
                    <a:pt x="1306875" y="335690"/>
                  </a:lnTo>
                  <a:lnTo>
                    <a:pt x="1357352" y="313781"/>
                  </a:lnTo>
                  <a:lnTo>
                    <a:pt x="1407008" y="292117"/>
                  </a:lnTo>
                  <a:lnTo>
                    <a:pt x="1431062" y="281657"/>
                  </a:lnTo>
                  <a:lnTo>
                    <a:pt x="1477764" y="261300"/>
                  </a:lnTo>
                  <a:lnTo>
                    <a:pt x="1520406" y="242046"/>
                  </a:lnTo>
                  <a:lnTo>
                    <a:pt x="1558989" y="223895"/>
                  </a:lnTo>
                  <a:lnTo>
                    <a:pt x="1608847" y="200026"/>
                  </a:lnTo>
                  <a:lnTo>
                    <a:pt x="1623324" y="192995"/>
                  </a:lnTo>
                  <a:lnTo>
                    <a:pt x="1636706" y="186514"/>
                  </a:lnTo>
                  <a:lnTo>
                    <a:pt x="1648955" y="180673"/>
                  </a:lnTo>
                  <a:lnTo>
                    <a:pt x="1660093" y="175414"/>
                  </a:lnTo>
                  <a:lnTo>
                    <a:pt x="1670189" y="170580"/>
                  </a:lnTo>
                  <a:lnTo>
                    <a:pt x="1705966" y="150643"/>
                  </a:lnTo>
                  <a:lnTo>
                    <a:pt x="1718819" y="137859"/>
                  </a:lnTo>
                  <a:lnTo>
                    <a:pt x="1721156" y="133960"/>
                  </a:lnTo>
                  <a:lnTo>
                    <a:pt x="1721256" y="130735"/>
                  </a:lnTo>
                  <a:lnTo>
                    <a:pt x="1719995" y="127247"/>
                  </a:lnTo>
                  <a:lnTo>
                    <a:pt x="1718733" y="123759"/>
                  </a:lnTo>
                  <a:lnTo>
                    <a:pt x="1714958" y="120270"/>
                  </a:lnTo>
                  <a:lnTo>
                    <a:pt x="1711246" y="116933"/>
                  </a:lnTo>
                  <a:lnTo>
                    <a:pt x="1707535" y="113597"/>
                  </a:lnTo>
                  <a:lnTo>
                    <a:pt x="1702680" y="110353"/>
                  </a:lnTo>
                  <a:lnTo>
                    <a:pt x="1697728" y="107227"/>
                  </a:lnTo>
                  <a:lnTo>
                    <a:pt x="1692775" y="104102"/>
                  </a:lnTo>
                  <a:lnTo>
                    <a:pt x="1651651" y="84079"/>
                  </a:lnTo>
                  <a:lnTo>
                    <a:pt x="1649151" y="82954"/>
                  </a:lnTo>
                </a:path>
              </a:pathLst>
            </a:custGeom>
            <a:ln w="2286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375" y="1177925"/>
            <a:ext cx="339407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Target</a:t>
            </a:r>
            <a:r>
              <a:rPr spc="-240" dirty="0"/>
              <a:t> </a:t>
            </a:r>
            <a:r>
              <a:rPr spc="90" dirty="0"/>
              <a:t>Audience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0075" y="2095499"/>
            <a:ext cx="3238499" cy="20002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87375" y="4278312"/>
            <a:ext cx="2922905" cy="91249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70" dirty="0">
                <a:solidFill>
                  <a:srgbClr val="454545"/>
                </a:solidFill>
                <a:latin typeface="Trebuchet MS"/>
                <a:cs typeface="Trebuchet MS"/>
              </a:rPr>
              <a:t>Kids</a:t>
            </a:r>
            <a:r>
              <a:rPr sz="1650" b="1" spc="-30" dirty="0">
                <a:solidFill>
                  <a:srgbClr val="454545"/>
                </a:solidFill>
                <a:latin typeface="Trebuchet MS"/>
                <a:cs typeface="Trebuchet MS"/>
              </a:rPr>
              <a:t> </a:t>
            </a:r>
            <a:r>
              <a:rPr sz="1650" b="1" dirty="0">
                <a:solidFill>
                  <a:srgbClr val="454545"/>
                </a:solidFill>
                <a:latin typeface="Trebuchet MS"/>
                <a:cs typeface="Trebuchet MS"/>
              </a:rPr>
              <a:t>(6-</a:t>
            </a:r>
            <a:r>
              <a:rPr sz="1650" b="1" spc="-25" dirty="0">
                <a:solidFill>
                  <a:srgbClr val="454545"/>
                </a:solidFill>
                <a:latin typeface="Trebuchet MS"/>
                <a:cs typeface="Trebuchet MS"/>
              </a:rPr>
              <a:t>12)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34300"/>
              </a:lnSpc>
              <a:spcBef>
                <a:spcPts val="615"/>
              </a:spcBef>
            </a:pPr>
            <a:r>
              <a:rPr sz="1350" spc="-60" dirty="0">
                <a:solidFill>
                  <a:srgbClr val="454545"/>
                </a:solidFill>
                <a:latin typeface="Verdana"/>
                <a:cs typeface="Verdana"/>
              </a:rPr>
              <a:t>Fun,</a:t>
            </a:r>
            <a:r>
              <a:rPr sz="1350" spc="-90" dirty="0">
                <a:solidFill>
                  <a:srgbClr val="454545"/>
                </a:solidFill>
                <a:latin typeface="Verdana"/>
                <a:cs typeface="Verdana"/>
              </a:rPr>
              <a:t> </a:t>
            </a:r>
            <a:r>
              <a:rPr sz="1350" spc="-35" dirty="0">
                <a:solidFill>
                  <a:srgbClr val="454545"/>
                </a:solidFill>
                <a:latin typeface="Verdana"/>
                <a:cs typeface="Verdana"/>
              </a:rPr>
              <a:t>educational</a:t>
            </a:r>
            <a:r>
              <a:rPr sz="1350" spc="-75" dirty="0">
                <a:solidFill>
                  <a:srgbClr val="454545"/>
                </a:solidFill>
                <a:latin typeface="Verdana"/>
                <a:cs typeface="Verdana"/>
              </a:rPr>
              <a:t> </a:t>
            </a:r>
            <a:r>
              <a:rPr sz="1350" spc="-20" dirty="0">
                <a:solidFill>
                  <a:srgbClr val="454545"/>
                </a:solidFill>
                <a:latin typeface="Verdana"/>
                <a:cs typeface="Verdana"/>
              </a:rPr>
              <a:t>news</a:t>
            </a:r>
            <a:r>
              <a:rPr sz="1350" spc="-75" dirty="0">
                <a:solidFill>
                  <a:srgbClr val="454545"/>
                </a:solidFill>
                <a:latin typeface="Verdana"/>
                <a:cs typeface="Verdana"/>
              </a:rPr>
              <a:t> </a:t>
            </a:r>
            <a:r>
              <a:rPr sz="1350" spc="-40" dirty="0">
                <a:solidFill>
                  <a:srgbClr val="454545"/>
                </a:solidFill>
                <a:latin typeface="Verdana"/>
                <a:cs typeface="Verdana"/>
              </a:rPr>
              <a:t>content</a:t>
            </a:r>
            <a:r>
              <a:rPr sz="1350" spc="-70" dirty="0">
                <a:solidFill>
                  <a:srgbClr val="454545"/>
                </a:solidFill>
                <a:latin typeface="Verdana"/>
                <a:cs typeface="Verdana"/>
              </a:rPr>
              <a:t> </a:t>
            </a:r>
            <a:r>
              <a:rPr sz="1350" spc="-20" dirty="0">
                <a:solidFill>
                  <a:srgbClr val="454545"/>
                </a:solidFill>
                <a:latin typeface="Verdana"/>
                <a:cs typeface="Verdana"/>
              </a:rPr>
              <a:t>with </a:t>
            </a:r>
            <a:r>
              <a:rPr sz="1350" spc="-50" dirty="0">
                <a:solidFill>
                  <a:srgbClr val="454545"/>
                </a:solidFill>
                <a:latin typeface="Verdana"/>
                <a:cs typeface="Verdana"/>
              </a:rPr>
              <a:t>parental</a:t>
            </a:r>
            <a:r>
              <a:rPr sz="1350" spc="-75" dirty="0">
                <a:solidFill>
                  <a:srgbClr val="454545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rgbClr val="454545"/>
                </a:solidFill>
                <a:latin typeface="Verdana"/>
                <a:cs typeface="Verdana"/>
              </a:rPr>
              <a:t>oversight.</a:t>
            </a:r>
            <a:endParaRPr sz="135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95750" y="2095499"/>
            <a:ext cx="3238499" cy="200025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083050" y="4278312"/>
            <a:ext cx="2964815" cy="91249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dirty="0">
                <a:solidFill>
                  <a:srgbClr val="454545"/>
                </a:solidFill>
                <a:latin typeface="Trebuchet MS"/>
                <a:cs typeface="Trebuchet MS"/>
              </a:rPr>
              <a:t>Teens</a:t>
            </a:r>
            <a:r>
              <a:rPr sz="1650" b="1" spc="35" dirty="0">
                <a:solidFill>
                  <a:srgbClr val="454545"/>
                </a:solidFill>
                <a:latin typeface="Trebuchet MS"/>
                <a:cs typeface="Trebuchet MS"/>
              </a:rPr>
              <a:t> </a:t>
            </a:r>
            <a:r>
              <a:rPr sz="1650" b="1" spc="-45" dirty="0">
                <a:solidFill>
                  <a:srgbClr val="454545"/>
                </a:solidFill>
                <a:latin typeface="Trebuchet MS"/>
                <a:cs typeface="Trebuchet MS"/>
              </a:rPr>
              <a:t>(13-</a:t>
            </a:r>
            <a:r>
              <a:rPr sz="1650" b="1" spc="-25" dirty="0">
                <a:solidFill>
                  <a:srgbClr val="454545"/>
                </a:solidFill>
                <a:latin typeface="Trebuchet MS"/>
                <a:cs typeface="Trebuchet MS"/>
              </a:rPr>
              <a:t>17)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34300"/>
              </a:lnSpc>
              <a:spcBef>
                <a:spcPts val="615"/>
              </a:spcBef>
            </a:pPr>
            <a:r>
              <a:rPr sz="1350" spc="-10" dirty="0">
                <a:solidFill>
                  <a:srgbClr val="454545"/>
                </a:solidFill>
                <a:latin typeface="Verdana"/>
                <a:cs typeface="Verdana"/>
              </a:rPr>
              <a:t>Age-</a:t>
            </a:r>
            <a:r>
              <a:rPr sz="1350" spc="-40" dirty="0">
                <a:solidFill>
                  <a:srgbClr val="454545"/>
                </a:solidFill>
                <a:latin typeface="Verdana"/>
                <a:cs typeface="Verdana"/>
              </a:rPr>
              <a:t>appropriate</a:t>
            </a:r>
            <a:r>
              <a:rPr sz="1350" spc="-60" dirty="0">
                <a:solidFill>
                  <a:srgbClr val="454545"/>
                </a:solidFill>
                <a:latin typeface="Verdana"/>
                <a:cs typeface="Verdana"/>
              </a:rPr>
              <a:t> </a:t>
            </a:r>
            <a:r>
              <a:rPr sz="1350" spc="-40" dirty="0">
                <a:solidFill>
                  <a:srgbClr val="454545"/>
                </a:solidFill>
                <a:latin typeface="Verdana"/>
                <a:cs typeface="Verdana"/>
              </a:rPr>
              <a:t>current</a:t>
            </a:r>
            <a:r>
              <a:rPr sz="1350" spc="-55" dirty="0">
                <a:solidFill>
                  <a:srgbClr val="454545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454545"/>
                </a:solidFill>
                <a:latin typeface="Verdana"/>
                <a:cs typeface="Verdana"/>
              </a:rPr>
              <a:t>events</a:t>
            </a:r>
            <a:r>
              <a:rPr sz="1350" spc="-55" dirty="0">
                <a:solidFill>
                  <a:srgbClr val="454545"/>
                </a:solidFill>
                <a:latin typeface="Verdana"/>
                <a:cs typeface="Verdana"/>
              </a:rPr>
              <a:t> </a:t>
            </a:r>
            <a:r>
              <a:rPr sz="1350" spc="-25" dirty="0">
                <a:solidFill>
                  <a:srgbClr val="454545"/>
                </a:solidFill>
                <a:latin typeface="Verdana"/>
                <a:cs typeface="Verdana"/>
              </a:rPr>
              <a:t>and </a:t>
            </a:r>
            <a:r>
              <a:rPr sz="1350" spc="-45" dirty="0">
                <a:solidFill>
                  <a:srgbClr val="454545"/>
                </a:solidFill>
                <a:latin typeface="Verdana"/>
                <a:cs typeface="Verdana"/>
              </a:rPr>
              <a:t>trending</a:t>
            </a:r>
            <a:r>
              <a:rPr sz="1350" spc="-55" dirty="0">
                <a:solidFill>
                  <a:srgbClr val="454545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rgbClr val="454545"/>
                </a:solidFill>
                <a:latin typeface="Verdana"/>
                <a:cs typeface="Verdana"/>
              </a:rPr>
              <a:t>topics.</a:t>
            </a:r>
            <a:endParaRPr sz="135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91425" y="2095499"/>
            <a:ext cx="3238499" cy="200025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578725" y="4278312"/>
            <a:ext cx="2836545" cy="91249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65" dirty="0">
                <a:solidFill>
                  <a:srgbClr val="454545"/>
                </a:solidFill>
                <a:latin typeface="Trebuchet MS"/>
                <a:cs typeface="Trebuchet MS"/>
              </a:rPr>
              <a:t>Adults</a:t>
            </a:r>
            <a:r>
              <a:rPr sz="1650" b="1" spc="-70" dirty="0">
                <a:solidFill>
                  <a:srgbClr val="454545"/>
                </a:solidFill>
                <a:latin typeface="Trebuchet MS"/>
                <a:cs typeface="Trebuchet MS"/>
              </a:rPr>
              <a:t> </a:t>
            </a:r>
            <a:r>
              <a:rPr sz="1650" b="1" spc="-10" dirty="0">
                <a:solidFill>
                  <a:srgbClr val="454545"/>
                </a:solidFill>
                <a:latin typeface="Trebuchet MS"/>
                <a:cs typeface="Trebuchet MS"/>
              </a:rPr>
              <a:t>(18+)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34300"/>
              </a:lnSpc>
              <a:spcBef>
                <a:spcPts val="615"/>
              </a:spcBef>
            </a:pPr>
            <a:r>
              <a:rPr sz="1350" spc="-60" dirty="0">
                <a:solidFill>
                  <a:srgbClr val="454545"/>
                </a:solidFill>
                <a:latin typeface="Verdana"/>
                <a:cs typeface="Verdana"/>
              </a:rPr>
              <a:t>In-depth</a:t>
            </a:r>
            <a:r>
              <a:rPr sz="1350" spc="-75" dirty="0">
                <a:solidFill>
                  <a:srgbClr val="454545"/>
                </a:solidFill>
                <a:latin typeface="Verdana"/>
                <a:cs typeface="Verdana"/>
              </a:rPr>
              <a:t> </a:t>
            </a:r>
            <a:r>
              <a:rPr sz="1350" spc="-20" dirty="0">
                <a:solidFill>
                  <a:srgbClr val="454545"/>
                </a:solidFill>
                <a:latin typeface="Verdana"/>
                <a:cs typeface="Verdana"/>
              </a:rPr>
              <a:t>news</a:t>
            </a:r>
            <a:r>
              <a:rPr sz="1350" spc="-75" dirty="0">
                <a:solidFill>
                  <a:srgbClr val="454545"/>
                </a:solidFill>
                <a:latin typeface="Verdana"/>
                <a:cs typeface="Verdana"/>
              </a:rPr>
              <a:t> </a:t>
            </a:r>
            <a:r>
              <a:rPr sz="1350" spc="-50" dirty="0">
                <a:solidFill>
                  <a:srgbClr val="454545"/>
                </a:solidFill>
                <a:latin typeface="Verdana"/>
                <a:cs typeface="Verdana"/>
              </a:rPr>
              <a:t>tailored</a:t>
            </a:r>
            <a:r>
              <a:rPr sz="1350" spc="-75" dirty="0">
                <a:solidFill>
                  <a:srgbClr val="454545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454545"/>
                </a:solidFill>
                <a:latin typeface="Verdana"/>
                <a:cs typeface="Verdana"/>
              </a:rPr>
              <a:t>to</a:t>
            </a:r>
            <a:r>
              <a:rPr sz="1350" spc="-75" dirty="0">
                <a:solidFill>
                  <a:srgbClr val="454545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rgbClr val="454545"/>
                </a:solidFill>
                <a:latin typeface="Verdana"/>
                <a:cs typeface="Verdana"/>
              </a:rPr>
              <a:t>personal interests.</a:t>
            </a:r>
            <a:endParaRPr sz="135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720190" y="5149062"/>
            <a:ext cx="2824480" cy="1327150"/>
            <a:chOff x="8720190" y="5149062"/>
            <a:chExt cx="2824480" cy="1327150"/>
          </a:xfrm>
        </p:grpSpPr>
        <p:pic>
          <p:nvPicPr>
            <p:cNvPr id="10" name="object 10">
              <a:hlinkClick r:id="rId5"/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80244" y="5926073"/>
              <a:ext cx="1754504" cy="4191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20190" y="5149062"/>
              <a:ext cx="2824109" cy="13271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A7BA85-38AA-0AD5-FF1C-53F03858B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55626"/>
            <a:ext cx="3200400" cy="2438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B37A16-7220-5ECC-C98E-4BF620303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92" y="3233348"/>
            <a:ext cx="3076908" cy="2438400"/>
          </a:xfrm>
          <a:prstGeom prst="roundRect">
            <a:avLst>
              <a:gd name="adj" fmla="val 589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0C725C-D17F-4F33-1367-3C24086C2D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631824"/>
            <a:ext cx="7315200" cy="503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881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196</Words>
  <Application>Microsoft Office PowerPoint</Application>
  <PresentationFormat>Custom</PresentationFormat>
  <Paragraphs>45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The Problem: News Fatigue</vt:lpstr>
      <vt:lpstr>Our Solution: NewsFlash App</vt:lpstr>
      <vt:lpstr>Key Features</vt:lpstr>
      <vt:lpstr>Target Audience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SUKSHITH</dc:creator>
  <cp:lastModifiedBy>Guest User</cp:lastModifiedBy>
  <cp:revision>3</cp:revision>
  <dcterms:created xsi:type="dcterms:W3CDTF">2024-11-07T17:32:18Z</dcterms:created>
  <dcterms:modified xsi:type="dcterms:W3CDTF">2024-11-08T01:26:35Z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2024-11-07T00:00:00Z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2024-11-07T00:00:00Z</vt:filetime>
  </property>
  <property fmtid="{D5CDD505-2E9C-101B-9397-08002B2CF9AE}" pid="5" name="Producer">
    <vt:lpwstr>GPL Ghostscript 10.02.0</vt:lpwstr>
  </property>
</Properties>
</file>