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7E6883A-08A0-469D-8327-1F9782BD4E1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Sukhmani Kaur_301467664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A4C8C8D-6A50-4C68-8B44-501E4014AEE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2024-12-04 9:57:35 p.m.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out World Bank Indicators9" id="10" name="slide10">
            <a:extLst>
              <a:ext uri="{FF2B5EF4-FFF2-40B4-BE49-F238E27FC236}">
                <a16:creationId xmlns:a16="http://schemas.microsoft.com/office/drawing/2014/main" id="{51A8282B-4149-4229-94E3-0B5A649920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out World Bank Indicators1" id="2" name="slide2">
            <a:extLst>
              <a:ext uri="{FF2B5EF4-FFF2-40B4-BE49-F238E27FC236}">
                <a16:creationId xmlns:a16="http://schemas.microsoft.com/office/drawing/2014/main" id="{373FCC7B-26EB-4C33-8E31-7FC7B6DDC7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out World Bank Indicators2" id="3" name="slide3">
            <a:extLst>
              <a:ext uri="{FF2B5EF4-FFF2-40B4-BE49-F238E27FC236}">
                <a16:creationId xmlns:a16="http://schemas.microsoft.com/office/drawing/2014/main" id="{7AFA250F-4610-4BEB-821C-DAF291C8DD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out World Bank Indicators3" id="4" name="slide4">
            <a:extLst>
              <a:ext uri="{FF2B5EF4-FFF2-40B4-BE49-F238E27FC236}">
                <a16:creationId xmlns:a16="http://schemas.microsoft.com/office/drawing/2014/main" id="{7E68DE4D-E6E0-4F6C-9D38-CEDC3B4133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out World Bank Indicators4" id="5" name="slide5">
            <a:extLst>
              <a:ext uri="{FF2B5EF4-FFF2-40B4-BE49-F238E27FC236}">
                <a16:creationId xmlns:a16="http://schemas.microsoft.com/office/drawing/2014/main" id="{55FA6068-1512-4B8F-9E67-F7F33B2663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out World Bank Indicators5" id="6" name="slide6">
            <a:extLst>
              <a:ext uri="{FF2B5EF4-FFF2-40B4-BE49-F238E27FC236}">
                <a16:creationId xmlns:a16="http://schemas.microsoft.com/office/drawing/2014/main" id="{61ED53FD-6ECD-4489-914C-E892499B04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out World Bank Indicators6" id="7" name="slide7">
            <a:extLst>
              <a:ext uri="{FF2B5EF4-FFF2-40B4-BE49-F238E27FC236}">
                <a16:creationId xmlns:a16="http://schemas.microsoft.com/office/drawing/2014/main" id="{DB2BC1C1-8E45-40C5-B096-8D4B3A25B0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out World Bank Indicators7" id="8" name="slide8">
            <a:extLst>
              <a:ext uri="{FF2B5EF4-FFF2-40B4-BE49-F238E27FC236}">
                <a16:creationId xmlns:a16="http://schemas.microsoft.com/office/drawing/2014/main" id="{0482E62A-CD95-460B-827A-919B3E3717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out World Bank Indicators8" id="9" name="slide9">
            <a:extLst>
              <a:ext uri="{FF2B5EF4-FFF2-40B4-BE49-F238E27FC236}">
                <a16:creationId xmlns:a16="http://schemas.microsoft.com/office/drawing/2014/main" id="{3486443D-ACA3-4B16-90A5-007E2904D5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2024-12-05T02:57:36Z</dcterms:created>
  <dcterms:modified xsi:type="dcterms:W3CDTF">2024-12-05T02:57:36Z</dcterms:modified>
</cp:coreProperties>
</file>