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2C1E1A-CCE6-4AFF-B112-76AF630DAE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Assignment 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7AF898-070A-47E7-B3B8-AB3209EBE8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2024-12-04 12:45:53 a.m.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A416487-2DE6-4C01-8891-35AEC6083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29B7935-0B40-42E7-8347-A7978F7EC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DA79C0F4-5620-4DE0-8D38-FA28E75972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067C776D-5F82-4232-A44A-EEA5165A44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FEF10559-F712-4773-A82B-EBBAA287B9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F1E8A35B-1BC0-4744-92A7-105F743443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9E2AB393-13C4-43A5-91A1-9793BCCF73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F1FBAB30-822D-4668-B01C-97D16EA470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2024-12-04T05:45:55Z</dcterms:created>
  <dcterms:modified xsi:type="dcterms:W3CDTF">2024-12-04T05:45:55Z</dcterms:modified>
</cp:coreProperties>
</file>