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CC4DE3-F81D-40D1-B934-AE26D16D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941342"/>
            <a:ext cx="10364451" cy="2484884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Final Project Of </a:t>
            </a:r>
            <a:r>
              <a:rPr lang="en-US" sz="6000" dirty="0" err="1"/>
              <a:t>Wordpress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/>
            </a:r>
            <a:br>
              <a:rPr lang="en-US" sz="6000" dirty="0"/>
            </a:br>
            <a:endParaRPr lang="en-IN" sz="6000" dirty="0"/>
          </a:p>
        </p:txBody>
      </p:sp>
    </p:spTree>
    <p:extLst>
      <p:ext uri="{BB962C8B-B14F-4D97-AF65-F5344CB8AC3E}">
        <p14:creationId xmlns="" xmlns:p14="http://schemas.microsoft.com/office/powerpoint/2010/main" val="236078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E1ED51E-11E8-4864-B5B4-1CDA5DE73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325091"/>
            <a:ext cx="8689976" cy="22860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First I download the template.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Install and activate the template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tx1"/>
                </a:solidFill>
              </a:rPr>
              <a:t>Then start customise it.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8EA962-8698-4EDC-9CA2-9BB2302D7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371600"/>
          </a:xfrm>
        </p:spPr>
        <p:txBody>
          <a:bodyPr/>
          <a:lstStyle/>
          <a:p>
            <a:r>
              <a:rPr lang="en-US" dirty="0"/>
              <a:t>About template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9284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482D46-D925-42D5-B9D0-B83D443E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35821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Post pages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First create the different pages for the website.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Like :- </a:t>
            </a:r>
            <a:br>
              <a:rPr lang="en-US" dirty="0"/>
            </a:br>
            <a:r>
              <a:rPr lang="en-US" dirty="0"/>
              <a:t>home page</a:t>
            </a:r>
            <a:br>
              <a:rPr lang="en-US" dirty="0"/>
            </a:br>
            <a:r>
              <a:rPr lang="en-US" dirty="0"/>
              <a:t>gallery page</a:t>
            </a:r>
            <a:br>
              <a:rPr lang="en-US" dirty="0"/>
            </a:br>
            <a:r>
              <a:rPr lang="en-US" dirty="0"/>
              <a:t>contact page</a:t>
            </a:r>
            <a:br>
              <a:rPr lang="en-US" dirty="0"/>
            </a:br>
            <a:r>
              <a:rPr lang="en-US" dirty="0"/>
              <a:t>about us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9002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3A760E-6168-429F-917E-AD55CF02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185935"/>
          </a:xfrm>
        </p:spPr>
        <p:txBody>
          <a:bodyPr/>
          <a:lstStyle/>
          <a:p>
            <a:pPr algn="l"/>
            <a:r>
              <a:rPr lang="en-US" b="1" dirty="0" err="1"/>
              <a:t>Customise</a:t>
            </a:r>
            <a:r>
              <a:rPr lang="en-US" b="1" dirty="0"/>
              <a:t> pages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Modify the information for all the pages as per necessary.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998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B65B09-4909-4F7C-B1DB-E65E9093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6"/>
            <a:ext cx="10364451" cy="428478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Header &amp; footer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I set the content of header as well as footer.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7882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190BCA-A1F6-457B-8457-E525A214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6"/>
            <a:ext cx="10364451" cy="444381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Comments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 have add some comment with the help of </a:t>
            </a:r>
            <a:r>
              <a:rPr lang="en-US" dirty="0" err="1"/>
              <a:t>fakerpress</a:t>
            </a:r>
            <a:r>
              <a:rPr lang="en-US" dirty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214492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275449-B223-4919-A586-DD2AF8B0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633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Media library</a:t>
            </a:r>
            <a:br>
              <a:rPr lang="en-US" b="1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 also set an image in the home page with the help of media library option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364073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AEB036-5643-4562-80C3-0D0B1E29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517240"/>
          </a:xfrm>
        </p:spPr>
        <p:txBody>
          <a:bodyPr>
            <a:normAutofit/>
          </a:bodyPr>
          <a:lstStyle/>
          <a:p>
            <a:r>
              <a:rPr lang="en-US" sz="6000" dirty="0"/>
              <a:t>thanks</a:t>
            </a:r>
            <a:endParaRPr lang="en-IN" sz="6000" dirty="0"/>
          </a:p>
        </p:txBody>
      </p:sp>
    </p:spTree>
    <p:extLst>
      <p:ext uri="{BB962C8B-B14F-4D97-AF65-F5344CB8AC3E}">
        <p14:creationId xmlns="" xmlns:p14="http://schemas.microsoft.com/office/powerpoint/2010/main" val="4201223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</TotalTime>
  <Words>33</Words>
  <Application>Microsoft Office PowerPoint</Application>
  <PresentationFormat>Custom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Final Project Of Wordpress  </vt:lpstr>
      <vt:lpstr>About template</vt:lpstr>
      <vt:lpstr>Post pages  First create the different pages for the website.  Like :-  home page gallery page contact page about us </vt:lpstr>
      <vt:lpstr>Customise pages  Modify the information for all the pages as per necessary.  </vt:lpstr>
      <vt:lpstr>Header &amp; footer  I set the content of header as well as footer.  </vt:lpstr>
      <vt:lpstr>Comments  I have add some comment with the help of fakerpress.</vt:lpstr>
      <vt:lpstr>Media library   I also set an image in the home page with the help of media library option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Of Wordpress</dc:title>
  <dc:creator>kumar.raj</dc:creator>
  <cp:lastModifiedBy>AVI</cp:lastModifiedBy>
  <cp:revision>6</cp:revision>
  <dcterms:created xsi:type="dcterms:W3CDTF">2021-10-30T23:22:21Z</dcterms:created>
  <dcterms:modified xsi:type="dcterms:W3CDTF">2021-10-31T17:18:30Z</dcterms:modified>
</cp:coreProperties>
</file>