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909B6-5AC2-4A8D-B621-E819325F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E2FE6A-6D1C-4E38-BDBA-D73080598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56F09-8BD3-4CF8-BABD-CF6DF3A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911C2-B55A-421B-BBF8-B1BFCC28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37BC8-F1BC-4262-9C9F-DFBE911A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95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8597B-0986-4697-B1E5-116E805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E6F6E6-8C2E-435D-A57E-64D736A8F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2565B3-1261-4938-888F-AEF97037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3B89B6-1FFC-49A6-BB24-7A803268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3C222D-C93F-4F3F-B0D1-A1B8AA95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84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2C5EB9-D987-4981-87AA-BC8084E8F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030350-C0A0-4D79-A109-637E58B50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CFC11-461E-4557-BB6D-3A79CB1F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DFA47C-4B06-4733-94BA-0C8B58F7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72413-2005-4D6F-A93B-19EED20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24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A9F53-BB00-4B13-92A8-5DC14E3E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825BE-D569-46B8-B0EA-AE2883D1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86408A-ED81-4966-9CC6-42ED6F63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64C787-8BCA-4750-9048-19BD9FB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79DEA-F51A-4408-BCAB-67D563EF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27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52160-4E61-46C2-948E-4B354A62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E3E419-89BE-40D8-92A2-359F5FE8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B95ACC-7A58-4E44-8701-2A433405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A292E-01CD-42C1-B69C-95C3661F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E9C21C-F585-43F2-88C8-A1A2E738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7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66281-EACF-4A74-A010-A51A6836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D21E3-665F-464B-B9C8-197E62BE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D40951-4131-49AC-B838-14F6C4820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1FAA1E-B284-44BB-9C5B-A53E89F5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8A269-C9A8-45ED-860B-D34CFB3C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43A919-9E7B-407E-B7C1-3BD55127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E84BE-1FC5-401D-8DF0-3126BE60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B1616A-953C-43A6-8FFC-EEC70ECBA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82B596-E090-4158-A90C-401E1631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80E5A1-92E6-4153-A873-48143712D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C2B25E-D817-4CEF-876B-D46C7DD60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AEF234-94B8-463E-BBD4-4E0AA5EF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760386-A59A-421D-895E-74F00C0F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E978C9-163C-4A86-83C5-B8C0EAEB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15DF8-5668-4A61-BFD0-D2D51272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CCE43F-195F-4AE6-A1E0-ED542770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03FAD1-C798-415D-AD4E-98079B98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C28C3A-ED4E-4B43-935D-58EF18C3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6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861FFC-31BF-4AD1-BE2D-81FCDC1B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0E6A6B-F899-4DCC-A9BA-2B518E97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3B58C4-5AE9-474B-A8A6-414DE7B9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3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39939-08C6-4AA9-8B43-AB4287F6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74049-5567-449D-85E2-DA4C21ED6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73EF3-FCA2-4A70-8645-AF3088D3A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404E81-FC58-47FF-BF4C-9869D473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563DAA-526F-442C-8638-BC8E635F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AF3C2A-C4C7-4DDF-BF38-0F7517EB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6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4A0E2-147C-4861-A884-35932BFD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6D3602-AD54-4D7E-BE4E-0F03DB283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BF152C-311D-49E9-8B1D-F25DA214F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BFC25-BA1B-4D6E-B65C-92F0510D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080336-3F7A-4D8F-9F7E-63CBC5D8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2F1A4A-ED04-4AFB-99A2-F96395AE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75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537F6-E53E-4CD6-BE55-A67FD917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21256-4495-476F-9D0B-19BB49CBB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C0738-6B9F-4051-A346-76A8A933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6FE7-B2F8-499A-835C-B13FEDA240FE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78AFF1-8F0A-4179-8B0F-2B4443FBD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371B1E-0982-4ADA-918A-305EEBC86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47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50802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98794-7538-4BFE-A900-F71F54851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Figma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7ECBC-F980-4DB0-8D55-3729B12C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954" y="558073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Выполнила Сухачева Валерия Артемовна, </a:t>
            </a:r>
            <a:endParaRPr lang="ru-RU" b="0" dirty="0">
              <a:effectLst/>
            </a:endParaRPr>
          </a:p>
          <a:p>
            <a:r>
              <a:rPr lang="ru-RU" dirty="0"/>
              <a:t>магистрант 2 курса КЭО </a:t>
            </a:r>
            <a:r>
              <a:rPr lang="ru-RU" dirty="0" err="1"/>
              <a:t>иИТиТО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58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94493-ED30-47FA-A927-1CB97B5C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56502D-0F10-4526-94CC-E9BDC625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Figma</a:t>
            </a:r>
            <a:r>
              <a:rPr lang="ru-RU" dirty="0"/>
              <a:t> — это программа для веб-дизайнеров, с помощью которой можно создавать не только прототипы, но и конечные интерфейсы сайтов и приложений. Процесс работы в программе интуитивно понятен, а возможность совместной одновременной работы над проектом привлекает все больше и больше команд к реализации прототипов именно в </a:t>
            </a:r>
            <a:r>
              <a:rPr lang="ru-RU" dirty="0" err="1"/>
              <a:t>Figma</a:t>
            </a:r>
            <a:r>
              <a:rPr lang="ru-RU" dirty="0"/>
              <a:t>.</a:t>
            </a:r>
          </a:p>
        </p:txBody>
      </p:sp>
      <p:pic>
        <p:nvPicPr>
          <p:cNvPr id="1026" name="Picture 2" descr="https://softmap.ru/upload/uf/4cc/4cc7732def86bf69bb2091337570327f.png">
            <a:extLst>
              <a:ext uri="{FF2B5EF4-FFF2-40B4-BE49-F238E27FC236}">
                <a16:creationId xmlns:a16="http://schemas.microsoft.com/office/drawing/2014/main" id="{0A064FF0-7F6B-426E-AAED-7F41E2C2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8" y="4198242"/>
            <a:ext cx="5146623" cy="265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0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14B7-799D-43CC-BD1C-C74373B6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фигмы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16E09D-CC54-4E11-9878-3F20FCCD1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18" y="1666758"/>
            <a:ext cx="8579764" cy="4826117"/>
          </a:xfrm>
        </p:spPr>
      </p:pic>
    </p:spTree>
    <p:extLst>
      <p:ext uri="{BB962C8B-B14F-4D97-AF65-F5344CB8AC3E}">
        <p14:creationId xmlns:p14="http://schemas.microsoft.com/office/powerpoint/2010/main" val="305435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CB60A-4C50-45BD-BE14-CD136420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плюсам работы в </a:t>
            </a:r>
            <a:r>
              <a:rPr lang="ru-RU" dirty="0" err="1"/>
              <a:t>Figma</a:t>
            </a:r>
            <a:r>
              <a:rPr lang="ru-RU" dirty="0"/>
              <a:t> можно отнести: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725D6-18D9-48EF-840B-AB9435E9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Бесплатна в случае, если над проектом работают не более 2х пользователей.</a:t>
            </a:r>
          </a:p>
          <a:p>
            <a:r>
              <a:rPr lang="ru-RU" dirty="0"/>
              <a:t>Создание и отрисовка макета в одной программе</a:t>
            </a:r>
          </a:p>
          <a:p>
            <a:r>
              <a:rPr lang="ru-RU" dirty="0"/>
              <a:t>Существует огромное количество уже готовых шаблонов сайтов</a:t>
            </a:r>
          </a:p>
          <a:p>
            <a:r>
              <a:rPr lang="ru-RU" dirty="0"/>
              <a:t>Для работы с </a:t>
            </a:r>
            <a:r>
              <a:rPr lang="ru-RU" dirty="0" err="1"/>
              <a:t>Figma</a:t>
            </a:r>
            <a:r>
              <a:rPr lang="ru-RU" dirty="0"/>
              <a:t> требуется свежая версия браузера, а десктопная версия не требует мощного и современного компьютера.</a:t>
            </a:r>
          </a:p>
          <a:p>
            <a:r>
              <a:rPr lang="ru-RU" dirty="0"/>
              <a:t>Сохранение версий проекта до 30 дней на бесплатной версии</a:t>
            </a:r>
          </a:p>
        </p:txBody>
      </p:sp>
    </p:spTree>
    <p:extLst>
      <p:ext uri="{BB962C8B-B14F-4D97-AF65-F5344CB8AC3E}">
        <p14:creationId xmlns:p14="http://schemas.microsoft.com/office/powerpoint/2010/main" val="210905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2CB0-C619-4002-85E0-C11E9FC9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F7608D-3526-4ABF-AD0B-9F942181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Отсутствие русификации. Работать в </a:t>
            </a:r>
            <a:r>
              <a:rPr lang="ru-RU" dirty="0" err="1"/>
              <a:t>Figma</a:t>
            </a:r>
            <a:r>
              <a:rPr lang="ru-RU" dirty="0"/>
              <a:t> приходится на английском языке.</a:t>
            </a:r>
          </a:p>
          <a:p>
            <a:r>
              <a:rPr lang="ru-RU" dirty="0"/>
              <a:t>Хотя </a:t>
            </a:r>
            <a:r>
              <a:rPr lang="ru-RU" dirty="0" err="1"/>
              <a:t>Figma</a:t>
            </a:r>
            <a:r>
              <a:rPr lang="ru-RU" dirty="0"/>
              <a:t> работает оффлайн, но чтобы коллеги увидели внесенные изменения потребуется синхронизация с облаком.</a:t>
            </a:r>
          </a:p>
        </p:txBody>
      </p:sp>
    </p:spTree>
    <p:extLst>
      <p:ext uri="{BB962C8B-B14F-4D97-AF65-F5344CB8AC3E}">
        <p14:creationId xmlns:p14="http://schemas.microsoft.com/office/powerpoint/2010/main" val="350683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C3756-C72A-45FA-96FB-9956F400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C0A35-85E6-4156-B8C9-F611CACD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создания прототипа можно найти на сайте : </a:t>
            </a:r>
            <a:r>
              <a:rPr lang="en-US" dirty="0">
                <a:hlinkClick r:id="rId2"/>
              </a:rPr>
              <a:t>https://habr.com/ru/post/508028/</a:t>
            </a: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9210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178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Figma</vt:lpstr>
      <vt:lpstr>Презентация PowerPoint</vt:lpstr>
      <vt:lpstr>Интерфейс фигмы</vt:lpstr>
      <vt:lpstr>К плюсам работы в Figma можно отнести:</vt:lpstr>
      <vt:lpstr>Минусы: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Valeria</dc:creator>
  <cp:lastModifiedBy>Valeria</cp:lastModifiedBy>
  <cp:revision>1</cp:revision>
  <dcterms:created xsi:type="dcterms:W3CDTF">2023-01-06T15:52:57Z</dcterms:created>
  <dcterms:modified xsi:type="dcterms:W3CDTF">2023-01-06T15:57:14Z</dcterms:modified>
</cp:coreProperties>
</file>