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F3D8-B574-4E73-9286-CB5337C02FFF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BB56-4505-4D10-A697-FF1B6E76E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4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F3D8-B574-4E73-9286-CB5337C02FFF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BB56-4505-4D10-A697-FF1B6E76E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74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F3D8-B574-4E73-9286-CB5337C02FFF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BB56-4505-4D10-A697-FF1B6E76E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F3D8-B574-4E73-9286-CB5337C02FFF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BB56-4505-4D10-A697-FF1B6E76E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92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F3D8-B574-4E73-9286-CB5337C02FFF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BB56-4505-4D10-A697-FF1B6E76E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7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F3D8-B574-4E73-9286-CB5337C02FFF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BB56-4505-4D10-A697-FF1B6E76E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70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F3D8-B574-4E73-9286-CB5337C02FFF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BB56-4505-4D10-A697-FF1B6E76E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29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F3D8-B574-4E73-9286-CB5337C02FFF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BB56-4505-4D10-A697-FF1B6E76E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89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F3D8-B574-4E73-9286-CB5337C02FFF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BB56-4505-4D10-A697-FF1B6E76E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4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F3D8-B574-4E73-9286-CB5337C02FFF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BB56-4505-4D10-A697-FF1B6E76E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53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F3D8-B574-4E73-9286-CB5337C02FFF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BB56-4505-4D10-A697-FF1B6E76E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38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3F3D8-B574-4E73-9286-CB5337C02FFF}" type="datetimeFigureOut">
              <a:rPr lang="ru-RU" smtClean="0"/>
              <a:t>09.11.2017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BB56-4505-4D10-A697-FF1B6E76E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55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551708" y="2432931"/>
            <a:ext cx="9144000" cy="196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ВЫЧИСЛИТЕЛЬНЫЙ ЭКСПЕРИМЕНТ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МЕХАНИЧЕСКИХ КОЛЕБАНИЙ. МАТЕМАТИЧЕСКИЙ МАЯТНИК».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426036" y="5202238"/>
            <a:ext cx="47659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Сухачева Валерия Артемовна</a:t>
            </a:r>
          </a:p>
          <a:p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курс, ИВТ, иКНиТО,</a:t>
            </a:r>
          </a:p>
          <a:p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РГПУ ии. А.И.Герцена.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6976" y="1133169"/>
            <a:ext cx="3113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Портфолио</a:t>
            </a:r>
            <a:r>
              <a:rPr lang="ru-RU" sz="4400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7972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34291" y="91042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 на вопрос: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734291" y="223598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При механических колебаниях груза на пружине происходит периодическое превращение кинетической энергии движущегося груза </a:t>
            </a:r>
            <a:r>
              <a:rPr lang="ru-RU" sz="1800" dirty="0" err="1" smtClean="0"/>
              <a:t>Ек</a:t>
            </a:r>
            <a:r>
              <a:rPr lang="ru-RU" sz="1800" dirty="0" smtClean="0"/>
              <a:t> и потенциальной энергии Еи системы, которая состоит из потенциальной энергии деформированной пружины и потенциальной энергии груза в поле тяжести. </a:t>
            </a:r>
          </a:p>
          <a:p>
            <a:r>
              <a:rPr lang="ru-RU" sz="1800" dirty="0" smtClean="0"/>
              <a:t> Электрические колебания в контуре можно сравнить с механическими колебаниям маятника, при которых происходит превращение потенциальной энергии в кинетическую и наоборот. Энергия электрического поля конденсатора аналогична потенциальной энергии маятника. Энергия магнитного поля катушки подобна кинетической энергии маятника. Сила тока в контуре подобна скорости движения маятника. Индуктивность играет роль массы. Сопротивление контура аналогично силе трения. Электрические колебания в контуре можно сравнить с механическими колебаниям маятника, при которых происходит превращение потенциальной энергии в кинетическую и наоборот. Энергия электрического поля конденсатора аналогична потенциальной энергии маятника. Энергия магнитного поля катушки подобна кинетической энергии маятника. Сила тока в контуре подобна скорости движения маятника. Индуктивность играет роль массы. Сопротивление контура аналогично силе трения.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1320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91930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 В ходе работы был построен график зависимости положения тела от времени, график представляют собой кривую. Мы выяснили, при каком </a:t>
            </a:r>
            <a:r>
              <a:rPr lang="ru-RU" sz="1800" dirty="0"/>
              <a:t>з</a:t>
            </a:r>
            <a:r>
              <a:rPr lang="ru-RU" sz="1800" dirty="0" smtClean="0"/>
              <a:t>начении происходят колебания груза. Мы описали превращения, которые происходят в электрической и механической системах при колебаниях.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7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5867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767734"/>
            <a:ext cx="10356273" cy="20397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и провести вычислительный эксперимент для исследования механических колебаний математического маятника.</a:t>
            </a:r>
          </a:p>
        </p:txBody>
      </p:sp>
    </p:spTree>
    <p:extLst>
      <p:ext uri="{BB962C8B-B14F-4D97-AF65-F5344CB8AC3E}">
        <p14:creationId xmlns:p14="http://schemas.microsoft.com/office/powerpoint/2010/main" val="328019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199" y="808471"/>
            <a:ext cx="629689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1 задания: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199" y="3143972"/>
            <a:ext cx="10515600" cy="27165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Построить график зависимости x(t).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3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8777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989407"/>
            <a:ext cx="10515600" cy="2012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равнение для механической системы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 =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k (1 -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(ω0t))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720437"/>
            <a:ext cx="10515600" cy="7897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806" t="30398" r="379" b="26799"/>
          <a:stretch/>
        </p:blipFill>
        <p:spPr>
          <a:xfrm>
            <a:off x="0" y="1842654"/>
            <a:ext cx="12192000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86689" y="955964"/>
            <a:ext cx="10515600" cy="6739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407" t="33617" r="2510" b="19603"/>
          <a:stretch/>
        </p:blipFill>
        <p:spPr>
          <a:xfrm>
            <a:off x="236565" y="2161309"/>
            <a:ext cx="11815848" cy="34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1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34291" y="91042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2 задания: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34291" y="223598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Ответить на вопросы: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Около какого значения x происходят колебания груза?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55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34291" y="91042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 на вопрос: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734291" y="223598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Около значения, равного примерно 0,07748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91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68874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3 задания: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838200" y="237452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Опишите энергетические превращения, которые происходят в электрической и механической системах при колебаниях.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576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325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</dc:creator>
  <cp:lastModifiedBy>Валерия</cp:lastModifiedBy>
  <cp:revision>5</cp:revision>
  <dcterms:created xsi:type="dcterms:W3CDTF">2017-11-09T05:52:26Z</dcterms:created>
  <dcterms:modified xsi:type="dcterms:W3CDTF">2017-11-09T06:33:32Z</dcterms:modified>
</cp:coreProperties>
</file>