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3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5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35D5-1911-472D-995E-7BFD183CED2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5877-DFC3-413D-9C30-D7ADEF02D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51708" y="2432931"/>
            <a:ext cx="9144000" cy="196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ЭКСПЕРИМЕНТ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«Источник постоянного тока».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7426036" y="5202238"/>
            <a:ext cx="4765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Сухачева Валерия Артемовна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ИВТ, иКНиТО,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РГПУ ии. А.И.Герцена.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6976" y="1133169"/>
            <a:ext cx="31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34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5867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767734"/>
            <a:ext cx="10356273" cy="2039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и провести вычислительный эксперимент для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источника постоянного тока.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1 задания: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тока имеет э. д. с. Ɛ и внутреннее сопротивление r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Исследовать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работы такого источника: найти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напряжения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нагрузке U , полной мощности P,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полезной мощности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Pп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коэффициента полезного действия η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создаваемого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 тока I.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-I*r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=U*I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64" t="27935" r="38286" b="35890"/>
          <a:stretch/>
        </p:blipFill>
        <p:spPr>
          <a:xfrm>
            <a:off x="623675" y="2119743"/>
            <a:ext cx="10944650" cy="37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870" t="37405" r="5810" b="23579"/>
          <a:stretch/>
        </p:blipFill>
        <p:spPr>
          <a:xfrm>
            <a:off x="138543" y="2493820"/>
            <a:ext cx="12011891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9193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 В ходе работы </a:t>
            </a:r>
            <a:r>
              <a:rPr lang="ru-RU" sz="1800" dirty="0" smtClean="0"/>
              <a:t>были построены графики зависимости физических величин от силы тока. </a:t>
            </a:r>
            <a:r>
              <a:rPr lang="ru-RU" sz="1800" dirty="0" smtClean="0"/>
              <a:t>С помощью этого мы выяснили, что </a:t>
            </a:r>
            <a:r>
              <a:rPr lang="ru-RU" sz="1800" dirty="0"/>
              <a:t>при уменьшении силы тока:</a:t>
            </a:r>
          </a:p>
          <a:p>
            <a:pPr marL="0" indent="0">
              <a:buNone/>
            </a:pPr>
            <a:r>
              <a:rPr lang="ru-RU" sz="1800" dirty="0"/>
              <a:t>1) Напряжение уменьшается</a:t>
            </a:r>
          </a:p>
          <a:p>
            <a:pPr marL="0" indent="0">
              <a:buNone/>
            </a:pPr>
            <a:r>
              <a:rPr lang="ru-RU" sz="1800" dirty="0"/>
              <a:t>2)Мощность увеличивается </a:t>
            </a:r>
          </a:p>
          <a:p>
            <a:pPr marL="0" indent="0">
              <a:buNone/>
            </a:pPr>
            <a:r>
              <a:rPr lang="ru-RU" sz="1800" dirty="0" smtClean="0"/>
              <a:t>3)Полная </a:t>
            </a:r>
            <a:r>
              <a:rPr lang="ru-RU" sz="1800" dirty="0"/>
              <a:t>мощность сначала </a:t>
            </a:r>
            <a:r>
              <a:rPr lang="ru-RU" sz="1800" dirty="0" err="1"/>
              <a:t>увеличивается,а</a:t>
            </a:r>
            <a:r>
              <a:rPr lang="ru-RU" sz="1800" dirty="0"/>
              <a:t> затем уменьшается</a:t>
            </a:r>
          </a:p>
          <a:p>
            <a:pPr marL="0" indent="0">
              <a:buNone/>
            </a:pPr>
            <a:r>
              <a:rPr lang="ru-RU" sz="1800" dirty="0"/>
              <a:t>4)Коэффициент полезного действия уменьшается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173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157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</dc:creator>
  <cp:lastModifiedBy>Валерия</cp:lastModifiedBy>
  <cp:revision>4</cp:revision>
  <dcterms:created xsi:type="dcterms:W3CDTF">2017-11-19T09:49:59Z</dcterms:created>
  <dcterms:modified xsi:type="dcterms:W3CDTF">2017-11-19T11:15:18Z</dcterms:modified>
</cp:coreProperties>
</file>