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8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98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7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3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CFA-AFED-473A-9D56-DCCCB07346C3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A57E-0295-4286-92A4-45FC1B35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4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51708" y="2432931"/>
            <a:ext cx="9144000" cy="196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ЭКСПЕРИМЕНТ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 воздуха по высоте».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426036" y="5202238"/>
            <a:ext cx="4765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Сухачева Валерия Артемовна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ИВТ, иКНиТО,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РГПУ ии. А.И.Герцена.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6976" y="1133169"/>
            <a:ext cx="31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0221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9193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506662"/>
            <a:ext cx="10515600" cy="3381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При выполнении 1 задания мы выяснили, что полное число молекул в атмосфере примерно равно 10</a:t>
            </a:r>
            <a:r>
              <a:rPr lang="en-US" sz="1800" dirty="0" smtClean="0"/>
              <a:t>^44.</a:t>
            </a:r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ходе работы был построен график зависимости давления от высоты, график представляют собой кривую. Мы выяснили, что при увеличении высоты, значение давления уменьшается.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5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5867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767734"/>
            <a:ext cx="10356273" cy="2039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и провести вычислительный эксперимент для исследования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аспределения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 воздуха по высоте.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1 задания: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полное число молекул N в атмосфере.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989407"/>
            <a:ext cx="335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= (M / μ) N</a:t>
            </a:r>
            <a:r>
              <a:rPr lang="pt-BR" b="0" i="0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pt-BR" b="0" i="0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( 4πR</a:t>
            </a:r>
            <a:r>
              <a:rPr lang="pt-BR" b="0" i="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pt-BR" b="0" i="0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/μ g) N</a:t>
            </a:r>
            <a:r>
              <a:rPr lang="pt-BR" b="0" i="0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3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838199" y="2369128"/>
            <a:ext cx="7252855" cy="26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34291" y="910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2 задания: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34291" y="2914856"/>
            <a:ext cx="10515600" cy="3582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Построить зависимость давления газа от высоты в однородном поле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05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989407"/>
            <a:ext cx="3169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p(h) = p0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μ g h / RT)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1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34291" y="910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734291" y="22359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291" y="2235983"/>
            <a:ext cx="9833700" cy="36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689" y="2521527"/>
            <a:ext cx="10515600" cy="31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9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148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</dc:creator>
  <cp:lastModifiedBy>Валерия</cp:lastModifiedBy>
  <cp:revision>3</cp:revision>
  <dcterms:created xsi:type="dcterms:W3CDTF">2017-11-19T11:49:35Z</dcterms:created>
  <dcterms:modified xsi:type="dcterms:W3CDTF">2017-11-19T12:22:18Z</dcterms:modified>
</cp:coreProperties>
</file>