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 snapToGrid="0">
      <p:cViewPr varScale="1">
        <p:scale>
          <a:sx n="70" d="100"/>
          <a:sy n="70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93E2-3301-4219-A68C-C51F67B6578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FFC9-A097-4A26-A6B1-D4CFA70D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16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93E2-3301-4219-A68C-C51F67B6578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FFC9-A097-4A26-A6B1-D4CFA70D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2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93E2-3301-4219-A68C-C51F67B6578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FFC9-A097-4A26-A6B1-D4CFA70D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38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93E2-3301-4219-A68C-C51F67B6578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FFC9-A097-4A26-A6B1-D4CFA70D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93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93E2-3301-4219-A68C-C51F67B6578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FFC9-A097-4A26-A6B1-D4CFA70D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10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93E2-3301-4219-A68C-C51F67B6578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FFC9-A097-4A26-A6B1-D4CFA70D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8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93E2-3301-4219-A68C-C51F67B6578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FFC9-A097-4A26-A6B1-D4CFA70D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63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93E2-3301-4219-A68C-C51F67B6578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FFC9-A097-4A26-A6B1-D4CFA70D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93E2-3301-4219-A68C-C51F67B6578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FFC9-A097-4A26-A6B1-D4CFA70D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3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93E2-3301-4219-A68C-C51F67B6578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FFC9-A097-4A26-A6B1-D4CFA70D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6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93E2-3301-4219-A68C-C51F67B6578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FFC9-A097-4A26-A6B1-D4CFA70D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97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B93E2-3301-4219-A68C-C51F67B65785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FFC9-A097-4A26-A6B1-D4CFA70D0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32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551708" y="2128131"/>
            <a:ext cx="9144000" cy="196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решение задач.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7426036" y="5202238"/>
            <a:ext cx="476596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Сухачева Валерия Артемовна</a:t>
            </a:r>
          </a:p>
          <a:p>
            <a:r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курс, ИВТ, иКНиТО,</a:t>
            </a:r>
          </a:p>
          <a:p>
            <a:r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РГПУ ии. А.И.Герцена.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6976" y="1133169"/>
            <a:ext cx="3113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Портфолио</a:t>
            </a:r>
            <a:r>
              <a:rPr lang="ru-RU" sz="4400" dirty="0" smtClean="0"/>
              <a:t>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95783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720437"/>
            <a:ext cx="10515600" cy="7897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26538" r="2479" b="11360"/>
          <a:stretch/>
        </p:blipFill>
        <p:spPr>
          <a:xfrm>
            <a:off x="362063" y="1814288"/>
            <a:ext cx="11467874" cy="410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0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86689" y="955964"/>
            <a:ext cx="10515600" cy="6739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032" t="36458" r="33713" b="15526"/>
          <a:stretch/>
        </p:blipFill>
        <p:spPr>
          <a:xfrm>
            <a:off x="1669143" y="2438400"/>
            <a:ext cx="8360229" cy="351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8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2 задаче: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9800" y="2304597"/>
            <a:ext cx="10515600" cy="4351338"/>
          </a:xfrm>
        </p:spPr>
        <p:txBody>
          <a:bodyPr/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смешивании жидкостей с разной температурой происходит обмен энергией, холодное тело нагревается за счет отданной теплоты горячей водой и наоборот.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Cистема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стремится к термодинамическому равновесию.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9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199" y="808471"/>
            <a:ext cx="629689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задачи: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199" y="2640049"/>
            <a:ext cx="984431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положение точки на прямой, соединяющей заряды, напряженность в которой равна 0.</a:t>
            </a:r>
          </a:p>
        </p:txBody>
      </p:sp>
    </p:spTree>
    <p:extLst>
      <p:ext uri="{BB962C8B-B14F-4D97-AF65-F5344CB8AC3E}">
        <p14:creationId xmlns:p14="http://schemas.microsoft.com/office/powerpoint/2010/main" val="268241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8777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200" y="2989407"/>
            <a:ext cx="10515600" cy="20120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x=r/(1+(q2/q1)^(1/2))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E1=q1/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*x^2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E2=q2/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*(r-x)^2</a:t>
            </a:r>
          </a:p>
        </p:txBody>
      </p:sp>
    </p:spTree>
    <p:extLst>
      <p:ext uri="{BB962C8B-B14F-4D97-AF65-F5344CB8AC3E}">
        <p14:creationId xmlns:p14="http://schemas.microsoft.com/office/powerpoint/2010/main" val="18091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720437"/>
            <a:ext cx="10515600" cy="7897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48" t="25546" r="15865" b="47867"/>
          <a:stretch/>
        </p:blipFill>
        <p:spPr>
          <a:xfrm>
            <a:off x="206560" y="2525487"/>
            <a:ext cx="11778879" cy="20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8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86689" y="955964"/>
            <a:ext cx="10515600" cy="6739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784" t="31297" r="24476" b="16837"/>
          <a:stretch/>
        </p:blipFill>
        <p:spPr>
          <a:xfrm>
            <a:off x="1347301" y="2333767"/>
            <a:ext cx="9594376" cy="379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5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задаче: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9800" y="2304597"/>
            <a:ext cx="10515600" cy="4351338"/>
          </a:xfrm>
        </p:spPr>
        <p:txBody>
          <a:bodyPr/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Точка, в которой Е=0, приблизительно равна 0,1117 м = 11,17 см</a:t>
            </a:r>
          </a:p>
          <a:p>
            <a:pPr>
              <a:tabLst>
                <a:tab pos="8966200" algn="l"/>
              </a:tabLs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1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199" y="808471"/>
            <a:ext cx="629689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199" y="3143972"/>
            <a:ext cx="10515600" cy="27165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199" y="2640049"/>
            <a:ext cx="984431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емкость конденсатора и постоянную времени разряда конденсатора через сопротивление.</a:t>
            </a:r>
          </a:p>
        </p:txBody>
      </p:sp>
    </p:spTree>
    <p:extLst>
      <p:ext uri="{BB962C8B-B14F-4D97-AF65-F5344CB8AC3E}">
        <p14:creationId xmlns:p14="http://schemas.microsoft.com/office/powerpoint/2010/main" val="1824958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8777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61030" y="2203306"/>
            <a:ext cx="10515600" cy="20120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/R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=CR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58679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200" y="2767734"/>
            <a:ext cx="10356273" cy="20397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Организовать и провести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решение задач.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720437"/>
            <a:ext cx="10515600" cy="7897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4580" r="11994" b="56950"/>
          <a:stretch/>
        </p:blipFill>
        <p:spPr>
          <a:xfrm>
            <a:off x="370693" y="2838734"/>
            <a:ext cx="11450614" cy="135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91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86689" y="955964"/>
            <a:ext cx="10515600" cy="6739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574" t="43983" r="28148" b="21316"/>
          <a:stretch/>
        </p:blipFill>
        <p:spPr>
          <a:xfrm>
            <a:off x="392617" y="2524836"/>
            <a:ext cx="11503744" cy="31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85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4 задаче: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9800" y="2304597"/>
            <a:ext cx="10515600" cy="4351338"/>
          </a:xfrm>
        </p:spPr>
        <p:txBody>
          <a:bodyPr/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1-ому графику можно заметить, что при увеличении сопротивления, увеличивается и постоянная времени разряда конденсатора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2-ому графику можно заметить, что при увеличении сопротивления, емкость уменьшается.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17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199" y="808471"/>
            <a:ext cx="629689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1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199" y="3143972"/>
            <a:ext cx="10515600" cy="27165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199" y="2640049"/>
            <a:ext cx="984431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графики зависимости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S(t)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V(t)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фиксируя их значения после начала движения каждые 2 секунды.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1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8777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200" y="2989407"/>
            <a:ext cx="10515600" cy="20120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S(t)=t^2/2 - 2/t^(1/2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v(t)=S'(t)=t+1/t*t^(1/2)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33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720437"/>
            <a:ext cx="10515600" cy="7897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4156" r="359" b="31597"/>
          <a:stretch/>
        </p:blipFill>
        <p:spPr>
          <a:xfrm>
            <a:off x="254608" y="2410032"/>
            <a:ext cx="11682783" cy="29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0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86689" y="955964"/>
            <a:ext cx="10515600" cy="6739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8727" t="39236" r="1586" b="21875"/>
          <a:stretch/>
        </p:blipFill>
        <p:spPr>
          <a:xfrm>
            <a:off x="5925039" y="3889829"/>
            <a:ext cx="6266961" cy="27577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004" t="39236" r="51392" b="22588"/>
          <a:stretch/>
        </p:blipFill>
        <p:spPr>
          <a:xfrm>
            <a:off x="220925" y="1901373"/>
            <a:ext cx="5704114" cy="262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7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1 задаче: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зависимости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S(t)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получился в виде ветки параболы, согласно чему, можно сделать вывод о том, что это равноускоренное движение. Но при рассмотрении графика зависимости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v(t)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этого нельзя сказать, ведь при сравнении зависимости координаты от времени при равномерном движении и зависимость проекции скорости от времени при равноускоренном движении, можно увидеть, что эти зависимости одинаковы.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17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199" y="808471"/>
            <a:ext cx="629689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задачи: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199" y="3143972"/>
            <a:ext cx="10515600" cy="27165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199" y="2640049"/>
            <a:ext cx="984431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температуру смеси с применением графика при анализе явления.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9737" t="39038" r="27244" b="33383"/>
          <a:stretch/>
        </p:blipFill>
        <p:spPr>
          <a:xfrm>
            <a:off x="3947885" y="3842989"/>
            <a:ext cx="4296228" cy="201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5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8777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200" y="2989407"/>
            <a:ext cx="10515600" cy="20120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t=(m1*t1+m2*t2)/(m1+m2)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61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337</Words>
  <Application>Microsoft Office PowerPoint</Application>
  <PresentationFormat>Широкоэкранный</PresentationFormat>
  <Paragraphs>45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 по 1 задаче: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 по 2 задаче: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 по 3 задаче: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 по 4 задаче: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Валерия</dc:creator>
  <cp:lastModifiedBy>Валерия</cp:lastModifiedBy>
  <cp:revision>4</cp:revision>
  <dcterms:created xsi:type="dcterms:W3CDTF">2017-12-21T16:41:36Z</dcterms:created>
  <dcterms:modified xsi:type="dcterms:W3CDTF">2017-12-21T17:11:13Z</dcterms:modified>
</cp:coreProperties>
</file>