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483F-3586-4777-A8B3-0CF4092ECCF7}" type="datetimeFigureOut">
              <a:rPr lang="ru-RU" smtClean="0"/>
              <a:t>01.10.2017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9BE8-A895-452D-A977-76CA3E2FE7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87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483F-3586-4777-A8B3-0CF4092ECCF7}" type="datetimeFigureOut">
              <a:rPr lang="ru-RU" smtClean="0"/>
              <a:t>01.10.2017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9BE8-A895-452D-A977-76CA3E2FE7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08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483F-3586-4777-A8B3-0CF4092ECCF7}" type="datetimeFigureOut">
              <a:rPr lang="ru-RU" smtClean="0"/>
              <a:t>01.10.2017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9BE8-A895-452D-A977-76CA3E2FE7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7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483F-3586-4777-A8B3-0CF4092ECCF7}" type="datetimeFigureOut">
              <a:rPr lang="ru-RU" smtClean="0"/>
              <a:t>01.10.2017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9BE8-A895-452D-A977-76CA3E2FE7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74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483F-3586-4777-A8B3-0CF4092ECCF7}" type="datetimeFigureOut">
              <a:rPr lang="ru-RU" smtClean="0"/>
              <a:t>01.10.2017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9BE8-A895-452D-A977-76CA3E2FE7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78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483F-3586-4777-A8B3-0CF4092ECCF7}" type="datetimeFigureOut">
              <a:rPr lang="ru-RU" smtClean="0"/>
              <a:t>01.10.2017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9BE8-A895-452D-A977-76CA3E2FE7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74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483F-3586-4777-A8B3-0CF4092ECCF7}" type="datetimeFigureOut">
              <a:rPr lang="ru-RU" smtClean="0"/>
              <a:t>01.10.2017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9BE8-A895-452D-A977-76CA3E2FE7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32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483F-3586-4777-A8B3-0CF4092ECCF7}" type="datetimeFigureOut">
              <a:rPr lang="ru-RU" smtClean="0"/>
              <a:t>01.10.2017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9BE8-A895-452D-A977-76CA3E2FE7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71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483F-3586-4777-A8B3-0CF4092ECCF7}" type="datetimeFigureOut">
              <a:rPr lang="ru-RU" smtClean="0"/>
              <a:t>01.10.2017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9BE8-A895-452D-A977-76CA3E2FE7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99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483F-3586-4777-A8B3-0CF4092ECCF7}" type="datetimeFigureOut">
              <a:rPr lang="ru-RU" smtClean="0"/>
              <a:t>01.10.2017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9BE8-A895-452D-A977-76CA3E2FE7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95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483F-3586-4777-A8B3-0CF4092ECCF7}" type="datetimeFigureOut">
              <a:rPr lang="ru-RU" smtClean="0"/>
              <a:t>01.10.2017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9BE8-A895-452D-A977-76CA3E2FE7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12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483F-3586-4777-A8B3-0CF4092ECCF7}" type="datetimeFigureOut">
              <a:rPr lang="ru-RU" smtClean="0"/>
              <a:t>01.10.2017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39BE8-A895-452D-A977-76CA3E2FE7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43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1708" y="2432931"/>
            <a:ext cx="9144000" cy="19610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№ 1.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ВЫЧИСЛИТЕЛЬНЫЙ ЭКСПЕРИМЕНТ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ВИДИМЫХ ТРАЕКТОРИЙ ДВИЖЕНИЯ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ПЛАНЕТ СОЛНЕЧНОЙ СИСТЕМЫ».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426036" y="5202238"/>
            <a:ext cx="4765964" cy="1655762"/>
          </a:xfrm>
        </p:spPr>
        <p:txBody>
          <a:bodyPr>
            <a:normAutofit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Сухачева Валерия Артемовна</a:t>
            </a: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курс, ИВТ,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иКНиТО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РГПУ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ии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А.И.Герцена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66976" y="1133169"/>
            <a:ext cx="3113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Портфолио</a:t>
            </a:r>
            <a:r>
              <a:rPr lang="ru-RU" sz="4400" dirty="0" smtClean="0"/>
              <a:t>.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10078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5201" y="-14514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Траектория движения: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4019" t="30398" r="15287" b="11079"/>
          <a:stretch/>
        </p:blipFill>
        <p:spPr>
          <a:xfrm>
            <a:off x="725201" y="1157439"/>
            <a:ext cx="10515600" cy="570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80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В ходе </a:t>
            </a:r>
            <a:r>
              <a:rPr lang="ru-RU" sz="1800" dirty="0"/>
              <a:t>работы были построены видимые траектории движения планет Солнечной системы </a:t>
            </a:r>
            <a:r>
              <a:rPr lang="ru-RU" sz="1800" dirty="0" smtClean="0"/>
              <a:t>относительно </a:t>
            </a:r>
            <a:r>
              <a:rPr lang="ru-RU" sz="1800" dirty="0"/>
              <a:t>друг </a:t>
            </a:r>
            <a:r>
              <a:rPr lang="ru-RU" sz="1800" dirty="0" smtClean="0"/>
              <a:t>друга, </a:t>
            </a:r>
            <a:r>
              <a:rPr lang="ru-RU" sz="1800" dirty="0"/>
              <a:t>в зависимости от времени. </a:t>
            </a:r>
            <a:r>
              <a:rPr lang="ru-RU" sz="1800" dirty="0" smtClean="0"/>
              <a:t>Графики </a:t>
            </a:r>
            <a:r>
              <a:rPr lang="ru-RU" sz="1800" dirty="0"/>
              <a:t>представляют собой эллиптические окружности, состоящие из спиралевидных линий. Можно сделать вывод, что все движения цикличны для внешних и внутренних планет.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522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699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82825"/>
            <a:ext cx="10515600" cy="4351338"/>
          </a:xfrm>
        </p:spPr>
        <p:txBody>
          <a:bodyPr>
            <a:norm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Организовать и провести вычислительный эксперимент для исследования видимых траекторий движения планет Солнечной системы средствам электронных таблиц;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Самостоятельно найти или придумать аналогичную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задачу;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портфолио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22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Формулировка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задачи: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52481"/>
            <a:ext cx="10515600" cy="2716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видимую траекторию движения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Марса относительно Земли.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41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модель: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5031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Уравнения движения Марса относительно Земли имеют вид: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= r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cos (w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+ j) - r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cos (w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+ j)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= r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sin (w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+ j) - r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sin (w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+ j).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=2p/T (T –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 обращения планеты вокруг Солнца).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66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789709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-1" t="24526" r="25966" b="4096"/>
          <a:stretch/>
        </p:blipFill>
        <p:spPr>
          <a:xfrm>
            <a:off x="581891" y="789709"/>
            <a:ext cx="10875818" cy="589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2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125" y="0"/>
            <a:ext cx="10515600" cy="673966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Траектория движения: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33495" t="28883" r="16884" b="13541"/>
          <a:stretch/>
        </p:blipFill>
        <p:spPr>
          <a:xfrm>
            <a:off x="1634834" y="1028388"/>
            <a:ext cx="8936182" cy="582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4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Формулировка 2 задачи: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1431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видимую траекторию движения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Меркурия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относительно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Нептуна.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4836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модель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Уравнения движения Марса относительно Земли имеют вид: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 (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j) - 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 (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j)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 (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j) - 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 (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j).</a:t>
            </a: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=2p/T (T –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 обращения планеты вокруг Солнца).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4523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2843" y="0"/>
            <a:ext cx="10515600" cy="873270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592" t="24906" r="14862" b="6912"/>
          <a:stretch/>
        </p:blipFill>
        <p:spPr>
          <a:xfrm>
            <a:off x="171955" y="1164215"/>
            <a:ext cx="11977376" cy="543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403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273</Words>
  <Application>Microsoft Office PowerPoint</Application>
  <PresentationFormat>Широкоэкранный</PresentationFormat>
  <Paragraphs>29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Лабораторная работа № 1.  ВЫЧИСЛИТЕЛЬНЫЙ ЭКСПЕРИМЕНТ «ИССЛЕДОВАНИЕ ВИДИМЫХ ТРАЕКТОРИЙ ДВИЖЕНИЯ ПЛАНЕТ СОЛНЕЧНОЙ СИСТЕМЫ».</vt:lpstr>
      <vt:lpstr>Цель работы:</vt:lpstr>
      <vt:lpstr>Формулировка 1 задачи:</vt:lpstr>
      <vt:lpstr>Математическая модель:</vt:lpstr>
      <vt:lpstr>Расчет:</vt:lpstr>
      <vt:lpstr>Траектория движения:</vt:lpstr>
      <vt:lpstr>Формулировка 2 задачи:</vt:lpstr>
      <vt:lpstr>Математическая модель</vt:lpstr>
      <vt:lpstr>Расчет:</vt:lpstr>
      <vt:lpstr>Траектория движения:</vt:lpstr>
      <vt:lpstr>Вывод: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1.  ВЫЧИСЛИТЕЛЬНЫЙ ЭКСПЕРИМЕНТ  «ИССЛЕДОВАНИЕ ВИДИМЫХ ТРАЕКТОРИЙ ДВИЖЕНИЯ  ПЛАНЕТ СОЛНЕЧНОЙ СИСТЕМЫ».</dc:title>
  <dc:creator>Валерия</dc:creator>
  <cp:lastModifiedBy>Валерия</cp:lastModifiedBy>
  <cp:revision>13</cp:revision>
  <dcterms:created xsi:type="dcterms:W3CDTF">2017-09-28T06:17:44Z</dcterms:created>
  <dcterms:modified xsi:type="dcterms:W3CDTF">2017-10-01T08:07:17Z</dcterms:modified>
</cp:coreProperties>
</file>