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3BE6A-AA42-4C8A-AAC6-2643C94A8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A634D-0F1A-4172-9603-D3380196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56097-7892-449B-9EBC-8D89300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DD0E9-7D89-4165-A2B3-769AD76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FC7D7-C71C-48DF-AD8E-C72C54F9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C5272-A56A-4ADA-8997-36FB8AB5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FAFFE-8610-4006-BA7D-6AED97A6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1CEB0-4E4A-4835-8599-AA1DEED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63995-9E31-456E-AAE1-3D9B65A7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6B29-AAA6-41DA-99C7-74769EE3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F1D888-DD54-4999-B45F-38135D80E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FFAB03-78BC-41D0-9AB4-E8C6943F8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88A49-795D-41BB-9992-88F98130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0250B-BA22-489E-B263-AA551F4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1532E0-AA94-4F8A-BE46-D05C4C7B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4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B4545-5136-49CD-B11A-0FC780BC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6305D-6E91-4714-A59F-FCF85FA4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71A15-2B33-4AF0-BC93-9D78C531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399FA-0C98-4D21-926E-A5E19BEE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63C92-E733-4836-BB15-FE15B50F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1F2D2-6268-4DE0-B224-135B1624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E98837-15CB-46C5-9362-675463C9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6474A-C76E-4CDF-9F96-63A2D1AE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B6FAB-5F4D-496D-937B-D7636339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64DC8-8A8E-46FC-8688-6B20E195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5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74581-220D-4B92-AA3F-9E0FACA7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B622B-C5B9-4105-868E-89A38FD1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C328A9-76E0-4949-A22A-52543D42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BA0C52-240D-4C62-98E5-E1B226A4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F10167-F16B-4F0C-865E-2D38CBB5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50522-5F95-4B7E-AC91-EB59879F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27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68BAD-50CE-4D03-A189-D054B07E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0B4D2-3EE6-467F-83D6-7AE76BFAD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2C2B07-93A0-4F5A-9F7D-F991A27F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23728B-42BD-4BFC-A2AC-F6344668F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B086B2-D005-4641-98FE-81EDB93E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558E7C-DD43-42E5-AEF9-73BD0567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FD7232-926A-47B8-A6C5-EA779FCA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04745C-E03A-489C-A589-7D3F53D1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8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F69B8-2221-44B2-BBFA-3385F998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7382A9-0ED6-4A31-81F5-50333F0F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0D8125-AEC1-4F2D-A344-056B08C0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51E9F1-940D-4D0E-911A-52B23152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40B315-DA43-40E1-B08E-DA4C3736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77D26-15A0-4E81-BD26-1122D5A1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08826-43A1-44FC-9E17-6F327172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52EB8-0B4C-4523-9EEB-BED79008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ADFAF-5EBF-42E8-983A-0217D846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D670E6-7547-4DCC-8B36-0C48D7A7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5B9493-23CC-40E9-8EFC-FA84AFF5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8FFC7F-4861-47D5-8056-9D36C54A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4EA417-8E07-4153-A4A5-617491FD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8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B38B2-48AA-43E4-8968-C8AC7C8D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EC123C-3773-47A9-9C70-54685B7E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EADC76-8C43-4995-99F7-397A20CB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2AF1C4-5C59-41DC-A104-953F16E8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BA3A8-FC8A-4F92-B54F-1D2EAC6B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7CD1-7575-4BA7-BE03-3EC0183D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8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842E0-5305-4903-B9B4-D542E58D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B5892-185F-49FF-97BD-C6399BD3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AC85E-F4E1-4182-86F5-24808EB2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CD83-E9B2-43F8-825A-8F4FCEC1B283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8DAEE-3703-48D6-9239-AC5C376D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690AA-5627-4280-A1F6-7447974E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B3E9-9810-4BAF-B06F-D2F6EA93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5B575-AC33-4447-BF6D-E599DC04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Valeriia Sukhacheva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EBC8B-84FC-4249-A790-17547898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81" y="3509963"/>
            <a:ext cx="2281237" cy="297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9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CA02C-6B14-433C-8599-BB70FB75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CD472-BB5C-4A35-AEEE-FB516B42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Herzen State Pedagogical University of Russia 	  </a:t>
            </a:r>
            <a:r>
              <a:rPr lang="en-US" dirty="0" err="1"/>
              <a:t>St.Petersburg</a:t>
            </a:r>
            <a:r>
              <a:rPr lang="en-US" dirty="0"/>
              <a:t> 2017–2021</a:t>
            </a:r>
          </a:p>
          <a:p>
            <a:r>
              <a:rPr lang="en-US" dirty="0"/>
              <a:t>Bachelor of Computer Science and Engineering. Profile: Software Development Technologies.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90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9C006-0177-47EB-934C-4D7C1F40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E0DC8-B0F3-4144-8EF7-2E6FC648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Computer: Adobe Lightroom, Adobe Photoshop, AutoCAD, Qt designer, Microsoft Office: Word, Excel, Access, Publisher, PowerPoint, PyCharm, </a:t>
            </a:r>
            <a:r>
              <a:rPr lang="en-US" dirty="0" err="1"/>
              <a:t>Texmaker</a:t>
            </a:r>
            <a:endParaRPr lang="en-US" dirty="0"/>
          </a:p>
          <a:p>
            <a:r>
              <a:rPr lang="en-US" dirty="0"/>
              <a:t>Programming language: C, Python,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Language: English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41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3BEDC-2B34-451F-A19B-A6112FD3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EXPERIENCE</a:t>
            </a:r>
            <a:b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2E904-3093-4FF9-86B5-55642800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Construction company “</a:t>
            </a:r>
            <a:r>
              <a:rPr lang="en-US" dirty="0" err="1"/>
              <a:t>Setl</a:t>
            </a:r>
            <a:r>
              <a:rPr lang="en-US" dirty="0"/>
              <a:t> Group”		</a:t>
            </a:r>
            <a:r>
              <a:rPr lang="en-US" dirty="0" err="1"/>
              <a:t>St.Petersburg</a:t>
            </a:r>
            <a:r>
              <a:rPr lang="en-US" dirty="0"/>
              <a:t> 1.07.19—28.08.19</a:t>
            </a:r>
          </a:p>
          <a:p>
            <a:r>
              <a:rPr lang="en-US" dirty="0"/>
              <a:t>Trainee Assistant in the OpenText Solutions Group</a:t>
            </a:r>
          </a:p>
          <a:p>
            <a:r>
              <a:rPr lang="en-US" dirty="0"/>
              <a:t>- study of projects developed by the group</a:t>
            </a:r>
          </a:p>
          <a:p>
            <a:r>
              <a:rPr lang="en-US" dirty="0"/>
              <a:t>- learning new site development tools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00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44A5-F302-43DC-BBE4-70EBFF0D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PROJECTS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FD48A-B3A2-4788-B7E5-2C3419BD1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Simulator for numerical methods for solving linear algebra problems    </a:t>
            </a:r>
          </a:p>
          <a:p>
            <a:r>
              <a:rPr lang="en-US" dirty="0"/>
              <a:t>- Selection of operation on matrices: matrix multiplication, finding the roots of systems of linear equations by the Gauss method, the transposition of a matrix, to find the roots of systems of linear algebraic equations by the method of triangular factorization;</a:t>
            </a:r>
          </a:p>
          <a:p>
            <a:r>
              <a:rPr lang="en-US" dirty="0"/>
              <a:t>- Selection of the matrix decomposition option of the system, if the triangular factorization method is selected;</a:t>
            </a:r>
          </a:p>
          <a:p>
            <a:r>
              <a:rPr lang="en-US" dirty="0"/>
              <a:t>- Conducting a computational experiment to study the characteristics of a numerical method and algorithms for its implementation.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27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B228B-7475-4691-AC80-920F3B39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 QUALITIES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24A14-E155-4201-AA65-CD7CD643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Responsibility, commitment, punctuality, efficiency, timely and accurate performance of their duties, fast learning, the desire to master new skills and abilities for professional and personal growth.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484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239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Valeriia Sukhacheva</vt:lpstr>
      <vt:lpstr>EDUCATION</vt:lpstr>
      <vt:lpstr>SKILLS</vt:lpstr>
      <vt:lpstr>  ENGINEERING EXPERIENCE </vt:lpstr>
      <vt:lpstr>ENGINEERING PROJECTS</vt:lpstr>
      <vt:lpstr>PERSONAL QUALITIES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Valeriia Sukhacheva</dc:title>
  <dc:creator>Валерия Сухачева</dc:creator>
  <cp:lastModifiedBy>Валерия Сухачева</cp:lastModifiedBy>
  <cp:revision>1</cp:revision>
  <dcterms:created xsi:type="dcterms:W3CDTF">2021-04-09T10:33:24Z</dcterms:created>
  <dcterms:modified xsi:type="dcterms:W3CDTF">2021-04-09T10:37:44Z</dcterms:modified>
</cp:coreProperties>
</file>