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4433-DA72-4417-AF72-DC97E4062AFE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4D33-C5E8-4B3D-B304-D502EBE2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8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C4D33-C5E8-4B3D-B304-D502EBE29E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3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2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5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9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1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34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6D9FC0-1108-433C-A933-C6A9B8356383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8A1BAA-8B8B-44D5-B036-A63905A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361" y="2090058"/>
            <a:ext cx="10441668" cy="1637620"/>
          </a:xfrm>
        </p:spPr>
        <p:txBody>
          <a:bodyPr>
            <a:normAutofit/>
          </a:bodyPr>
          <a:lstStyle/>
          <a:p>
            <a:r>
              <a:rPr lang="ru-RU" sz="4400" dirty="0"/>
              <a:t>Академик Леонид Витальевич Канторович (1912—1986)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16333" y="5546953"/>
            <a:ext cx="3323771" cy="1695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/>
              <a:t>Подготовила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/>
              <a:t>Сухачева Валерия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/>
              <a:t>Студентка 4ИВТ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/>
              <a:t>РГПУ им. </a:t>
            </a:r>
            <a:r>
              <a:rPr lang="ru-RU" sz="1800" dirty="0" err="1" smtClean="0"/>
              <a:t>А.И.Герцена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767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5131"/>
            <a:ext cx="10058400" cy="160934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Леонид Витальевич Канторович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9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— советский математик и экономист, пионер и один из создателей линейного программирования. Лауреат Нобелевской премии по экономике 1975 года «за вклад в теорию оптимального распределения ресурсов».</a:t>
            </a:r>
            <a:endParaRPr lang="ru-RU" sz="2400" dirty="0"/>
          </a:p>
        </p:txBody>
      </p:sp>
      <p:pic>
        <p:nvPicPr>
          <p:cNvPr id="2050" name="Picture 2" descr="https://bykvu.com/wp-content/uploads/images/2016/10/10/c358aee2-ded1-4bc2-9fc6-396baa8c37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10" y="3388316"/>
            <a:ext cx="3367315" cy="33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58" y="3774171"/>
            <a:ext cx="3845466" cy="27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Достижения: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918952" cy="40507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1935 г. без защиты диссертаций ему было присвоено звание доктора физико-математических наук, он был избран членом АН СССР</a:t>
            </a:r>
          </a:p>
          <a:p>
            <a:r>
              <a:rPr lang="ru-RU" sz="2400" dirty="0" smtClean="0"/>
              <a:t>Нобелевская премия за разработку методологии линейного программирования</a:t>
            </a:r>
          </a:p>
          <a:p>
            <a:r>
              <a:rPr lang="ru-RU" sz="2400" dirty="0" smtClean="0"/>
              <a:t>Наиболее известные работы:</a:t>
            </a:r>
          </a:p>
          <a:p>
            <a:pPr lvl="1"/>
            <a:r>
              <a:rPr lang="ru-RU" dirty="0"/>
              <a:t>«Математические методы организации и планирования </a:t>
            </a:r>
            <a:r>
              <a:rPr lang="ru-RU" dirty="0" smtClean="0"/>
              <a:t>				  производства»</a:t>
            </a:r>
          </a:p>
          <a:p>
            <a:pPr lvl="1"/>
            <a:r>
              <a:rPr lang="ru-RU" dirty="0"/>
              <a:t>«Расчет рационального рас­кроя промышленных материалов</a:t>
            </a:r>
            <a:r>
              <a:rPr lang="ru-RU" dirty="0" smtClean="0"/>
              <a:t>»</a:t>
            </a:r>
          </a:p>
          <a:p>
            <a:pPr lvl="1"/>
            <a:r>
              <a:rPr lang="ru-RU" dirty="0"/>
              <a:t>«Экономический расчет наилучшего использования ресурсов</a:t>
            </a:r>
            <a:r>
              <a:rPr lang="ru-RU" dirty="0" smtClean="0"/>
              <a:t>»</a:t>
            </a:r>
          </a:p>
          <a:p>
            <a:pPr lvl="1"/>
            <a:r>
              <a:rPr lang="ru-RU" dirty="0"/>
              <a:t>«Оптимальные реше­ния в экономике</a:t>
            </a:r>
            <a:r>
              <a:rPr lang="ru-RU" dirty="0" smtClean="0"/>
              <a:t>»</a:t>
            </a:r>
          </a:p>
        </p:txBody>
      </p:sp>
      <p:pic>
        <p:nvPicPr>
          <p:cNvPr id="4" name="Picture 2" descr="https://upload.wikimedia.org/wikipedia/commons/5/56/Leonid_Kantorovich_19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19" y="3927476"/>
            <a:ext cx="3277181" cy="277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0118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«Оптимальный распил фанеры или план по сдаче металлолома»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10997"/>
            <a:ext cx="10515600" cy="2978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1938 г. – Леониду Витальевич поставлена задача: разработать метод, который мог бы оптимизировать производительность оборудования и процесс распределения и использования ресурсов.</a:t>
            </a:r>
          </a:p>
          <a:p>
            <a:pPr marL="0" indent="0">
              <a:buNone/>
            </a:pPr>
            <a:r>
              <a:rPr lang="ru-RU" sz="2400" dirty="0" smtClean="0"/>
              <a:t>Фактически из этой задачи о раскрое фанеры и из решения ее выросла та математическая теория, за которую ему через 36 лет вручили Нобелевскую премию.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43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499146"/>
            <a:ext cx="10643181" cy="1609344"/>
          </a:xfrm>
        </p:spPr>
        <p:txBody>
          <a:bodyPr>
            <a:noAutofit/>
          </a:bodyPr>
          <a:lstStyle/>
          <a:p>
            <a:r>
              <a:rPr lang="ru-RU" sz="4000" dirty="0" smtClean="0"/>
              <a:t>1939 г. – «Математические методы организации и планирования производства»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248" y="2942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ru-RU" sz="2400" dirty="0" smtClean="0"/>
              <a:t>В работе сформулирован новый класс экстремальных задач с ограничениями и разработан эффективный метод их решения, таким образом были заложены основы линейного программирования.</a:t>
            </a:r>
          </a:p>
          <a:p>
            <a:pPr marL="0" indent="0">
              <a:buNone/>
            </a:pPr>
            <a:r>
              <a:rPr lang="ru-RU" sz="2400" dirty="0" smtClean="0"/>
              <a:t>	Изучение подобных задач привело к созданию новой научной дисциплины линейного программирования и открыло новый этап в развитии экономико-математических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378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011" y="359683"/>
            <a:ext cx="7910303" cy="59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6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534" y="1587718"/>
            <a:ext cx="10058400" cy="160934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3747008"/>
            <a:ext cx="10058400" cy="4050792"/>
          </a:xfrm>
        </p:spPr>
        <p:txBody>
          <a:bodyPr/>
          <a:lstStyle/>
          <a:p>
            <a:pPr marL="274320" lvl="1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«</a:t>
            </a:r>
            <a:r>
              <a:rPr lang="ru-RU" sz="2400" dirty="0"/>
              <a:t>Жизнь подкидывает множество разнообразных проектов, которые растянуты во времени, когда нужно дисконтирование, сопоставление доходов и расходов разных периодов, когда нужно учитывать связи разных производств. И все эти вопросы, оказывается, можно четко решить</a:t>
            </a:r>
            <a:r>
              <a:rPr lang="ru-RU" sz="2400" dirty="0"/>
              <a:t>» при наличии соответствующего инструментария,  в данном случае — линейного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0302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158</TotalTime>
  <Words>136</Words>
  <Application>Microsoft Office PowerPoint</Application>
  <PresentationFormat>Широкоэкранный</PresentationFormat>
  <Paragraphs>24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Академик Леонид Витальевич Канторович (1912—1986)</vt:lpstr>
      <vt:lpstr>Леонид Витальевич Канторович</vt:lpstr>
      <vt:lpstr>Достижения:</vt:lpstr>
      <vt:lpstr>«Оптимальный распил фанеры или план по сдаче металлолома»</vt:lpstr>
      <vt:lpstr>1939 г. – «Математические методы организации и планирования производства»</vt:lpstr>
      <vt:lpstr>Презентация PowerPoint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Академик Леонид Витальевич Канторович (1912—1986)</dc:title>
  <dc:creator>Валерия Сухачева</dc:creator>
  <cp:lastModifiedBy>Валерия Сухачева</cp:lastModifiedBy>
  <cp:revision>10</cp:revision>
  <dcterms:created xsi:type="dcterms:W3CDTF">2021-02-24T09:15:32Z</dcterms:created>
  <dcterms:modified xsi:type="dcterms:W3CDTF">2021-02-24T11:53:44Z</dcterms:modified>
</cp:coreProperties>
</file>