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F984-FDBC-44A0-914F-C911255534C6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2957-01D8-4A14-A530-64F2E2293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517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F984-FDBC-44A0-914F-C911255534C6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2957-01D8-4A14-A530-64F2E2293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44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F984-FDBC-44A0-914F-C911255534C6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2957-01D8-4A14-A530-64F2E2293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58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F984-FDBC-44A0-914F-C911255534C6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2957-01D8-4A14-A530-64F2E2293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7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F984-FDBC-44A0-914F-C911255534C6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2957-01D8-4A14-A530-64F2E2293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50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F984-FDBC-44A0-914F-C911255534C6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2957-01D8-4A14-A530-64F2E2293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57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F984-FDBC-44A0-914F-C911255534C6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2957-01D8-4A14-A530-64F2E2293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95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F984-FDBC-44A0-914F-C911255534C6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2957-01D8-4A14-A530-64F2E2293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10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F984-FDBC-44A0-914F-C911255534C6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2957-01D8-4A14-A530-64F2E2293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50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F984-FDBC-44A0-914F-C911255534C6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2957-01D8-4A14-A530-64F2E2293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55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F984-FDBC-44A0-914F-C911255534C6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2957-01D8-4A14-A530-64F2E2293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81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AF984-FDBC-44A0-914F-C911255534C6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72957-01D8-4A14-A530-64F2E2293C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00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yberleninka.ru/article/n/evolyutsiya-informatsionnyh-voyn-ot-drevnosti-k-sovremennost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Информационные войны в истории общества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144000" y="5590495"/>
            <a:ext cx="2801257" cy="984476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Подготовила </a:t>
            </a:r>
          </a:p>
          <a:p>
            <a:r>
              <a:rPr lang="ru-RU" dirty="0" smtClean="0"/>
              <a:t>Сухачева Валерия</a:t>
            </a:r>
          </a:p>
          <a:p>
            <a:r>
              <a:rPr lang="ru-RU" dirty="0" smtClean="0"/>
              <a:t>Студентка 4ИВТ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089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Информационные войны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Первое упоминание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Современный мир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mtClean="0"/>
              <a:t>Источники</a:t>
            </a:r>
            <a:endParaRPr lang="ru-RU" dirty="0" smtClean="0"/>
          </a:p>
          <a:p>
            <a:pPr>
              <a:buFont typeface="Wingdings" panose="05000000000000000000" pitchFamily="2" charset="2"/>
              <a:buChar char="Ø"/>
            </a:pPr>
            <a:endParaRPr lang="ru-RU" dirty="0" smtClean="0"/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689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Информационные войны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уничтожение врага в духовном аспекте посредством разрушения его ценностей, а также смыслового контекста в котором эти ценности укоренены.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26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Первое упоминание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V в. до н. э. – «законы Ману» (войска противника следовало поощрять к мятежу, внося раскол в ряды тех, кто к этому склонен.)</a:t>
            </a:r>
          </a:p>
          <a:p>
            <a:pPr marL="0" indent="0">
              <a:buNone/>
            </a:pPr>
            <a:r>
              <a:rPr lang="ru-RU" dirty="0" smtClean="0"/>
              <a:t>	В следствии этим принципом пользовались многие стратеги античности, средневековья и нового времени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2334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Современный мир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В XX в. информационные войны стали частью военной политики государств:</a:t>
            </a:r>
          </a:p>
          <a:p>
            <a:pPr marL="0" indent="0">
              <a:buNone/>
            </a:pPr>
            <a:r>
              <a:rPr lang="ru-RU" dirty="0"/>
              <a:t>1914 </a:t>
            </a:r>
            <a:r>
              <a:rPr lang="ru-RU" dirty="0" smtClean="0"/>
              <a:t>г. – создано Бюро военной пропаганды в Великобритании</a:t>
            </a:r>
          </a:p>
          <a:p>
            <a:pPr marL="0" indent="0">
              <a:buNone/>
            </a:pPr>
            <a:r>
              <a:rPr lang="ru-RU" dirty="0" smtClean="0"/>
              <a:t>1915 г. – создан отдел Службы военной пропаганды во Франции</a:t>
            </a:r>
          </a:p>
          <a:p>
            <a:pPr marL="0" indent="0">
              <a:buNone/>
            </a:pPr>
            <a:r>
              <a:rPr lang="ru-RU" dirty="0" smtClean="0"/>
              <a:t>1917 г. – </a:t>
            </a:r>
            <a:r>
              <a:rPr lang="ru-RU" dirty="0" err="1" smtClean="0"/>
              <a:t>оздана</a:t>
            </a:r>
            <a:r>
              <a:rPr lang="ru-RU" dirty="0" smtClean="0"/>
              <a:t> психологическая секция при разведслужбе штаба экспедиционных войск в США</a:t>
            </a:r>
          </a:p>
          <a:p>
            <a:pPr marL="0" indent="0">
              <a:buNone/>
            </a:pPr>
            <a:r>
              <a:rPr lang="ru-RU" dirty="0" smtClean="0"/>
              <a:t>После 1918 г. – разработка теории информационной и психологической войны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56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1743" y="1303111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1955 г – положение «Ведение психологической войны» в США</a:t>
            </a:r>
          </a:p>
          <a:p>
            <a:r>
              <a:rPr lang="ru-RU" dirty="0" smtClean="0"/>
              <a:t>1979 – 1989 </a:t>
            </a:r>
            <a:r>
              <a:rPr lang="ru-RU" dirty="0" err="1" smtClean="0"/>
              <a:t>гг</a:t>
            </a:r>
            <a:r>
              <a:rPr lang="ru-RU" dirty="0" smtClean="0"/>
              <a:t> – США не принимали масштабного участия, но вели пропаганду направленную против советских военных в Афганистане.</a:t>
            </a:r>
          </a:p>
          <a:p>
            <a:r>
              <a:rPr lang="ru-RU" dirty="0" smtClean="0"/>
              <a:t>1991 г – пропаганда с помощью листовок и радиовещаний во время войны в Персидском заливе </a:t>
            </a:r>
          </a:p>
          <a:p>
            <a:r>
              <a:rPr lang="ru-RU" dirty="0" smtClean="0"/>
              <a:t>1939 г - функционировали органы государственной пропаганды в большинстве развитых стран</a:t>
            </a:r>
          </a:p>
          <a:p>
            <a:r>
              <a:rPr lang="ru-RU" dirty="0" smtClean="0"/>
              <a:t>1991 г. – создана специальная рабочая группа, которая отвечала за проведение «психологических операций» в Персидском заливе.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4940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Сегодня действие информационных законов и закономерностей значительно усилилось. Неоспоримый факт, что информационно -психологическое воздействие на население возросло настолько, что власти могут проводить определенные информационные и даже боевые операции для максимального увеличения сторонников своих идей и уменьшения их противников. Средства массовой информации при этом осветят эти действия таким образом, что общество будет считать их очень точными и совершенными на благо.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01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https://cyberleninka.ru/article/n/evolyutsiya-informatsionnyh-voyn-ot-drevnosti-k-sovremennosti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75871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160</Words>
  <Application>Microsoft Office PowerPoint</Application>
  <PresentationFormat>Широкоэкранный</PresentationFormat>
  <Paragraphs>28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Тема Office</vt:lpstr>
      <vt:lpstr>Информационные войны в истории общества</vt:lpstr>
      <vt:lpstr>Содержание</vt:lpstr>
      <vt:lpstr>Информационные войны</vt:lpstr>
      <vt:lpstr>Первое упоминание</vt:lpstr>
      <vt:lpstr>Современный мир</vt:lpstr>
      <vt:lpstr>Презентация PowerPoint</vt:lpstr>
      <vt:lpstr>Презентация PowerPoint</vt:lpstr>
      <vt:lpstr>Источник: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Информационные войны в истории общества</dc:title>
  <dc:creator>Валерия Сухачева</dc:creator>
  <cp:lastModifiedBy>Валерия Сухачева</cp:lastModifiedBy>
  <cp:revision>3</cp:revision>
  <dcterms:created xsi:type="dcterms:W3CDTF">2021-03-24T08:08:09Z</dcterms:created>
  <dcterms:modified xsi:type="dcterms:W3CDTF">2021-03-24T08:28:07Z</dcterms:modified>
</cp:coreProperties>
</file>