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2" r:id="rId5"/>
    <p:sldId id="263" r:id="rId6"/>
    <p:sldId id="261" r:id="rId7"/>
    <p:sldId id="259"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54"/>
    <p:restoredTop sz="94679"/>
  </p:normalViewPr>
  <p:slideViewPr>
    <p:cSldViewPr snapToGrid="0" snapToObjects="1">
      <p:cViewPr varScale="1">
        <p:scale>
          <a:sx n="128" d="100"/>
          <a:sy n="128" d="100"/>
        </p:scale>
        <p:origin x="184" y="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3DBBDC-F2BE-4C99-8086-BC784D831121}" type="doc">
      <dgm:prSet loTypeId="urn:microsoft.com/office/officeart/2005/8/layout/cycle8" loCatId="cycle" qsTypeId="urn:microsoft.com/office/officeart/2005/8/quickstyle/simple4" qsCatId="simple" csTypeId="urn:microsoft.com/office/officeart/2005/8/colors/accent1_2" csCatId="accent1" phldr="1"/>
      <dgm:spPr/>
      <dgm:t>
        <a:bodyPr/>
        <a:lstStyle/>
        <a:p>
          <a:endParaRPr lang="en-US"/>
        </a:p>
      </dgm:t>
    </dgm:pt>
    <dgm:pt modelId="{69593BEA-3464-4916-9A19-FA9B3192C4F8}">
      <dgm:prSet/>
      <dgm:spPr/>
      <dgm:t>
        <a:bodyPr/>
        <a:lstStyle/>
        <a:p>
          <a:r>
            <a:rPr lang="en-US" dirty="0"/>
            <a:t>1)Why CICD and RoadMap</a:t>
          </a:r>
        </a:p>
      </dgm:t>
    </dgm:pt>
    <dgm:pt modelId="{2B2A3DAA-10F6-4AA6-BC99-438815B1738D}" type="parTrans" cxnId="{9C0DF38C-B64D-4111-8C4A-F26C9E9439F0}">
      <dgm:prSet/>
      <dgm:spPr/>
      <dgm:t>
        <a:bodyPr/>
        <a:lstStyle/>
        <a:p>
          <a:endParaRPr lang="en-US"/>
        </a:p>
      </dgm:t>
    </dgm:pt>
    <dgm:pt modelId="{295B63D3-4F90-4E76-9F64-B4BDB7DDA224}" type="sibTrans" cxnId="{9C0DF38C-B64D-4111-8C4A-F26C9E9439F0}">
      <dgm:prSet/>
      <dgm:spPr/>
      <dgm:t>
        <a:bodyPr/>
        <a:lstStyle/>
        <a:p>
          <a:endParaRPr lang="en-US"/>
        </a:p>
      </dgm:t>
    </dgm:pt>
    <dgm:pt modelId="{440F7112-9E99-4274-9AA4-7DDD2029D8EF}">
      <dgm:prSet/>
      <dgm:spPr/>
      <dgm:t>
        <a:bodyPr/>
        <a:lstStyle/>
        <a:p>
          <a:r>
            <a:rPr lang="en-US" dirty="0"/>
            <a:t>2) How to implement CICD</a:t>
          </a:r>
        </a:p>
      </dgm:t>
    </dgm:pt>
    <dgm:pt modelId="{9F90F21E-4BEC-42D3-A95B-5FC71E12634D}" type="parTrans" cxnId="{C232AFBB-69C6-41EC-9B9B-3689689A3D7A}">
      <dgm:prSet/>
      <dgm:spPr/>
      <dgm:t>
        <a:bodyPr/>
        <a:lstStyle/>
        <a:p>
          <a:endParaRPr lang="en-US"/>
        </a:p>
      </dgm:t>
    </dgm:pt>
    <dgm:pt modelId="{4B65BE1E-148A-456C-B4BF-A84C2AEE7C18}" type="sibTrans" cxnId="{C232AFBB-69C6-41EC-9B9B-3689689A3D7A}">
      <dgm:prSet/>
      <dgm:spPr/>
      <dgm:t>
        <a:bodyPr/>
        <a:lstStyle/>
        <a:p>
          <a:endParaRPr lang="en-US"/>
        </a:p>
      </dgm:t>
    </dgm:pt>
    <dgm:pt modelId="{7AA6ED9D-66F0-4DF6-AB9D-65AED8524048}">
      <dgm:prSet/>
      <dgm:spPr/>
      <dgm:t>
        <a:bodyPr/>
        <a:lstStyle/>
        <a:p>
          <a:r>
            <a:rPr lang="en-US" dirty="0"/>
            <a:t>3) What tools are needed</a:t>
          </a:r>
        </a:p>
      </dgm:t>
    </dgm:pt>
    <dgm:pt modelId="{DD766642-50C5-4851-82E3-F7AC0127DB95}" type="parTrans" cxnId="{CF44EB3B-7DD8-4E82-A363-A6A8B1A4D1A6}">
      <dgm:prSet/>
      <dgm:spPr/>
      <dgm:t>
        <a:bodyPr/>
        <a:lstStyle/>
        <a:p>
          <a:endParaRPr lang="en-US"/>
        </a:p>
      </dgm:t>
    </dgm:pt>
    <dgm:pt modelId="{4D6057CC-F60D-4412-8768-EF814587A1E0}" type="sibTrans" cxnId="{CF44EB3B-7DD8-4E82-A363-A6A8B1A4D1A6}">
      <dgm:prSet/>
      <dgm:spPr/>
      <dgm:t>
        <a:bodyPr/>
        <a:lstStyle/>
        <a:p>
          <a:endParaRPr lang="en-US"/>
        </a:p>
      </dgm:t>
    </dgm:pt>
    <dgm:pt modelId="{9F51FF28-35EB-4186-BAC4-C2D04F9F54A4}">
      <dgm:prSet/>
      <dgm:spPr/>
      <dgm:t>
        <a:bodyPr/>
        <a:lstStyle/>
        <a:p>
          <a:r>
            <a:rPr lang="en-US" dirty="0"/>
            <a:t>4) Auto Version implementation in </a:t>
          </a:r>
          <a:r>
            <a:rPr lang="en-US" dirty="0" err="1"/>
            <a:t>Github</a:t>
          </a:r>
          <a:endParaRPr lang="en-US" dirty="0"/>
        </a:p>
      </dgm:t>
    </dgm:pt>
    <dgm:pt modelId="{ED6CB8A8-47B5-4B89-A413-EC99987A9A4A}" type="parTrans" cxnId="{5F8B1113-3389-4E24-962F-BC3FE22398CF}">
      <dgm:prSet/>
      <dgm:spPr/>
      <dgm:t>
        <a:bodyPr/>
        <a:lstStyle/>
        <a:p>
          <a:endParaRPr lang="en-US"/>
        </a:p>
      </dgm:t>
    </dgm:pt>
    <dgm:pt modelId="{7D5D361E-4811-4FBB-8234-2F7D3ED50BB5}" type="sibTrans" cxnId="{5F8B1113-3389-4E24-962F-BC3FE22398CF}">
      <dgm:prSet/>
      <dgm:spPr/>
      <dgm:t>
        <a:bodyPr/>
        <a:lstStyle/>
        <a:p>
          <a:endParaRPr lang="en-US"/>
        </a:p>
      </dgm:t>
    </dgm:pt>
    <dgm:pt modelId="{0FC55C4E-6D2F-4AD5-8949-2864B541D3A0}">
      <dgm:prSet/>
      <dgm:spPr/>
      <dgm:t>
        <a:bodyPr/>
        <a:lstStyle/>
        <a:p>
          <a:r>
            <a:rPr lang="en-US" dirty="0"/>
            <a:t>5) </a:t>
          </a:r>
          <a:r>
            <a:rPr lang="en-US" dirty="0" err="1"/>
            <a:t>WebHook</a:t>
          </a:r>
          <a:r>
            <a:rPr lang="en-US" dirty="0"/>
            <a:t> Trigger</a:t>
          </a:r>
        </a:p>
      </dgm:t>
    </dgm:pt>
    <dgm:pt modelId="{528A17C1-B32A-4F89-8C0C-C82918275359}" type="parTrans" cxnId="{A2AACC13-2A4E-48C7-90B6-584AC810EA3F}">
      <dgm:prSet/>
      <dgm:spPr/>
      <dgm:t>
        <a:bodyPr/>
        <a:lstStyle/>
        <a:p>
          <a:endParaRPr lang="en-US"/>
        </a:p>
      </dgm:t>
    </dgm:pt>
    <dgm:pt modelId="{FE3058F8-8550-4813-94B6-7D7D9578437B}" type="sibTrans" cxnId="{A2AACC13-2A4E-48C7-90B6-584AC810EA3F}">
      <dgm:prSet/>
      <dgm:spPr/>
      <dgm:t>
        <a:bodyPr/>
        <a:lstStyle/>
        <a:p>
          <a:endParaRPr lang="en-US"/>
        </a:p>
      </dgm:t>
    </dgm:pt>
    <dgm:pt modelId="{262D16BD-39D4-4B1C-832C-C59458DDCCFC}">
      <dgm:prSet/>
      <dgm:spPr/>
      <dgm:t>
        <a:bodyPr/>
        <a:lstStyle/>
        <a:p>
          <a:r>
            <a:rPr lang="en-US" dirty="0"/>
            <a:t>6) Sonar Analysis</a:t>
          </a:r>
        </a:p>
      </dgm:t>
    </dgm:pt>
    <dgm:pt modelId="{6CCA3028-423D-4F3C-A96B-E115DECD65A9}" type="parTrans" cxnId="{7A4B83D9-7D83-43CE-9EC3-51B7F5D1DE3F}">
      <dgm:prSet/>
      <dgm:spPr/>
      <dgm:t>
        <a:bodyPr/>
        <a:lstStyle/>
        <a:p>
          <a:endParaRPr lang="en-US"/>
        </a:p>
      </dgm:t>
    </dgm:pt>
    <dgm:pt modelId="{29C925F3-6A0F-49CA-A8E4-F4770C1324E6}" type="sibTrans" cxnId="{7A4B83D9-7D83-43CE-9EC3-51B7F5D1DE3F}">
      <dgm:prSet/>
      <dgm:spPr/>
      <dgm:t>
        <a:bodyPr/>
        <a:lstStyle/>
        <a:p>
          <a:endParaRPr lang="en-US"/>
        </a:p>
      </dgm:t>
    </dgm:pt>
    <dgm:pt modelId="{28794733-20FD-4844-96AA-E650ECD7FA7A}">
      <dgm:prSet/>
      <dgm:spPr/>
      <dgm:t>
        <a:bodyPr/>
        <a:lstStyle/>
        <a:p>
          <a:r>
            <a:rPr lang="en-GB" dirty="0"/>
            <a:t>E2E Flow</a:t>
          </a:r>
        </a:p>
      </dgm:t>
    </dgm:pt>
    <dgm:pt modelId="{6A9457F8-AB6D-7048-8699-E4E240CBFE70}" type="parTrans" cxnId="{9AE669C7-BB3F-B84C-8DA6-30D8B326ACCD}">
      <dgm:prSet/>
      <dgm:spPr/>
      <dgm:t>
        <a:bodyPr/>
        <a:lstStyle/>
        <a:p>
          <a:endParaRPr lang="en-GB"/>
        </a:p>
      </dgm:t>
    </dgm:pt>
    <dgm:pt modelId="{D4C6E636-293D-E548-A28D-D387160E6225}" type="sibTrans" cxnId="{9AE669C7-BB3F-B84C-8DA6-30D8B326ACCD}">
      <dgm:prSet/>
      <dgm:spPr/>
      <dgm:t>
        <a:bodyPr/>
        <a:lstStyle/>
        <a:p>
          <a:endParaRPr lang="en-GB"/>
        </a:p>
      </dgm:t>
    </dgm:pt>
    <dgm:pt modelId="{11630705-7197-9D40-9A84-8F2DC2000052}" type="pres">
      <dgm:prSet presAssocID="{D83DBBDC-F2BE-4C99-8086-BC784D831121}" presName="compositeShape" presStyleCnt="0">
        <dgm:presLayoutVars>
          <dgm:chMax val="7"/>
          <dgm:dir/>
          <dgm:resizeHandles val="exact"/>
        </dgm:presLayoutVars>
      </dgm:prSet>
      <dgm:spPr/>
    </dgm:pt>
    <dgm:pt modelId="{3CB425B3-6AFB-A148-8429-F3F11790DF95}" type="pres">
      <dgm:prSet presAssocID="{D83DBBDC-F2BE-4C99-8086-BC784D831121}" presName="wedge1" presStyleLbl="node1" presStyleIdx="0" presStyleCnt="7"/>
      <dgm:spPr/>
    </dgm:pt>
    <dgm:pt modelId="{9F4A08E9-7C9D-B642-8DF1-9E6E689A7DA4}" type="pres">
      <dgm:prSet presAssocID="{D83DBBDC-F2BE-4C99-8086-BC784D831121}" presName="dummy1a" presStyleCnt="0"/>
      <dgm:spPr/>
    </dgm:pt>
    <dgm:pt modelId="{25228DF3-894F-5645-A59E-9CBB3B12EF7C}" type="pres">
      <dgm:prSet presAssocID="{D83DBBDC-F2BE-4C99-8086-BC784D831121}" presName="dummy1b" presStyleCnt="0"/>
      <dgm:spPr/>
    </dgm:pt>
    <dgm:pt modelId="{A43B75CD-88FE-1846-8C03-354F3B292793}" type="pres">
      <dgm:prSet presAssocID="{D83DBBDC-F2BE-4C99-8086-BC784D831121}" presName="wedge1Tx" presStyleLbl="node1" presStyleIdx="0" presStyleCnt="7">
        <dgm:presLayoutVars>
          <dgm:chMax val="0"/>
          <dgm:chPref val="0"/>
          <dgm:bulletEnabled val="1"/>
        </dgm:presLayoutVars>
      </dgm:prSet>
      <dgm:spPr/>
    </dgm:pt>
    <dgm:pt modelId="{49C5A6A2-83FD-4D47-B328-7DADC3389C51}" type="pres">
      <dgm:prSet presAssocID="{D83DBBDC-F2BE-4C99-8086-BC784D831121}" presName="wedge2" presStyleLbl="node1" presStyleIdx="1" presStyleCnt="7"/>
      <dgm:spPr/>
    </dgm:pt>
    <dgm:pt modelId="{803E856B-18DE-F14E-AB54-97BAADA9FC7B}" type="pres">
      <dgm:prSet presAssocID="{D83DBBDC-F2BE-4C99-8086-BC784D831121}" presName="dummy2a" presStyleCnt="0"/>
      <dgm:spPr/>
    </dgm:pt>
    <dgm:pt modelId="{E8A21487-B553-6941-8AE5-E7208F11C43D}" type="pres">
      <dgm:prSet presAssocID="{D83DBBDC-F2BE-4C99-8086-BC784D831121}" presName="dummy2b" presStyleCnt="0"/>
      <dgm:spPr/>
    </dgm:pt>
    <dgm:pt modelId="{7CF36F55-44F9-6C49-A40F-A6651F9DB2FA}" type="pres">
      <dgm:prSet presAssocID="{D83DBBDC-F2BE-4C99-8086-BC784D831121}" presName="wedge2Tx" presStyleLbl="node1" presStyleIdx="1" presStyleCnt="7">
        <dgm:presLayoutVars>
          <dgm:chMax val="0"/>
          <dgm:chPref val="0"/>
          <dgm:bulletEnabled val="1"/>
        </dgm:presLayoutVars>
      </dgm:prSet>
      <dgm:spPr/>
    </dgm:pt>
    <dgm:pt modelId="{4A68F521-2139-E84A-B781-6475CEC6D479}" type="pres">
      <dgm:prSet presAssocID="{D83DBBDC-F2BE-4C99-8086-BC784D831121}" presName="wedge3" presStyleLbl="node1" presStyleIdx="2" presStyleCnt="7"/>
      <dgm:spPr/>
    </dgm:pt>
    <dgm:pt modelId="{5B1D2B00-8C45-2C44-8F3F-9A09C91928E3}" type="pres">
      <dgm:prSet presAssocID="{D83DBBDC-F2BE-4C99-8086-BC784D831121}" presName="dummy3a" presStyleCnt="0"/>
      <dgm:spPr/>
    </dgm:pt>
    <dgm:pt modelId="{0E0073CF-AEFB-A64C-AFCB-410DD6FBD35C}" type="pres">
      <dgm:prSet presAssocID="{D83DBBDC-F2BE-4C99-8086-BC784D831121}" presName="dummy3b" presStyleCnt="0"/>
      <dgm:spPr/>
    </dgm:pt>
    <dgm:pt modelId="{49E67BFC-2785-3E4E-916A-C8FED10D4719}" type="pres">
      <dgm:prSet presAssocID="{D83DBBDC-F2BE-4C99-8086-BC784D831121}" presName="wedge3Tx" presStyleLbl="node1" presStyleIdx="2" presStyleCnt="7">
        <dgm:presLayoutVars>
          <dgm:chMax val="0"/>
          <dgm:chPref val="0"/>
          <dgm:bulletEnabled val="1"/>
        </dgm:presLayoutVars>
      </dgm:prSet>
      <dgm:spPr/>
    </dgm:pt>
    <dgm:pt modelId="{53296CBE-C920-F14F-B950-F1206BBA3108}" type="pres">
      <dgm:prSet presAssocID="{D83DBBDC-F2BE-4C99-8086-BC784D831121}" presName="wedge4" presStyleLbl="node1" presStyleIdx="3" presStyleCnt="7"/>
      <dgm:spPr/>
    </dgm:pt>
    <dgm:pt modelId="{4AC08B6B-F843-9147-B2DA-938E04FEF4D2}" type="pres">
      <dgm:prSet presAssocID="{D83DBBDC-F2BE-4C99-8086-BC784D831121}" presName="dummy4a" presStyleCnt="0"/>
      <dgm:spPr/>
    </dgm:pt>
    <dgm:pt modelId="{D0852FEA-0E56-2C4A-9732-8313EEC5562C}" type="pres">
      <dgm:prSet presAssocID="{D83DBBDC-F2BE-4C99-8086-BC784D831121}" presName="dummy4b" presStyleCnt="0"/>
      <dgm:spPr/>
    </dgm:pt>
    <dgm:pt modelId="{08BFFADA-35FB-1847-83CA-FA3612860766}" type="pres">
      <dgm:prSet presAssocID="{D83DBBDC-F2BE-4C99-8086-BC784D831121}" presName="wedge4Tx" presStyleLbl="node1" presStyleIdx="3" presStyleCnt="7">
        <dgm:presLayoutVars>
          <dgm:chMax val="0"/>
          <dgm:chPref val="0"/>
          <dgm:bulletEnabled val="1"/>
        </dgm:presLayoutVars>
      </dgm:prSet>
      <dgm:spPr/>
    </dgm:pt>
    <dgm:pt modelId="{FC31A1C1-2D4B-0C49-AF7F-CE7FEA13BEE7}" type="pres">
      <dgm:prSet presAssocID="{D83DBBDC-F2BE-4C99-8086-BC784D831121}" presName="wedge5" presStyleLbl="node1" presStyleIdx="4" presStyleCnt="7"/>
      <dgm:spPr/>
    </dgm:pt>
    <dgm:pt modelId="{5B1E93D2-FE97-DF48-B60C-F1FB4EAE92AC}" type="pres">
      <dgm:prSet presAssocID="{D83DBBDC-F2BE-4C99-8086-BC784D831121}" presName="dummy5a" presStyleCnt="0"/>
      <dgm:spPr/>
    </dgm:pt>
    <dgm:pt modelId="{9ADE85BE-D2BA-B240-B092-45B20FE273C4}" type="pres">
      <dgm:prSet presAssocID="{D83DBBDC-F2BE-4C99-8086-BC784D831121}" presName="dummy5b" presStyleCnt="0"/>
      <dgm:spPr/>
    </dgm:pt>
    <dgm:pt modelId="{45020DE6-107C-3B40-8CF2-981A32939B97}" type="pres">
      <dgm:prSet presAssocID="{D83DBBDC-F2BE-4C99-8086-BC784D831121}" presName="wedge5Tx" presStyleLbl="node1" presStyleIdx="4" presStyleCnt="7">
        <dgm:presLayoutVars>
          <dgm:chMax val="0"/>
          <dgm:chPref val="0"/>
          <dgm:bulletEnabled val="1"/>
        </dgm:presLayoutVars>
      </dgm:prSet>
      <dgm:spPr/>
    </dgm:pt>
    <dgm:pt modelId="{8DA22A1B-0D25-4149-8097-CFA1DBB0F6E9}" type="pres">
      <dgm:prSet presAssocID="{D83DBBDC-F2BE-4C99-8086-BC784D831121}" presName="wedge6" presStyleLbl="node1" presStyleIdx="5" presStyleCnt="7"/>
      <dgm:spPr/>
    </dgm:pt>
    <dgm:pt modelId="{37C84CA3-4108-F842-B681-6C912B496F00}" type="pres">
      <dgm:prSet presAssocID="{D83DBBDC-F2BE-4C99-8086-BC784D831121}" presName="dummy6a" presStyleCnt="0"/>
      <dgm:spPr/>
    </dgm:pt>
    <dgm:pt modelId="{2FD8862D-AFA8-644E-BB35-2F8D099C2BF8}" type="pres">
      <dgm:prSet presAssocID="{D83DBBDC-F2BE-4C99-8086-BC784D831121}" presName="dummy6b" presStyleCnt="0"/>
      <dgm:spPr/>
    </dgm:pt>
    <dgm:pt modelId="{DE1D7BE5-242C-8C4B-A944-C208F21478D8}" type="pres">
      <dgm:prSet presAssocID="{D83DBBDC-F2BE-4C99-8086-BC784D831121}" presName="wedge6Tx" presStyleLbl="node1" presStyleIdx="5" presStyleCnt="7">
        <dgm:presLayoutVars>
          <dgm:chMax val="0"/>
          <dgm:chPref val="0"/>
          <dgm:bulletEnabled val="1"/>
        </dgm:presLayoutVars>
      </dgm:prSet>
      <dgm:spPr/>
    </dgm:pt>
    <dgm:pt modelId="{B7C789A9-AB71-EF4D-A686-A9962D9E87AE}" type="pres">
      <dgm:prSet presAssocID="{D83DBBDC-F2BE-4C99-8086-BC784D831121}" presName="wedge7" presStyleLbl="node1" presStyleIdx="6" presStyleCnt="7"/>
      <dgm:spPr/>
    </dgm:pt>
    <dgm:pt modelId="{9DD596AA-3941-A447-8801-363DFA21923F}" type="pres">
      <dgm:prSet presAssocID="{D83DBBDC-F2BE-4C99-8086-BC784D831121}" presName="dummy7a" presStyleCnt="0"/>
      <dgm:spPr/>
    </dgm:pt>
    <dgm:pt modelId="{B7707C23-AA61-7C4A-A6CC-2E4A2BD4F396}" type="pres">
      <dgm:prSet presAssocID="{D83DBBDC-F2BE-4C99-8086-BC784D831121}" presName="dummy7b" presStyleCnt="0"/>
      <dgm:spPr/>
    </dgm:pt>
    <dgm:pt modelId="{1B929340-D040-8F43-A427-1470A772540E}" type="pres">
      <dgm:prSet presAssocID="{D83DBBDC-F2BE-4C99-8086-BC784D831121}" presName="wedge7Tx" presStyleLbl="node1" presStyleIdx="6" presStyleCnt="7">
        <dgm:presLayoutVars>
          <dgm:chMax val="0"/>
          <dgm:chPref val="0"/>
          <dgm:bulletEnabled val="1"/>
        </dgm:presLayoutVars>
      </dgm:prSet>
      <dgm:spPr/>
    </dgm:pt>
    <dgm:pt modelId="{B8117A23-2FEE-FA4E-AC2C-BEF86228A8E8}" type="pres">
      <dgm:prSet presAssocID="{295B63D3-4F90-4E76-9F64-B4BDB7DDA224}" presName="arrowWedge1" presStyleLbl="fgSibTrans2D1" presStyleIdx="0" presStyleCnt="7"/>
      <dgm:spPr/>
    </dgm:pt>
    <dgm:pt modelId="{495E3424-0B26-5D49-B775-E79405CCA9E0}" type="pres">
      <dgm:prSet presAssocID="{4B65BE1E-148A-456C-B4BF-A84C2AEE7C18}" presName="arrowWedge2" presStyleLbl="fgSibTrans2D1" presStyleIdx="1" presStyleCnt="7"/>
      <dgm:spPr/>
    </dgm:pt>
    <dgm:pt modelId="{5824144F-8DAE-1C4A-98FE-F1A62B3E6740}" type="pres">
      <dgm:prSet presAssocID="{4D6057CC-F60D-4412-8768-EF814587A1E0}" presName="arrowWedge3" presStyleLbl="fgSibTrans2D1" presStyleIdx="2" presStyleCnt="7"/>
      <dgm:spPr/>
    </dgm:pt>
    <dgm:pt modelId="{356E3839-344A-8842-8A7F-39466002969C}" type="pres">
      <dgm:prSet presAssocID="{7D5D361E-4811-4FBB-8234-2F7D3ED50BB5}" presName="arrowWedge4" presStyleLbl="fgSibTrans2D1" presStyleIdx="3" presStyleCnt="7"/>
      <dgm:spPr/>
    </dgm:pt>
    <dgm:pt modelId="{DC32917B-18EB-C246-88DA-C4C9080F82ED}" type="pres">
      <dgm:prSet presAssocID="{FE3058F8-8550-4813-94B6-7D7D9578437B}" presName="arrowWedge5" presStyleLbl="fgSibTrans2D1" presStyleIdx="4" presStyleCnt="7"/>
      <dgm:spPr/>
    </dgm:pt>
    <dgm:pt modelId="{28F00AE2-CAA5-1D41-8C84-A12F526C04FE}" type="pres">
      <dgm:prSet presAssocID="{29C925F3-6A0F-49CA-A8E4-F4770C1324E6}" presName="arrowWedge6" presStyleLbl="fgSibTrans2D1" presStyleIdx="5" presStyleCnt="7"/>
      <dgm:spPr/>
    </dgm:pt>
    <dgm:pt modelId="{590A5D4E-011F-144E-9F92-E0C9500CC80D}" type="pres">
      <dgm:prSet presAssocID="{D4C6E636-293D-E548-A28D-D387160E6225}" presName="arrowWedge7" presStyleLbl="fgSibTrans2D1" presStyleIdx="6" presStyleCnt="7"/>
      <dgm:spPr/>
    </dgm:pt>
  </dgm:ptLst>
  <dgm:cxnLst>
    <dgm:cxn modelId="{88E4AA01-D8A1-754E-A25F-7C991563998C}" type="presOf" srcId="{69593BEA-3464-4916-9A19-FA9B3192C4F8}" destId="{A43B75CD-88FE-1846-8C03-354F3B292793}" srcOrd="1" destOrd="0" presId="urn:microsoft.com/office/officeart/2005/8/layout/cycle8"/>
    <dgm:cxn modelId="{5F8B1113-3389-4E24-962F-BC3FE22398CF}" srcId="{D83DBBDC-F2BE-4C99-8086-BC784D831121}" destId="{9F51FF28-35EB-4186-BAC4-C2D04F9F54A4}" srcOrd="3" destOrd="0" parTransId="{ED6CB8A8-47B5-4B89-A413-EC99987A9A4A}" sibTransId="{7D5D361E-4811-4FBB-8234-2F7D3ED50BB5}"/>
    <dgm:cxn modelId="{A2AACC13-2A4E-48C7-90B6-584AC810EA3F}" srcId="{D83DBBDC-F2BE-4C99-8086-BC784D831121}" destId="{0FC55C4E-6D2F-4AD5-8949-2864B541D3A0}" srcOrd="4" destOrd="0" parTransId="{528A17C1-B32A-4F89-8C0C-C82918275359}" sibTransId="{FE3058F8-8550-4813-94B6-7D7D9578437B}"/>
    <dgm:cxn modelId="{27745714-4A02-AF4A-974C-69BBF0239924}" type="presOf" srcId="{7AA6ED9D-66F0-4DF6-AB9D-65AED8524048}" destId="{4A68F521-2139-E84A-B781-6475CEC6D479}" srcOrd="0" destOrd="0" presId="urn:microsoft.com/office/officeart/2005/8/layout/cycle8"/>
    <dgm:cxn modelId="{821CFC2B-B269-E14C-9089-54F40AA029F1}" type="presOf" srcId="{0FC55C4E-6D2F-4AD5-8949-2864B541D3A0}" destId="{45020DE6-107C-3B40-8CF2-981A32939B97}" srcOrd="1" destOrd="0" presId="urn:microsoft.com/office/officeart/2005/8/layout/cycle8"/>
    <dgm:cxn modelId="{C24E2B35-90A2-2441-862B-05CA7F7E85E4}" type="presOf" srcId="{28794733-20FD-4844-96AA-E650ECD7FA7A}" destId="{B7C789A9-AB71-EF4D-A686-A9962D9E87AE}" srcOrd="0" destOrd="0" presId="urn:microsoft.com/office/officeart/2005/8/layout/cycle8"/>
    <dgm:cxn modelId="{C4505B3B-D441-D64A-AE32-0904217106FD}" type="presOf" srcId="{0FC55C4E-6D2F-4AD5-8949-2864B541D3A0}" destId="{FC31A1C1-2D4B-0C49-AF7F-CE7FEA13BEE7}" srcOrd="0" destOrd="0" presId="urn:microsoft.com/office/officeart/2005/8/layout/cycle8"/>
    <dgm:cxn modelId="{CF44EB3B-7DD8-4E82-A363-A6A8B1A4D1A6}" srcId="{D83DBBDC-F2BE-4C99-8086-BC784D831121}" destId="{7AA6ED9D-66F0-4DF6-AB9D-65AED8524048}" srcOrd="2" destOrd="0" parTransId="{DD766642-50C5-4851-82E3-F7AC0127DB95}" sibTransId="{4D6057CC-F60D-4412-8768-EF814587A1E0}"/>
    <dgm:cxn modelId="{35FF7656-88F3-2A4D-BB13-C26A59F172D0}" type="presOf" srcId="{440F7112-9E99-4274-9AA4-7DDD2029D8EF}" destId="{49C5A6A2-83FD-4D47-B328-7DADC3389C51}" srcOrd="0" destOrd="0" presId="urn:microsoft.com/office/officeart/2005/8/layout/cycle8"/>
    <dgm:cxn modelId="{264F8C61-18C6-AE4D-A115-AD1A9AD2130F}" type="presOf" srcId="{9F51FF28-35EB-4186-BAC4-C2D04F9F54A4}" destId="{08BFFADA-35FB-1847-83CA-FA3612860766}" srcOrd="1" destOrd="0" presId="urn:microsoft.com/office/officeart/2005/8/layout/cycle8"/>
    <dgm:cxn modelId="{547C646D-5A31-1A45-8FEF-D93B55C1D934}" type="presOf" srcId="{440F7112-9E99-4274-9AA4-7DDD2029D8EF}" destId="{7CF36F55-44F9-6C49-A40F-A6651F9DB2FA}" srcOrd="1" destOrd="0" presId="urn:microsoft.com/office/officeart/2005/8/layout/cycle8"/>
    <dgm:cxn modelId="{7B672885-2F14-644C-A864-5A7D877BC2E5}" type="presOf" srcId="{7AA6ED9D-66F0-4DF6-AB9D-65AED8524048}" destId="{49E67BFC-2785-3E4E-916A-C8FED10D4719}" srcOrd="1" destOrd="0" presId="urn:microsoft.com/office/officeart/2005/8/layout/cycle8"/>
    <dgm:cxn modelId="{9C0DF38C-B64D-4111-8C4A-F26C9E9439F0}" srcId="{D83DBBDC-F2BE-4C99-8086-BC784D831121}" destId="{69593BEA-3464-4916-9A19-FA9B3192C4F8}" srcOrd="0" destOrd="0" parTransId="{2B2A3DAA-10F6-4AA6-BC99-438815B1738D}" sibTransId="{295B63D3-4F90-4E76-9F64-B4BDB7DDA224}"/>
    <dgm:cxn modelId="{CB7E279B-90E6-3040-938C-07598AF5C0C9}" type="presOf" srcId="{262D16BD-39D4-4B1C-832C-C59458DDCCFC}" destId="{8DA22A1B-0D25-4149-8097-CFA1DBB0F6E9}" srcOrd="0" destOrd="0" presId="urn:microsoft.com/office/officeart/2005/8/layout/cycle8"/>
    <dgm:cxn modelId="{C3F663AC-9D37-4F4D-AAAF-CA83E4307CD6}" type="presOf" srcId="{D83DBBDC-F2BE-4C99-8086-BC784D831121}" destId="{11630705-7197-9D40-9A84-8F2DC2000052}" srcOrd="0" destOrd="0" presId="urn:microsoft.com/office/officeart/2005/8/layout/cycle8"/>
    <dgm:cxn modelId="{C232AFBB-69C6-41EC-9B9B-3689689A3D7A}" srcId="{D83DBBDC-F2BE-4C99-8086-BC784D831121}" destId="{440F7112-9E99-4274-9AA4-7DDD2029D8EF}" srcOrd="1" destOrd="0" parTransId="{9F90F21E-4BEC-42D3-A95B-5FC71E12634D}" sibTransId="{4B65BE1E-148A-456C-B4BF-A84C2AEE7C18}"/>
    <dgm:cxn modelId="{AAC84CC5-18BB-9A40-89A3-018989305581}" type="presOf" srcId="{262D16BD-39D4-4B1C-832C-C59458DDCCFC}" destId="{DE1D7BE5-242C-8C4B-A944-C208F21478D8}" srcOrd="1" destOrd="0" presId="urn:microsoft.com/office/officeart/2005/8/layout/cycle8"/>
    <dgm:cxn modelId="{5DF321C7-A67E-BF44-B2D8-7BA519CA66FC}" type="presOf" srcId="{69593BEA-3464-4916-9A19-FA9B3192C4F8}" destId="{3CB425B3-6AFB-A148-8429-F3F11790DF95}" srcOrd="0" destOrd="0" presId="urn:microsoft.com/office/officeart/2005/8/layout/cycle8"/>
    <dgm:cxn modelId="{9AE669C7-BB3F-B84C-8DA6-30D8B326ACCD}" srcId="{D83DBBDC-F2BE-4C99-8086-BC784D831121}" destId="{28794733-20FD-4844-96AA-E650ECD7FA7A}" srcOrd="6" destOrd="0" parTransId="{6A9457F8-AB6D-7048-8699-E4E240CBFE70}" sibTransId="{D4C6E636-293D-E548-A28D-D387160E6225}"/>
    <dgm:cxn modelId="{25A447C8-BB85-9A44-A97B-FF7BC377D96F}" type="presOf" srcId="{9F51FF28-35EB-4186-BAC4-C2D04F9F54A4}" destId="{53296CBE-C920-F14F-B950-F1206BBA3108}" srcOrd="0" destOrd="0" presId="urn:microsoft.com/office/officeart/2005/8/layout/cycle8"/>
    <dgm:cxn modelId="{7A4B83D9-7D83-43CE-9EC3-51B7F5D1DE3F}" srcId="{D83DBBDC-F2BE-4C99-8086-BC784D831121}" destId="{262D16BD-39D4-4B1C-832C-C59458DDCCFC}" srcOrd="5" destOrd="0" parTransId="{6CCA3028-423D-4F3C-A96B-E115DECD65A9}" sibTransId="{29C925F3-6A0F-49CA-A8E4-F4770C1324E6}"/>
    <dgm:cxn modelId="{0201FFE5-A4D0-2044-AA03-5F12E4C6F7ED}" type="presOf" srcId="{28794733-20FD-4844-96AA-E650ECD7FA7A}" destId="{1B929340-D040-8F43-A427-1470A772540E}" srcOrd="1" destOrd="0" presId="urn:microsoft.com/office/officeart/2005/8/layout/cycle8"/>
    <dgm:cxn modelId="{8038A3B0-09A5-9F4E-B3E0-DFEEFB75A7A8}" type="presParOf" srcId="{11630705-7197-9D40-9A84-8F2DC2000052}" destId="{3CB425B3-6AFB-A148-8429-F3F11790DF95}" srcOrd="0" destOrd="0" presId="urn:microsoft.com/office/officeart/2005/8/layout/cycle8"/>
    <dgm:cxn modelId="{A1028341-AE45-244B-BCC7-CB8647D39E85}" type="presParOf" srcId="{11630705-7197-9D40-9A84-8F2DC2000052}" destId="{9F4A08E9-7C9D-B642-8DF1-9E6E689A7DA4}" srcOrd="1" destOrd="0" presId="urn:microsoft.com/office/officeart/2005/8/layout/cycle8"/>
    <dgm:cxn modelId="{4DC5B7B9-DA2D-6E49-A6AC-90534FA95074}" type="presParOf" srcId="{11630705-7197-9D40-9A84-8F2DC2000052}" destId="{25228DF3-894F-5645-A59E-9CBB3B12EF7C}" srcOrd="2" destOrd="0" presId="urn:microsoft.com/office/officeart/2005/8/layout/cycle8"/>
    <dgm:cxn modelId="{DEA5E24C-847A-744E-B735-FB0A029CA157}" type="presParOf" srcId="{11630705-7197-9D40-9A84-8F2DC2000052}" destId="{A43B75CD-88FE-1846-8C03-354F3B292793}" srcOrd="3" destOrd="0" presId="urn:microsoft.com/office/officeart/2005/8/layout/cycle8"/>
    <dgm:cxn modelId="{D58CB1E4-F4A4-4A4B-AC81-258AD03A2C3F}" type="presParOf" srcId="{11630705-7197-9D40-9A84-8F2DC2000052}" destId="{49C5A6A2-83FD-4D47-B328-7DADC3389C51}" srcOrd="4" destOrd="0" presId="urn:microsoft.com/office/officeart/2005/8/layout/cycle8"/>
    <dgm:cxn modelId="{D4558EB6-D602-FB40-B246-DFD66C15212A}" type="presParOf" srcId="{11630705-7197-9D40-9A84-8F2DC2000052}" destId="{803E856B-18DE-F14E-AB54-97BAADA9FC7B}" srcOrd="5" destOrd="0" presId="urn:microsoft.com/office/officeart/2005/8/layout/cycle8"/>
    <dgm:cxn modelId="{DE061370-049C-7D4B-9A5E-3E1325518553}" type="presParOf" srcId="{11630705-7197-9D40-9A84-8F2DC2000052}" destId="{E8A21487-B553-6941-8AE5-E7208F11C43D}" srcOrd="6" destOrd="0" presId="urn:microsoft.com/office/officeart/2005/8/layout/cycle8"/>
    <dgm:cxn modelId="{FC76A937-9BD8-114F-9D7C-47F817ED4331}" type="presParOf" srcId="{11630705-7197-9D40-9A84-8F2DC2000052}" destId="{7CF36F55-44F9-6C49-A40F-A6651F9DB2FA}" srcOrd="7" destOrd="0" presId="urn:microsoft.com/office/officeart/2005/8/layout/cycle8"/>
    <dgm:cxn modelId="{12142221-3D13-FA4E-ABC5-0E6FB59ED5DF}" type="presParOf" srcId="{11630705-7197-9D40-9A84-8F2DC2000052}" destId="{4A68F521-2139-E84A-B781-6475CEC6D479}" srcOrd="8" destOrd="0" presId="urn:microsoft.com/office/officeart/2005/8/layout/cycle8"/>
    <dgm:cxn modelId="{94464A72-73B6-B346-A1E6-101D55855EE6}" type="presParOf" srcId="{11630705-7197-9D40-9A84-8F2DC2000052}" destId="{5B1D2B00-8C45-2C44-8F3F-9A09C91928E3}" srcOrd="9" destOrd="0" presId="urn:microsoft.com/office/officeart/2005/8/layout/cycle8"/>
    <dgm:cxn modelId="{33F406BE-BA6E-5A4A-9EBD-9BED7360E31B}" type="presParOf" srcId="{11630705-7197-9D40-9A84-8F2DC2000052}" destId="{0E0073CF-AEFB-A64C-AFCB-410DD6FBD35C}" srcOrd="10" destOrd="0" presId="urn:microsoft.com/office/officeart/2005/8/layout/cycle8"/>
    <dgm:cxn modelId="{17052D53-53D2-744C-B37A-56321174237F}" type="presParOf" srcId="{11630705-7197-9D40-9A84-8F2DC2000052}" destId="{49E67BFC-2785-3E4E-916A-C8FED10D4719}" srcOrd="11" destOrd="0" presId="urn:microsoft.com/office/officeart/2005/8/layout/cycle8"/>
    <dgm:cxn modelId="{F87296DA-07F7-AF4A-989A-7268B8F04C84}" type="presParOf" srcId="{11630705-7197-9D40-9A84-8F2DC2000052}" destId="{53296CBE-C920-F14F-B950-F1206BBA3108}" srcOrd="12" destOrd="0" presId="urn:microsoft.com/office/officeart/2005/8/layout/cycle8"/>
    <dgm:cxn modelId="{7A1C12CF-A4B0-B849-AD12-521732168376}" type="presParOf" srcId="{11630705-7197-9D40-9A84-8F2DC2000052}" destId="{4AC08B6B-F843-9147-B2DA-938E04FEF4D2}" srcOrd="13" destOrd="0" presId="urn:microsoft.com/office/officeart/2005/8/layout/cycle8"/>
    <dgm:cxn modelId="{C483F0E3-12A6-9143-9825-44EBDE857A8E}" type="presParOf" srcId="{11630705-7197-9D40-9A84-8F2DC2000052}" destId="{D0852FEA-0E56-2C4A-9732-8313EEC5562C}" srcOrd="14" destOrd="0" presId="urn:microsoft.com/office/officeart/2005/8/layout/cycle8"/>
    <dgm:cxn modelId="{0A8BCA14-25D3-404E-96A5-8BDEAC5E67AE}" type="presParOf" srcId="{11630705-7197-9D40-9A84-8F2DC2000052}" destId="{08BFFADA-35FB-1847-83CA-FA3612860766}" srcOrd="15" destOrd="0" presId="urn:microsoft.com/office/officeart/2005/8/layout/cycle8"/>
    <dgm:cxn modelId="{4A71B6D5-185C-C348-9B6C-F93464451E1A}" type="presParOf" srcId="{11630705-7197-9D40-9A84-8F2DC2000052}" destId="{FC31A1C1-2D4B-0C49-AF7F-CE7FEA13BEE7}" srcOrd="16" destOrd="0" presId="urn:microsoft.com/office/officeart/2005/8/layout/cycle8"/>
    <dgm:cxn modelId="{33A33C1C-8049-5844-B0C1-788048FD5451}" type="presParOf" srcId="{11630705-7197-9D40-9A84-8F2DC2000052}" destId="{5B1E93D2-FE97-DF48-B60C-F1FB4EAE92AC}" srcOrd="17" destOrd="0" presId="urn:microsoft.com/office/officeart/2005/8/layout/cycle8"/>
    <dgm:cxn modelId="{3DC629E9-2FAD-0840-908D-07D9E9CEF2A3}" type="presParOf" srcId="{11630705-7197-9D40-9A84-8F2DC2000052}" destId="{9ADE85BE-D2BA-B240-B092-45B20FE273C4}" srcOrd="18" destOrd="0" presId="urn:microsoft.com/office/officeart/2005/8/layout/cycle8"/>
    <dgm:cxn modelId="{470F5703-72C3-704B-8EA3-A058BE798E21}" type="presParOf" srcId="{11630705-7197-9D40-9A84-8F2DC2000052}" destId="{45020DE6-107C-3B40-8CF2-981A32939B97}" srcOrd="19" destOrd="0" presId="urn:microsoft.com/office/officeart/2005/8/layout/cycle8"/>
    <dgm:cxn modelId="{CE10D770-917F-F547-891E-649547248263}" type="presParOf" srcId="{11630705-7197-9D40-9A84-8F2DC2000052}" destId="{8DA22A1B-0D25-4149-8097-CFA1DBB0F6E9}" srcOrd="20" destOrd="0" presId="urn:microsoft.com/office/officeart/2005/8/layout/cycle8"/>
    <dgm:cxn modelId="{D3CA843D-5A11-7D41-9A00-649309BFD29E}" type="presParOf" srcId="{11630705-7197-9D40-9A84-8F2DC2000052}" destId="{37C84CA3-4108-F842-B681-6C912B496F00}" srcOrd="21" destOrd="0" presId="urn:microsoft.com/office/officeart/2005/8/layout/cycle8"/>
    <dgm:cxn modelId="{B8958323-E76D-F046-8396-CCE4D522C1EA}" type="presParOf" srcId="{11630705-7197-9D40-9A84-8F2DC2000052}" destId="{2FD8862D-AFA8-644E-BB35-2F8D099C2BF8}" srcOrd="22" destOrd="0" presId="urn:microsoft.com/office/officeart/2005/8/layout/cycle8"/>
    <dgm:cxn modelId="{003948EF-22C7-0C42-B41B-528C9DC132B0}" type="presParOf" srcId="{11630705-7197-9D40-9A84-8F2DC2000052}" destId="{DE1D7BE5-242C-8C4B-A944-C208F21478D8}" srcOrd="23" destOrd="0" presId="urn:microsoft.com/office/officeart/2005/8/layout/cycle8"/>
    <dgm:cxn modelId="{7E629BB2-33C8-2B48-967C-090D2E5C5C2C}" type="presParOf" srcId="{11630705-7197-9D40-9A84-8F2DC2000052}" destId="{B7C789A9-AB71-EF4D-A686-A9962D9E87AE}" srcOrd="24" destOrd="0" presId="urn:microsoft.com/office/officeart/2005/8/layout/cycle8"/>
    <dgm:cxn modelId="{FC953228-844D-6A49-8198-54643E0E02F3}" type="presParOf" srcId="{11630705-7197-9D40-9A84-8F2DC2000052}" destId="{9DD596AA-3941-A447-8801-363DFA21923F}" srcOrd="25" destOrd="0" presId="urn:microsoft.com/office/officeart/2005/8/layout/cycle8"/>
    <dgm:cxn modelId="{D986916C-6877-E54A-8BF7-65CD53A24101}" type="presParOf" srcId="{11630705-7197-9D40-9A84-8F2DC2000052}" destId="{B7707C23-AA61-7C4A-A6CC-2E4A2BD4F396}" srcOrd="26" destOrd="0" presId="urn:microsoft.com/office/officeart/2005/8/layout/cycle8"/>
    <dgm:cxn modelId="{248B8329-42AC-BF45-8921-D8175822AD19}" type="presParOf" srcId="{11630705-7197-9D40-9A84-8F2DC2000052}" destId="{1B929340-D040-8F43-A427-1470A772540E}" srcOrd="27" destOrd="0" presId="urn:microsoft.com/office/officeart/2005/8/layout/cycle8"/>
    <dgm:cxn modelId="{50725C79-4A98-1948-B49C-8E921B64E295}" type="presParOf" srcId="{11630705-7197-9D40-9A84-8F2DC2000052}" destId="{B8117A23-2FEE-FA4E-AC2C-BEF86228A8E8}" srcOrd="28" destOrd="0" presId="urn:microsoft.com/office/officeart/2005/8/layout/cycle8"/>
    <dgm:cxn modelId="{54058504-BDB4-FD46-89CB-4F40422EA4C2}" type="presParOf" srcId="{11630705-7197-9D40-9A84-8F2DC2000052}" destId="{495E3424-0B26-5D49-B775-E79405CCA9E0}" srcOrd="29" destOrd="0" presId="urn:microsoft.com/office/officeart/2005/8/layout/cycle8"/>
    <dgm:cxn modelId="{FE62D731-9E18-C545-BC0B-AA4943DECD97}" type="presParOf" srcId="{11630705-7197-9D40-9A84-8F2DC2000052}" destId="{5824144F-8DAE-1C4A-98FE-F1A62B3E6740}" srcOrd="30" destOrd="0" presId="urn:microsoft.com/office/officeart/2005/8/layout/cycle8"/>
    <dgm:cxn modelId="{B35A4492-6332-1444-BED9-FD289C2ACA13}" type="presParOf" srcId="{11630705-7197-9D40-9A84-8F2DC2000052}" destId="{356E3839-344A-8842-8A7F-39466002969C}" srcOrd="31" destOrd="0" presId="urn:microsoft.com/office/officeart/2005/8/layout/cycle8"/>
    <dgm:cxn modelId="{B551E333-D6ED-394B-865A-9544E2FDFA5B}" type="presParOf" srcId="{11630705-7197-9D40-9A84-8F2DC2000052}" destId="{DC32917B-18EB-C246-88DA-C4C9080F82ED}" srcOrd="32" destOrd="0" presId="urn:microsoft.com/office/officeart/2005/8/layout/cycle8"/>
    <dgm:cxn modelId="{5377F992-6085-A74C-9A2C-5FD81B2521FE}" type="presParOf" srcId="{11630705-7197-9D40-9A84-8F2DC2000052}" destId="{28F00AE2-CAA5-1D41-8C84-A12F526C04FE}" srcOrd="33" destOrd="0" presId="urn:microsoft.com/office/officeart/2005/8/layout/cycle8"/>
    <dgm:cxn modelId="{9FCAEF20-2F39-D74A-94EE-D159F95B8DBD}" type="presParOf" srcId="{11630705-7197-9D40-9A84-8F2DC2000052}" destId="{590A5D4E-011F-144E-9F92-E0C9500CC80D}" srcOrd="3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DFA799-B8B3-43DA-AF91-E47FF225D562}"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E4F6EDA9-8C09-4EE7-8955-777CF698DB48}">
      <dgm:prSet/>
      <dgm:spPr/>
      <dgm:t>
        <a:bodyPr/>
        <a:lstStyle/>
        <a:p>
          <a:r>
            <a:rPr lang="en-US" b="1" dirty="0"/>
            <a:t>Child Pipeline - </a:t>
          </a:r>
        </a:p>
      </dgm:t>
    </dgm:pt>
    <dgm:pt modelId="{9918C7F8-2F33-44AF-96B5-590273F72931}" type="parTrans" cxnId="{301CE299-140B-460B-B576-FB42FD3CA215}">
      <dgm:prSet/>
      <dgm:spPr/>
      <dgm:t>
        <a:bodyPr/>
        <a:lstStyle/>
        <a:p>
          <a:endParaRPr lang="en-US"/>
        </a:p>
      </dgm:t>
    </dgm:pt>
    <dgm:pt modelId="{68D32A47-F476-482F-BE4E-A37E356287B5}" type="sibTrans" cxnId="{301CE299-140B-460B-B576-FB42FD3CA215}">
      <dgm:prSet/>
      <dgm:spPr/>
      <dgm:t>
        <a:bodyPr/>
        <a:lstStyle/>
        <a:p>
          <a:endParaRPr lang="en-US"/>
        </a:p>
      </dgm:t>
    </dgm:pt>
    <dgm:pt modelId="{26F004BA-554E-40D9-A4EF-9E7591D75ED2}">
      <dgm:prSet/>
      <dgm:spPr/>
      <dgm:t>
        <a:bodyPr/>
        <a:lstStyle/>
        <a:p>
          <a:r>
            <a:rPr lang="en-US" dirty="0" err="1"/>
            <a:t>DevTeam</a:t>
          </a:r>
          <a:r>
            <a:rPr lang="en-US" dirty="0"/>
            <a:t> </a:t>
          </a:r>
          <a:r>
            <a:rPr lang="en-US" dirty="0">
              <a:sym typeface="Wingdings" panose="05000000000000000000" pitchFamily="2" charset="2"/>
            </a:rPr>
            <a:t></a:t>
          </a:r>
          <a:r>
            <a:rPr lang="en-US" dirty="0"/>
            <a:t> Code Commit </a:t>
          </a:r>
          <a:r>
            <a:rPr lang="en-US" dirty="0">
              <a:sym typeface="Wingdings" panose="05000000000000000000" pitchFamily="2" charset="2"/>
            </a:rPr>
            <a:t></a:t>
          </a:r>
          <a:r>
            <a:rPr lang="en-US" dirty="0"/>
            <a:t> To GitHub </a:t>
          </a:r>
          <a:r>
            <a:rPr lang="en-US" dirty="0">
              <a:sym typeface="Wingdings" panose="05000000000000000000" pitchFamily="2" charset="2"/>
            </a:rPr>
            <a:t></a:t>
          </a:r>
          <a:r>
            <a:rPr lang="en-US" dirty="0"/>
            <a:t> Triggers Child Pipeline (</a:t>
          </a:r>
          <a:r>
            <a:rPr lang="en-US" dirty="0" err="1"/>
            <a:t>WebHook</a:t>
          </a:r>
          <a:r>
            <a:rPr lang="en-US" dirty="0"/>
            <a:t>) </a:t>
          </a:r>
          <a:r>
            <a:rPr lang="en-US" dirty="0">
              <a:sym typeface="Wingdings" panose="05000000000000000000" pitchFamily="2" charset="2"/>
            </a:rPr>
            <a:t></a:t>
          </a:r>
          <a:r>
            <a:rPr lang="en-US" dirty="0"/>
            <a:t> Sonar/</a:t>
          </a:r>
          <a:r>
            <a:rPr lang="en-US" dirty="0" err="1"/>
            <a:t>Blackduck</a:t>
          </a:r>
          <a:r>
            <a:rPr lang="en-US" dirty="0"/>
            <a:t>/Fortify(Stage 1 - In Parallel) </a:t>
          </a:r>
          <a:r>
            <a:rPr lang="en-US" dirty="0">
              <a:sym typeface="Wingdings" panose="05000000000000000000" pitchFamily="2" charset="2"/>
            </a:rPr>
            <a:t></a:t>
          </a:r>
          <a:r>
            <a:rPr lang="en-US" dirty="0"/>
            <a:t> Creates the Merge Request(Stage 2 – Sends Email to Approver)</a:t>
          </a:r>
        </a:p>
      </dgm:t>
    </dgm:pt>
    <dgm:pt modelId="{32D06018-D2A6-4C62-8D9E-AE4AEA2FDB32}" type="parTrans" cxnId="{BB731DCD-2B3F-41DD-B632-951FFBDC99F8}">
      <dgm:prSet/>
      <dgm:spPr/>
      <dgm:t>
        <a:bodyPr/>
        <a:lstStyle/>
        <a:p>
          <a:endParaRPr lang="en-US"/>
        </a:p>
      </dgm:t>
    </dgm:pt>
    <dgm:pt modelId="{750FB6F5-BB39-450E-9BE9-1302D134538C}" type="sibTrans" cxnId="{BB731DCD-2B3F-41DD-B632-951FFBDC99F8}">
      <dgm:prSet/>
      <dgm:spPr/>
      <dgm:t>
        <a:bodyPr/>
        <a:lstStyle/>
        <a:p>
          <a:endParaRPr lang="en-US"/>
        </a:p>
      </dgm:t>
    </dgm:pt>
    <dgm:pt modelId="{14CC1F4E-3E94-4BD5-9058-19992AA408FD}">
      <dgm:prSet/>
      <dgm:spPr/>
      <dgm:t>
        <a:bodyPr/>
        <a:lstStyle/>
        <a:p>
          <a:endParaRPr lang="en-US" b="1" dirty="0"/>
        </a:p>
        <a:p>
          <a:endParaRPr lang="en-US" b="1" dirty="0"/>
        </a:p>
        <a:p>
          <a:r>
            <a:rPr lang="en-US" b="1" dirty="0"/>
            <a:t>Master Pipeline -</a:t>
          </a:r>
        </a:p>
      </dgm:t>
    </dgm:pt>
    <dgm:pt modelId="{DBE9FA64-DDAC-4FE8-97BA-6FE144752722}" type="parTrans" cxnId="{AE533515-D936-4221-81FB-195EDF70C6C3}">
      <dgm:prSet/>
      <dgm:spPr/>
      <dgm:t>
        <a:bodyPr/>
        <a:lstStyle/>
        <a:p>
          <a:endParaRPr lang="en-US"/>
        </a:p>
      </dgm:t>
    </dgm:pt>
    <dgm:pt modelId="{9E15D987-85B2-4634-A9A3-622DC060173F}" type="sibTrans" cxnId="{AE533515-D936-4221-81FB-195EDF70C6C3}">
      <dgm:prSet/>
      <dgm:spPr/>
      <dgm:t>
        <a:bodyPr/>
        <a:lstStyle/>
        <a:p>
          <a:endParaRPr lang="en-US"/>
        </a:p>
      </dgm:t>
    </dgm:pt>
    <dgm:pt modelId="{B4DA0E9D-5886-4D1F-8CB0-5260538107F4}">
      <dgm:prSet/>
      <dgm:spPr/>
      <dgm:t>
        <a:bodyPr/>
        <a:lstStyle/>
        <a:p>
          <a:r>
            <a:rPr lang="en-US" dirty="0"/>
            <a:t>Merge request gets approved </a:t>
          </a:r>
          <a:r>
            <a:rPr lang="en-US" dirty="0">
              <a:sym typeface="Wingdings" panose="05000000000000000000" pitchFamily="2" charset="2"/>
            </a:rPr>
            <a:t></a:t>
          </a:r>
          <a:r>
            <a:rPr lang="en-US" dirty="0"/>
            <a:t> Master Pipeline Trigger(</a:t>
          </a:r>
          <a:r>
            <a:rPr lang="en-US" dirty="0" err="1"/>
            <a:t>WebHook</a:t>
          </a:r>
          <a:r>
            <a:rPr lang="en-US" dirty="0"/>
            <a:t>) </a:t>
          </a:r>
          <a:r>
            <a:rPr lang="en-US" dirty="0">
              <a:sym typeface="Wingdings" panose="05000000000000000000" pitchFamily="2" charset="2"/>
            </a:rPr>
            <a:t></a:t>
          </a:r>
          <a:r>
            <a:rPr lang="en-US" dirty="0"/>
            <a:t> Sonar/</a:t>
          </a:r>
          <a:r>
            <a:rPr lang="en-US" dirty="0" err="1"/>
            <a:t>Blackduck</a:t>
          </a:r>
          <a:r>
            <a:rPr lang="en-US" dirty="0"/>
            <a:t>/Fortify(Stage 1 - In Parallel) </a:t>
          </a:r>
          <a:r>
            <a:rPr lang="en-US" dirty="0">
              <a:sym typeface="Wingdings" panose="05000000000000000000" pitchFamily="2" charset="2"/>
            </a:rPr>
            <a:t></a:t>
          </a:r>
          <a:r>
            <a:rPr lang="en-US" dirty="0"/>
            <a:t> Build Code (Maven) </a:t>
          </a:r>
          <a:r>
            <a:rPr lang="en-US" dirty="0">
              <a:sym typeface="Wingdings" panose="05000000000000000000" pitchFamily="2" charset="2"/>
            </a:rPr>
            <a:t></a:t>
          </a:r>
          <a:r>
            <a:rPr lang="en-US" dirty="0"/>
            <a:t> Artifact Push (</a:t>
          </a:r>
          <a:r>
            <a:rPr lang="en-US" dirty="0" err="1"/>
            <a:t>Jfrog</a:t>
          </a:r>
          <a:r>
            <a:rPr lang="en-US" dirty="0"/>
            <a:t>) </a:t>
          </a:r>
          <a:r>
            <a:rPr lang="en-US" dirty="0">
              <a:sym typeface="Wingdings" pitchFamily="2" charset="2"/>
            </a:rPr>
            <a:t> Pull Artifact(Ansible)  Deployment to QA(OnPrem/Cloud)  Performance testing/Integration testing  Deployment to </a:t>
          </a:r>
          <a:r>
            <a:rPr lang="en-US" dirty="0" err="1">
              <a:sym typeface="Wingdings" pitchFamily="2" charset="2"/>
            </a:rPr>
            <a:t>Syage</a:t>
          </a:r>
          <a:r>
            <a:rPr lang="en-US" dirty="0">
              <a:sym typeface="Wingdings" pitchFamily="2" charset="2"/>
            </a:rPr>
            <a:t>  Send Notification via Email</a:t>
          </a:r>
          <a:endParaRPr lang="en-US" dirty="0"/>
        </a:p>
      </dgm:t>
    </dgm:pt>
    <dgm:pt modelId="{2A20F80B-4B25-4952-AB22-8EA5A10940E4}" type="parTrans" cxnId="{F73A6D6D-0D03-4466-A385-BDBC8C12B761}">
      <dgm:prSet/>
      <dgm:spPr/>
      <dgm:t>
        <a:bodyPr/>
        <a:lstStyle/>
        <a:p>
          <a:endParaRPr lang="en-US"/>
        </a:p>
      </dgm:t>
    </dgm:pt>
    <dgm:pt modelId="{7C8DA4D3-D98C-4C86-A340-0C2072FD4543}" type="sibTrans" cxnId="{F73A6D6D-0D03-4466-A385-BDBC8C12B761}">
      <dgm:prSet/>
      <dgm:spPr/>
      <dgm:t>
        <a:bodyPr/>
        <a:lstStyle/>
        <a:p>
          <a:endParaRPr lang="en-US"/>
        </a:p>
      </dgm:t>
    </dgm:pt>
    <dgm:pt modelId="{3B5E4965-4CC8-7949-A17A-CCB7B576B5EE}" type="pres">
      <dgm:prSet presAssocID="{C8DFA799-B8B3-43DA-AF91-E47FF225D562}" presName="vert0" presStyleCnt="0">
        <dgm:presLayoutVars>
          <dgm:dir/>
          <dgm:animOne val="branch"/>
          <dgm:animLvl val="lvl"/>
        </dgm:presLayoutVars>
      </dgm:prSet>
      <dgm:spPr/>
    </dgm:pt>
    <dgm:pt modelId="{F3DA415B-F9AA-394D-9F4C-36E93439C4AB}" type="pres">
      <dgm:prSet presAssocID="{E4F6EDA9-8C09-4EE7-8955-777CF698DB48}" presName="thickLine" presStyleLbl="alignNode1" presStyleIdx="0" presStyleCnt="4"/>
      <dgm:spPr/>
    </dgm:pt>
    <dgm:pt modelId="{C0D66C40-FDBB-E642-923E-3CB5A7D481B9}" type="pres">
      <dgm:prSet presAssocID="{E4F6EDA9-8C09-4EE7-8955-777CF698DB48}" presName="horz1" presStyleCnt="0"/>
      <dgm:spPr/>
    </dgm:pt>
    <dgm:pt modelId="{74448CBF-E17F-644F-AEF3-3D6E82B8380D}" type="pres">
      <dgm:prSet presAssocID="{E4F6EDA9-8C09-4EE7-8955-777CF698DB48}" presName="tx1" presStyleLbl="revTx" presStyleIdx="0" presStyleCnt="4"/>
      <dgm:spPr/>
    </dgm:pt>
    <dgm:pt modelId="{3D843313-F5D4-E644-BEB1-B60B2920C1C6}" type="pres">
      <dgm:prSet presAssocID="{E4F6EDA9-8C09-4EE7-8955-777CF698DB48}" presName="vert1" presStyleCnt="0"/>
      <dgm:spPr/>
    </dgm:pt>
    <dgm:pt modelId="{A0D78746-4A5A-DD40-9F07-F1709491817E}" type="pres">
      <dgm:prSet presAssocID="{26F004BA-554E-40D9-A4EF-9E7591D75ED2}" presName="thickLine" presStyleLbl="alignNode1" presStyleIdx="1" presStyleCnt="4"/>
      <dgm:spPr/>
    </dgm:pt>
    <dgm:pt modelId="{48B93353-D9FB-3944-A229-E43584E3C605}" type="pres">
      <dgm:prSet presAssocID="{26F004BA-554E-40D9-A4EF-9E7591D75ED2}" presName="horz1" presStyleCnt="0"/>
      <dgm:spPr/>
    </dgm:pt>
    <dgm:pt modelId="{3FF23145-E0FD-254B-BAEE-F84D2AD2AAC2}" type="pres">
      <dgm:prSet presAssocID="{26F004BA-554E-40D9-A4EF-9E7591D75ED2}" presName="tx1" presStyleLbl="revTx" presStyleIdx="1" presStyleCnt="4"/>
      <dgm:spPr/>
    </dgm:pt>
    <dgm:pt modelId="{A35D8C77-9FA5-B049-BB06-D961AEC5D6A0}" type="pres">
      <dgm:prSet presAssocID="{26F004BA-554E-40D9-A4EF-9E7591D75ED2}" presName="vert1" presStyleCnt="0"/>
      <dgm:spPr/>
    </dgm:pt>
    <dgm:pt modelId="{D2AC628E-54F6-574D-BA1D-DCC39C252945}" type="pres">
      <dgm:prSet presAssocID="{14CC1F4E-3E94-4BD5-9058-19992AA408FD}" presName="thickLine" presStyleLbl="alignNode1" presStyleIdx="2" presStyleCnt="4"/>
      <dgm:spPr/>
    </dgm:pt>
    <dgm:pt modelId="{50D70C97-E76E-914A-90D8-A73B67B598D1}" type="pres">
      <dgm:prSet presAssocID="{14CC1F4E-3E94-4BD5-9058-19992AA408FD}" presName="horz1" presStyleCnt="0"/>
      <dgm:spPr/>
    </dgm:pt>
    <dgm:pt modelId="{1CAF098B-6820-2C49-A118-D4E569AF241E}" type="pres">
      <dgm:prSet presAssocID="{14CC1F4E-3E94-4BD5-9058-19992AA408FD}" presName="tx1" presStyleLbl="revTx" presStyleIdx="2" presStyleCnt="4"/>
      <dgm:spPr/>
    </dgm:pt>
    <dgm:pt modelId="{E78FF2C8-8F23-6D46-BAA2-8F8F16848DB7}" type="pres">
      <dgm:prSet presAssocID="{14CC1F4E-3E94-4BD5-9058-19992AA408FD}" presName="vert1" presStyleCnt="0"/>
      <dgm:spPr/>
    </dgm:pt>
    <dgm:pt modelId="{E3BF914C-5B25-4B40-A289-DA21932A600D}" type="pres">
      <dgm:prSet presAssocID="{B4DA0E9D-5886-4D1F-8CB0-5260538107F4}" presName="thickLine" presStyleLbl="alignNode1" presStyleIdx="3" presStyleCnt="4"/>
      <dgm:spPr/>
    </dgm:pt>
    <dgm:pt modelId="{E22CCE5E-87E4-4642-8960-F6EC17E3871B}" type="pres">
      <dgm:prSet presAssocID="{B4DA0E9D-5886-4D1F-8CB0-5260538107F4}" presName="horz1" presStyleCnt="0"/>
      <dgm:spPr/>
    </dgm:pt>
    <dgm:pt modelId="{32C57B6C-34EA-5541-924E-3A639AD98BF3}" type="pres">
      <dgm:prSet presAssocID="{B4DA0E9D-5886-4D1F-8CB0-5260538107F4}" presName="tx1" presStyleLbl="revTx" presStyleIdx="3" presStyleCnt="4"/>
      <dgm:spPr/>
    </dgm:pt>
    <dgm:pt modelId="{CF28831A-E15B-964E-A748-AFE1FCFD35C9}" type="pres">
      <dgm:prSet presAssocID="{B4DA0E9D-5886-4D1F-8CB0-5260538107F4}" presName="vert1" presStyleCnt="0"/>
      <dgm:spPr/>
    </dgm:pt>
  </dgm:ptLst>
  <dgm:cxnLst>
    <dgm:cxn modelId="{AE533515-D936-4221-81FB-195EDF70C6C3}" srcId="{C8DFA799-B8B3-43DA-AF91-E47FF225D562}" destId="{14CC1F4E-3E94-4BD5-9058-19992AA408FD}" srcOrd="2" destOrd="0" parTransId="{DBE9FA64-DDAC-4FE8-97BA-6FE144752722}" sibTransId="{9E15D987-85B2-4634-A9A3-622DC060173F}"/>
    <dgm:cxn modelId="{4044AA22-D550-B048-97A4-FFC6725746F7}" type="presOf" srcId="{C8DFA799-B8B3-43DA-AF91-E47FF225D562}" destId="{3B5E4965-4CC8-7949-A17A-CCB7B576B5EE}" srcOrd="0" destOrd="0" presId="urn:microsoft.com/office/officeart/2008/layout/LinedList"/>
    <dgm:cxn modelId="{7D1F2752-2EAF-7F45-A9C5-8CE8BCB190B9}" type="presOf" srcId="{14CC1F4E-3E94-4BD5-9058-19992AA408FD}" destId="{1CAF098B-6820-2C49-A118-D4E569AF241E}" srcOrd="0" destOrd="0" presId="urn:microsoft.com/office/officeart/2008/layout/LinedList"/>
    <dgm:cxn modelId="{F73A6D6D-0D03-4466-A385-BDBC8C12B761}" srcId="{C8DFA799-B8B3-43DA-AF91-E47FF225D562}" destId="{B4DA0E9D-5886-4D1F-8CB0-5260538107F4}" srcOrd="3" destOrd="0" parTransId="{2A20F80B-4B25-4952-AB22-8EA5A10940E4}" sibTransId="{7C8DA4D3-D98C-4C86-A340-0C2072FD4543}"/>
    <dgm:cxn modelId="{AA77FF8E-19A2-FE48-9629-69A8B6BB6CA3}" type="presOf" srcId="{26F004BA-554E-40D9-A4EF-9E7591D75ED2}" destId="{3FF23145-E0FD-254B-BAEE-F84D2AD2AAC2}" srcOrd="0" destOrd="0" presId="urn:microsoft.com/office/officeart/2008/layout/LinedList"/>
    <dgm:cxn modelId="{301CE299-140B-460B-B576-FB42FD3CA215}" srcId="{C8DFA799-B8B3-43DA-AF91-E47FF225D562}" destId="{E4F6EDA9-8C09-4EE7-8955-777CF698DB48}" srcOrd="0" destOrd="0" parTransId="{9918C7F8-2F33-44AF-96B5-590273F72931}" sibTransId="{68D32A47-F476-482F-BE4E-A37E356287B5}"/>
    <dgm:cxn modelId="{AE5607B8-4546-B845-ACE0-58BA63BBEE4C}" type="presOf" srcId="{B4DA0E9D-5886-4D1F-8CB0-5260538107F4}" destId="{32C57B6C-34EA-5541-924E-3A639AD98BF3}" srcOrd="0" destOrd="0" presId="urn:microsoft.com/office/officeart/2008/layout/LinedList"/>
    <dgm:cxn modelId="{BB731DCD-2B3F-41DD-B632-951FFBDC99F8}" srcId="{C8DFA799-B8B3-43DA-AF91-E47FF225D562}" destId="{26F004BA-554E-40D9-A4EF-9E7591D75ED2}" srcOrd="1" destOrd="0" parTransId="{32D06018-D2A6-4C62-8D9E-AE4AEA2FDB32}" sibTransId="{750FB6F5-BB39-450E-9BE9-1302D134538C}"/>
    <dgm:cxn modelId="{6E1DB7DC-4694-F440-B38D-047D0F86FC12}" type="presOf" srcId="{E4F6EDA9-8C09-4EE7-8955-777CF698DB48}" destId="{74448CBF-E17F-644F-AEF3-3D6E82B8380D}" srcOrd="0" destOrd="0" presId="urn:microsoft.com/office/officeart/2008/layout/LinedList"/>
    <dgm:cxn modelId="{56284A5C-BB83-794D-93D7-575255F778CF}" type="presParOf" srcId="{3B5E4965-4CC8-7949-A17A-CCB7B576B5EE}" destId="{F3DA415B-F9AA-394D-9F4C-36E93439C4AB}" srcOrd="0" destOrd="0" presId="urn:microsoft.com/office/officeart/2008/layout/LinedList"/>
    <dgm:cxn modelId="{929E6C8F-906C-4C46-9062-17DA70442B55}" type="presParOf" srcId="{3B5E4965-4CC8-7949-A17A-CCB7B576B5EE}" destId="{C0D66C40-FDBB-E642-923E-3CB5A7D481B9}" srcOrd="1" destOrd="0" presId="urn:microsoft.com/office/officeart/2008/layout/LinedList"/>
    <dgm:cxn modelId="{0F5BEE3B-4F2B-E140-9173-159CA6EAEAE8}" type="presParOf" srcId="{C0D66C40-FDBB-E642-923E-3CB5A7D481B9}" destId="{74448CBF-E17F-644F-AEF3-3D6E82B8380D}" srcOrd="0" destOrd="0" presId="urn:microsoft.com/office/officeart/2008/layout/LinedList"/>
    <dgm:cxn modelId="{06DE547D-CEEB-3245-BB42-E4D080CBB0BF}" type="presParOf" srcId="{C0D66C40-FDBB-E642-923E-3CB5A7D481B9}" destId="{3D843313-F5D4-E644-BEB1-B60B2920C1C6}" srcOrd="1" destOrd="0" presId="urn:microsoft.com/office/officeart/2008/layout/LinedList"/>
    <dgm:cxn modelId="{8D8521D6-A139-5A43-9E22-99FD33FBD0A6}" type="presParOf" srcId="{3B5E4965-4CC8-7949-A17A-CCB7B576B5EE}" destId="{A0D78746-4A5A-DD40-9F07-F1709491817E}" srcOrd="2" destOrd="0" presId="urn:microsoft.com/office/officeart/2008/layout/LinedList"/>
    <dgm:cxn modelId="{1E530A3C-1DC5-FF4F-BA54-AD5E61929FC4}" type="presParOf" srcId="{3B5E4965-4CC8-7949-A17A-CCB7B576B5EE}" destId="{48B93353-D9FB-3944-A229-E43584E3C605}" srcOrd="3" destOrd="0" presId="urn:microsoft.com/office/officeart/2008/layout/LinedList"/>
    <dgm:cxn modelId="{CAA03FA4-267E-174F-A1FC-7A9B115CF722}" type="presParOf" srcId="{48B93353-D9FB-3944-A229-E43584E3C605}" destId="{3FF23145-E0FD-254B-BAEE-F84D2AD2AAC2}" srcOrd="0" destOrd="0" presId="urn:microsoft.com/office/officeart/2008/layout/LinedList"/>
    <dgm:cxn modelId="{CCF0419F-7F4F-8843-B9AB-C535E71B7822}" type="presParOf" srcId="{48B93353-D9FB-3944-A229-E43584E3C605}" destId="{A35D8C77-9FA5-B049-BB06-D961AEC5D6A0}" srcOrd="1" destOrd="0" presId="urn:microsoft.com/office/officeart/2008/layout/LinedList"/>
    <dgm:cxn modelId="{39CD6DD3-E265-A64D-B2E9-16DFA66D08AA}" type="presParOf" srcId="{3B5E4965-4CC8-7949-A17A-CCB7B576B5EE}" destId="{D2AC628E-54F6-574D-BA1D-DCC39C252945}" srcOrd="4" destOrd="0" presId="urn:microsoft.com/office/officeart/2008/layout/LinedList"/>
    <dgm:cxn modelId="{1A014076-D1AA-894C-912F-168ED8EEE8F8}" type="presParOf" srcId="{3B5E4965-4CC8-7949-A17A-CCB7B576B5EE}" destId="{50D70C97-E76E-914A-90D8-A73B67B598D1}" srcOrd="5" destOrd="0" presId="urn:microsoft.com/office/officeart/2008/layout/LinedList"/>
    <dgm:cxn modelId="{EF0E473F-C69C-6A44-BAC4-047CA2B754B6}" type="presParOf" srcId="{50D70C97-E76E-914A-90D8-A73B67B598D1}" destId="{1CAF098B-6820-2C49-A118-D4E569AF241E}" srcOrd="0" destOrd="0" presId="urn:microsoft.com/office/officeart/2008/layout/LinedList"/>
    <dgm:cxn modelId="{B38E2B2A-5C0A-5047-AF5A-8EE68221E9B1}" type="presParOf" srcId="{50D70C97-E76E-914A-90D8-A73B67B598D1}" destId="{E78FF2C8-8F23-6D46-BAA2-8F8F16848DB7}" srcOrd="1" destOrd="0" presId="urn:microsoft.com/office/officeart/2008/layout/LinedList"/>
    <dgm:cxn modelId="{058ACE9F-1915-8D45-B946-9D09AB701747}" type="presParOf" srcId="{3B5E4965-4CC8-7949-A17A-CCB7B576B5EE}" destId="{E3BF914C-5B25-4B40-A289-DA21932A600D}" srcOrd="6" destOrd="0" presId="urn:microsoft.com/office/officeart/2008/layout/LinedList"/>
    <dgm:cxn modelId="{F79F87AA-C409-2A47-82C2-3BB4EFCE1D1A}" type="presParOf" srcId="{3B5E4965-4CC8-7949-A17A-CCB7B576B5EE}" destId="{E22CCE5E-87E4-4642-8960-F6EC17E3871B}" srcOrd="7" destOrd="0" presId="urn:microsoft.com/office/officeart/2008/layout/LinedList"/>
    <dgm:cxn modelId="{93942396-CD67-4C4A-AEE7-A1D8BE922B52}" type="presParOf" srcId="{E22CCE5E-87E4-4642-8960-F6EC17E3871B}" destId="{32C57B6C-34EA-5541-924E-3A639AD98BF3}" srcOrd="0" destOrd="0" presId="urn:microsoft.com/office/officeart/2008/layout/LinedList"/>
    <dgm:cxn modelId="{7F011289-93B8-A944-9031-63A16471D958}" type="presParOf" srcId="{E22CCE5E-87E4-4642-8960-F6EC17E3871B}" destId="{CF28831A-E15B-964E-A748-AFE1FCFD35C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B425B3-6AFB-A148-8429-F3F11790DF95}">
      <dsp:nvSpPr>
        <dsp:cNvPr id="0" name=""/>
        <dsp:cNvSpPr/>
      </dsp:nvSpPr>
      <dsp:spPr>
        <a:xfrm>
          <a:off x="1090219" y="332689"/>
          <a:ext cx="4581292" cy="4581292"/>
        </a:xfrm>
        <a:prstGeom prst="pie">
          <a:avLst>
            <a:gd name="adj1" fmla="val 16200000"/>
            <a:gd name="adj2" fmla="val 19285716"/>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1)Why CICD and RoadMap</a:t>
          </a:r>
        </a:p>
      </dsp:txBody>
      <dsp:txXfrm>
        <a:off x="3497034" y="758094"/>
        <a:ext cx="1090784" cy="872627"/>
      </dsp:txXfrm>
    </dsp:sp>
    <dsp:sp modelId="{49C5A6A2-83FD-4D47-B328-7DADC3389C51}">
      <dsp:nvSpPr>
        <dsp:cNvPr id="0" name=""/>
        <dsp:cNvSpPr/>
      </dsp:nvSpPr>
      <dsp:spPr>
        <a:xfrm>
          <a:off x="1149121" y="406317"/>
          <a:ext cx="4581292" cy="4581292"/>
        </a:xfrm>
        <a:prstGeom prst="pie">
          <a:avLst>
            <a:gd name="adj1" fmla="val 19285716"/>
            <a:gd name="adj2" fmla="val 771428"/>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2) How to implement CICD</a:t>
          </a:r>
        </a:p>
      </dsp:txBody>
      <dsp:txXfrm>
        <a:off x="4260582" y="2067035"/>
        <a:ext cx="1254401" cy="763548"/>
      </dsp:txXfrm>
    </dsp:sp>
    <dsp:sp modelId="{4A68F521-2139-E84A-B781-6475CEC6D479}">
      <dsp:nvSpPr>
        <dsp:cNvPr id="0" name=""/>
        <dsp:cNvSpPr/>
      </dsp:nvSpPr>
      <dsp:spPr>
        <a:xfrm>
          <a:off x="1127851" y="499033"/>
          <a:ext cx="4581292" cy="4581292"/>
        </a:xfrm>
        <a:prstGeom prst="pie">
          <a:avLst>
            <a:gd name="adj1" fmla="val 771428"/>
            <a:gd name="adj2" fmla="val 3857143"/>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3) What tools are needed</a:t>
          </a:r>
        </a:p>
      </dsp:txBody>
      <dsp:txXfrm>
        <a:off x="4069695" y="3212358"/>
        <a:ext cx="1090784" cy="845357"/>
      </dsp:txXfrm>
    </dsp:sp>
    <dsp:sp modelId="{53296CBE-C920-F14F-B950-F1206BBA3108}">
      <dsp:nvSpPr>
        <dsp:cNvPr id="0" name=""/>
        <dsp:cNvSpPr/>
      </dsp:nvSpPr>
      <dsp:spPr>
        <a:xfrm>
          <a:off x="1042770" y="539938"/>
          <a:ext cx="4581292" cy="4581292"/>
        </a:xfrm>
        <a:prstGeom prst="pie">
          <a:avLst>
            <a:gd name="adj1" fmla="val 3857226"/>
            <a:gd name="adj2" fmla="val 6942858"/>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4) Auto Version implementation in </a:t>
          </a:r>
          <a:r>
            <a:rPr lang="en-US" sz="1200" kern="1200" dirty="0" err="1"/>
            <a:t>Github</a:t>
          </a:r>
          <a:endParaRPr lang="en-US" sz="1200" kern="1200" dirty="0"/>
        </a:p>
      </dsp:txBody>
      <dsp:txXfrm>
        <a:off x="2801659" y="4139525"/>
        <a:ext cx="1063514" cy="763548"/>
      </dsp:txXfrm>
    </dsp:sp>
    <dsp:sp modelId="{FC31A1C1-2D4B-0C49-AF7F-CE7FEA13BEE7}">
      <dsp:nvSpPr>
        <dsp:cNvPr id="0" name=""/>
        <dsp:cNvSpPr/>
      </dsp:nvSpPr>
      <dsp:spPr>
        <a:xfrm>
          <a:off x="957688" y="499033"/>
          <a:ext cx="4581292" cy="4581292"/>
        </a:xfrm>
        <a:prstGeom prst="pie">
          <a:avLst>
            <a:gd name="adj1" fmla="val 6942858"/>
            <a:gd name="adj2" fmla="val 10028574"/>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5) </a:t>
          </a:r>
          <a:r>
            <a:rPr lang="en-US" sz="1200" kern="1200" dirty="0" err="1"/>
            <a:t>WebHook</a:t>
          </a:r>
          <a:r>
            <a:rPr lang="en-US" sz="1200" kern="1200" dirty="0"/>
            <a:t> Trigger</a:t>
          </a:r>
        </a:p>
      </dsp:txBody>
      <dsp:txXfrm>
        <a:off x="1506353" y="3212358"/>
        <a:ext cx="1090784" cy="845357"/>
      </dsp:txXfrm>
    </dsp:sp>
    <dsp:sp modelId="{8DA22A1B-0D25-4149-8097-CFA1DBB0F6E9}">
      <dsp:nvSpPr>
        <dsp:cNvPr id="0" name=""/>
        <dsp:cNvSpPr/>
      </dsp:nvSpPr>
      <dsp:spPr>
        <a:xfrm>
          <a:off x="936418" y="406317"/>
          <a:ext cx="4581292" cy="4581292"/>
        </a:xfrm>
        <a:prstGeom prst="pie">
          <a:avLst>
            <a:gd name="adj1" fmla="val 10028574"/>
            <a:gd name="adj2" fmla="val 13114284"/>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6) Sonar Analysis</a:t>
          </a:r>
        </a:p>
      </dsp:txBody>
      <dsp:txXfrm>
        <a:off x="1151848" y="2067035"/>
        <a:ext cx="1254401" cy="763548"/>
      </dsp:txXfrm>
    </dsp:sp>
    <dsp:sp modelId="{B7C789A9-AB71-EF4D-A686-A9962D9E87AE}">
      <dsp:nvSpPr>
        <dsp:cNvPr id="0" name=""/>
        <dsp:cNvSpPr/>
      </dsp:nvSpPr>
      <dsp:spPr>
        <a:xfrm>
          <a:off x="995320" y="332689"/>
          <a:ext cx="4581292" cy="4581292"/>
        </a:xfrm>
        <a:prstGeom prst="pie">
          <a:avLst>
            <a:gd name="adj1" fmla="val 13114284"/>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GB" sz="1200" kern="1200" dirty="0"/>
            <a:t>E2E Flow</a:t>
          </a:r>
        </a:p>
      </dsp:txBody>
      <dsp:txXfrm>
        <a:off x="2079014" y="758094"/>
        <a:ext cx="1090784" cy="872627"/>
      </dsp:txXfrm>
    </dsp:sp>
    <dsp:sp modelId="{B8117A23-2FEE-FA4E-AC2C-BEF86228A8E8}">
      <dsp:nvSpPr>
        <dsp:cNvPr id="0" name=""/>
        <dsp:cNvSpPr/>
      </dsp:nvSpPr>
      <dsp:spPr>
        <a:xfrm>
          <a:off x="806386" y="49085"/>
          <a:ext cx="5148500" cy="5148500"/>
        </a:xfrm>
        <a:prstGeom prst="circularArrow">
          <a:avLst>
            <a:gd name="adj1" fmla="val 5085"/>
            <a:gd name="adj2" fmla="val 327528"/>
            <a:gd name="adj3" fmla="val 18957827"/>
            <a:gd name="adj4" fmla="val 16200343"/>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95E3424-0B26-5D49-B775-E79405CCA9E0}">
      <dsp:nvSpPr>
        <dsp:cNvPr id="0" name=""/>
        <dsp:cNvSpPr/>
      </dsp:nvSpPr>
      <dsp:spPr>
        <a:xfrm>
          <a:off x="865659" y="123039"/>
          <a:ext cx="5148500" cy="5148500"/>
        </a:xfrm>
        <a:prstGeom prst="circularArrow">
          <a:avLst>
            <a:gd name="adj1" fmla="val 5085"/>
            <a:gd name="adj2" fmla="val 327528"/>
            <a:gd name="adj3" fmla="val 443744"/>
            <a:gd name="adj4" fmla="val 19285776"/>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24144F-8DAE-1C4A-98FE-F1A62B3E6740}">
      <dsp:nvSpPr>
        <dsp:cNvPr id="0" name=""/>
        <dsp:cNvSpPr/>
      </dsp:nvSpPr>
      <dsp:spPr>
        <a:xfrm>
          <a:off x="844314" y="215540"/>
          <a:ext cx="5148500" cy="5148500"/>
        </a:xfrm>
        <a:prstGeom prst="circularArrow">
          <a:avLst>
            <a:gd name="adj1" fmla="val 5085"/>
            <a:gd name="adj2" fmla="val 327528"/>
            <a:gd name="adj3" fmla="val 3529100"/>
            <a:gd name="adj4" fmla="val 770764"/>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56E3839-344A-8842-8A7F-39466002969C}">
      <dsp:nvSpPr>
        <dsp:cNvPr id="0" name=""/>
        <dsp:cNvSpPr/>
      </dsp:nvSpPr>
      <dsp:spPr>
        <a:xfrm>
          <a:off x="759166" y="256214"/>
          <a:ext cx="5148500" cy="5148500"/>
        </a:xfrm>
        <a:prstGeom prst="circularArrow">
          <a:avLst>
            <a:gd name="adj1" fmla="val 5085"/>
            <a:gd name="adj2" fmla="val 327528"/>
            <a:gd name="adj3" fmla="val 6615046"/>
            <a:gd name="adj4" fmla="val 3857426"/>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32917B-18EB-C246-88DA-C4C9080F82ED}">
      <dsp:nvSpPr>
        <dsp:cNvPr id="0" name=""/>
        <dsp:cNvSpPr/>
      </dsp:nvSpPr>
      <dsp:spPr>
        <a:xfrm>
          <a:off x="674018" y="215540"/>
          <a:ext cx="5148500" cy="5148500"/>
        </a:xfrm>
        <a:prstGeom prst="circularArrow">
          <a:avLst>
            <a:gd name="adj1" fmla="val 5085"/>
            <a:gd name="adj2" fmla="val 327528"/>
            <a:gd name="adj3" fmla="val 9701707"/>
            <a:gd name="adj4" fmla="val 6943371"/>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8F00AE2-CAA5-1D41-8C84-A12F526C04FE}">
      <dsp:nvSpPr>
        <dsp:cNvPr id="0" name=""/>
        <dsp:cNvSpPr/>
      </dsp:nvSpPr>
      <dsp:spPr>
        <a:xfrm>
          <a:off x="652672" y="123039"/>
          <a:ext cx="5148500" cy="5148500"/>
        </a:xfrm>
        <a:prstGeom prst="circularArrow">
          <a:avLst>
            <a:gd name="adj1" fmla="val 5085"/>
            <a:gd name="adj2" fmla="val 327528"/>
            <a:gd name="adj3" fmla="val 12786695"/>
            <a:gd name="adj4" fmla="val 10028727"/>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90A5D4E-011F-144E-9F92-E0C9500CC80D}">
      <dsp:nvSpPr>
        <dsp:cNvPr id="0" name=""/>
        <dsp:cNvSpPr/>
      </dsp:nvSpPr>
      <dsp:spPr>
        <a:xfrm>
          <a:off x="711945" y="49085"/>
          <a:ext cx="5148500" cy="5148500"/>
        </a:xfrm>
        <a:prstGeom prst="circularArrow">
          <a:avLst>
            <a:gd name="adj1" fmla="val 5085"/>
            <a:gd name="adj2" fmla="val 327528"/>
            <a:gd name="adj3" fmla="val 15872129"/>
            <a:gd name="adj4" fmla="val 13114645"/>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DA415B-F9AA-394D-9F4C-36E93439C4AB}">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448CBF-E17F-644F-AEF3-3D6E82B8380D}">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Child Pipeline - </a:t>
          </a:r>
        </a:p>
      </dsp:txBody>
      <dsp:txXfrm>
        <a:off x="0" y="0"/>
        <a:ext cx="6492875" cy="1276350"/>
      </dsp:txXfrm>
    </dsp:sp>
    <dsp:sp modelId="{A0D78746-4A5A-DD40-9F07-F1709491817E}">
      <dsp:nvSpPr>
        <dsp:cNvPr id="0" name=""/>
        <dsp:cNvSpPr/>
      </dsp:nvSpPr>
      <dsp:spPr>
        <a:xfrm>
          <a:off x="0" y="1276350"/>
          <a:ext cx="6492875"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F23145-E0FD-254B-BAEE-F84D2AD2AAC2}">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err="1"/>
            <a:t>DevTeam</a:t>
          </a:r>
          <a:r>
            <a:rPr lang="en-US" sz="1600" kern="1200" dirty="0"/>
            <a:t> </a:t>
          </a:r>
          <a:r>
            <a:rPr lang="en-US" sz="1600" kern="1200" dirty="0">
              <a:sym typeface="Wingdings" panose="05000000000000000000" pitchFamily="2" charset="2"/>
            </a:rPr>
            <a:t></a:t>
          </a:r>
          <a:r>
            <a:rPr lang="en-US" sz="1600" kern="1200" dirty="0"/>
            <a:t> Code Commit </a:t>
          </a:r>
          <a:r>
            <a:rPr lang="en-US" sz="1600" kern="1200" dirty="0">
              <a:sym typeface="Wingdings" panose="05000000000000000000" pitchFamily="2" charset="2"/>
            </a:rPr>
            <a:t></a:t>
          </a:r>
          <a:r>
            <a:rPr lang="en-US" sz="1600" kern="1200" dirty="0"/>
            <a:t> To GitHub </a:t>
          </a:r>
          <a:r>
            <a:rPr lang="en-US" sz="1600" kern="1200" dirty="0">
              <a:sym typeface="Wingdings" panose="05000000000000000000" pitchFamily="2" charset="2"/>
            </a:rPr>
            <a:t></a:t>
          </a:r>
          <a:r>
            <a:rPr lang="en-US" sz="1600" kern="1200" dirty="0"/>
            <a:t> Triggers Child Pipeline (</a:t>
          </a:r>
          <a:r>
            <a:rPr lang="en-US" sz="1600" kern="1200" dirty="0" err="1"/>
            <a:t>WebHook</a:t>
          </a:r>
          <a:r>
            <a:rPr lang="en-US" sz="1600" kern="1200" dirty="0"/>
            <a:t>) </a:t>
          </a:r>
          <a:r>
            <a:rPr lang="en-US" sz="1600" kern="1200" dirty="0">
              <a:sym typeface="Wingdings" panose="05000000000000000000" pitchFamily="2" charset="2"/>
            </a:rPr>
            <a:t></a:t>
          </a:r>
          <a:r>
            <a:rPr lang="en-US" sz="1600" kern="1200" dirty="0"/>
            <a:t> Sonar/</a:t>
          </a:r>
          <a:r>
            <a:rPr lang="en-US" sz="1600" kern="1200" dirty="0" err="1"/>
            <a:t>Blackduck</a:t>
          </a:r>
          <a:r>
            <a:rPr lang="en-US" sz="1600" kern="1200" dirty="0"/>
            <a:t>/Fortify(Stage 1 - In Parallel) </a:t>
          </a:r>
          <a:r>
            <a:rPr lang="en-US" sz="1600" kern="1200" dirty="0">
              <a:sym typeface="Wingdings" panose="05000000000000000000" pitchFamily="2" charset="2"/>
            </a:rPr>
            <a:t></a:t>
          </a:r>
          <a:r>
            <a:rPr lang="en-US" sz="1600" kern="1200" dirty="0"/>
            <a:t> Creates the Merge Request(Stage 2 – Sends Email to Approver)</a:t>
          </a:r>
        </a:p>
      </dsp:txBody>
      <dsp:txXfrm>
        <a:off x="0" y="1276350"/>
        <a:ext cx="6492875" cy="1276350"/>
      </dsp:txXfrm>
    </dsp:sp>
    <dsp:sp modelId="{D2AC628E-54F6-574D-BA1D-DCC39C252945}">
      <dsp:nvSpPr>
        <dsp:cNvPr id="0" name=""/>
        <dsp:cNvSpPr/>
      </dsp:nvSpPr>
      <dsp:spPr>
        <a:xfrm>
          <a:off x="0" y="2552700"/>
          <a:ext cx="6492875"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AF098B-6820-2C49-A118-D4E569AF241E}">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endParaRPr lang="en-US" sz="1600" b="1" kern="1200" dirty="0"/>
        </a:p>
        <a:p>
          <a:pPr marL="0" lvl="0" indent="0" algn="l" defTabSz="711200">
            <a:lnSpc>
              <a:spcPct val="90000"/>
            </a:lnSpc>
            <a:spcBef>
              <a:spcPct val="0"/>
            </a:spcBef>
            <a:spcAft>
              <a:spcPct val="35000"/>
            </a:spcAft>
            <a:buNone/>
          </a:pPr>
          <a:endParaRPr lang="en-US" sz="1600" b="1" kern="1200" dirty="0"/>
        </a:p>
        <a:p>
          <a:pPr marL="0" lvl="0" indent="0" algn="l" defTabSz="711200">
            <a:lnSpc>
              <a:spcPct val="90000"/>
            </a:lnSpc>
            <a:spcBef>
              <a:spcPct val="0"/>
            </a:spcBef>
            <a:spcAft>
              <a:spcPct val="35000"/>
            </a:spcAft>
            <a:buNone/>
          </a:pPr>
          <a:r>
            <a:rPr lang="en-US" sz="1600" b="1" kern="1200" dirty="0"/>
            <a:t>Master Pipeline -</a:t>
          </a:r>
        </a:p>
      </dsp:txBody>
      <dsp:txXfrm>
        <a:off x="0" y="2552700"/>
        <a:ext cx="6492875" cy="1276350"/>
      </dsp:txXfrm>
    </dsp:sp>
    <dsp:sp modelId="{E3BF914C-5B25-4B40-A289-DA21932A600D}">
      <dsp:nvSpPr>
        <dsp:cNvPr id="0" name=""/>
        <dsp:cNvSpPr/>
      </dsp:nvSpPr>
      <dsp:spPr>
        <a:xfrm>
          <a:off x="0" y="382905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C57B6C-34EA-5541-924E-3A639AD98BF3}">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Merge request gets approved </a:t>
          </a:r>
          <a:r>
            <a:rPr lang="en-US" sz="1600" kern="1200" dirty="0">
              <a:sym typeface="Wingdings" panose="05000000000000000000" pitchFamily="2" charset="2"/>
            </a:rPr>
            <a:t></a:t>
          </a:r>
          <a:r>
            <a:rPr lang="en-US" sz="1600" kern="1200" dirty="0"/>
            <a:t> Master Pipeline Trigger(</a:t>
          </a:r>
          <a:r>
            <a:rPr lang="en-US" sz="1600" kern="1200" dirty="0" err="1"/>
            <a:t>WebHook</a:t>
          </a:r>
          <a:r>
            <a:rPr lang="en-US" sz="1600" kern="1200" dirty="0"/>
            <a:t>) </a:t>
          </a:r>
          <a:r>
            <a:rPr lang="en-US" sz="1600" kern="1200" dirty="0">
              <a:sym typeface="Wingdings" panose="05000000000000000000" pitchFamily="2" charset="2"/>
            </a:rPr>
            <a:t></a:t>
          </a:r>
          <a:r>
            <a:rPr lang="en-US" sz="1600" kern="1200" dirty="0"/>
            <a:t> Sonar/</a:t>
          </a:r>
          <a:r>
            <a:rPr lang="en-US" sz="1600" kern="1200" dirty="0" err="1"/>
            <a:t>Blackduck</a:t>
          </a:r>
          <a:r>
            <a:rPr lang="en-US" sz="1600" kern="1200" dirty="0"/>
            <a:t>/Fortify(Stage 1 - In Parallel) </a:t>
          </a:r>
          <a:r>
            <a:rPr lang="en-US" sz="1600" kern="1200" dirty="0">
              <a:sym typeface="Wingdings" panose="05000000000000000000" pitchFamily="2" charset="2"/>
            </a:rPr>
            <a:t></a:t>
          </a:r>
          <a:r>
            <a:rPr lang="en-US" sz="1600" kern="1200" dirty="0"/>
            <a:t> Build Code (Maven) </a:t>
          </a:r>
          <a:r>
            <a:rPr lang="en-US" sz="1600" kern="1200" dirty="0">
              <a:sym typeface="Wingdings" panose="05000000000000000000" pitchFamily="2" charset="2"/>
            </a:rPr>
            <a:t></a:t>
          </a:r>
          <a:r>
            <a:rPr lang="en-US" sz="1600" kern="1200" dirty="0"/>
            <a:t> Artifact Push (</a:t>
          </a:r>
          <a:r>
            <a:rPr lang="en-US" sz="1600" kern="1200" dirty="0" err="1"/>
            <a:t>Jfrog</a:t>
          </a:r>
          <a:r>
            <a:rPr lang="en-US" sz="1600" kern="1200" dirty="0"/>
            <a:t>) </a:t>
          </a:r>
          <a:r>
            <a:rPr lang="en-US" sz="1600" kern="1200" dirty="0">
              <a:sym typeface="Wingdings" pitchFamily="2" charset="2"/>
            </a:rPr>
            <a:t> Pull Artifact(Ansible)  Deployment to QA(OnPrem/Cloud)  Performance testing/Integration testing  Deployment to </a:t>
          </a:r>
          <a:r>
            <a:rPr lang="en-US" sz="1600" kern="1200" dirty="0" err="1">
              <a:sym typeface="Wingdings" pitchFamily="2" charset="2"/>
            </a:rPr>
            <a:t>Syage</a:t>
          </a:r>
          <a:r>
            <a:rPr lang="en-US" sz="1600" kern="1200" dirty="0">
              <a:sym typeface="Wingdings" pitchFamily="2" charset="2"/>
            </a:rPr>
            <a:t>  Send Notification via Email</a:t>
          </a:r>
          <a:endParaRPr lang="en-US" sz="1600" kern="1200" dirty="0"/>
        </a:p>
      </dsp:txBody>
      <dsp:txXfrm>
        <a:off x="0" y="3829050"/>
        <a:ext cx="6492875" cy="1276350"/>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1515F-E401-F749-97C0-668844B9E8F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E855AB3-3A8C-6B4A-A61B-A01DAC7CD4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2D6DC75-C147-E345-8B0E-2A3371107E53}"/>
              </a:ext>
            </a:extLst>
          </p:cNvPr>
          <p:cNvSpPr>
            <a:spLocks noGrp="1"/>
          </p:cNvSpPr>
          <p:nvPr>
            <p:ph type="dt" sz="half" idx="10"/>
          </p:nvPr>
        </p:nvSpPr>
        <p:spPr/>
        <p:txBody>
          <a:bodyPr/>
          <a:lstStyle/>
          <a:p>
            <a:fld id="{EE5ED6D8-B00E-3644-BE12-6684A8E1084A}" type="datetimeFigureOut">
              <a:rPr lang="en-US" smtClean="0"/>
              <a:t>6/11/22</a:t>
            </a:fld>
            <a:endParaRPr lang="en-US"/>
          </a:p>
        </p:txBody>
      </p:sp>
      <p:sp>
        <p:nvSpPr>
          <p:cNvPr id="5" name="Footer Placeholder 4">
            <a:extLst>
              <a:ext uri="{FF2B5EF4-FFF2-40B4-BE49-F238E27FC236}">
                <a16:creationId xmlns:a16="http://schemas.microsoft.com/office/drawing/2014/main" id="{05F0A506-3164-3B49-8F4F-459F7B7F5A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1ECC42-9C85-3243-8480-D50A891FCE97}"/>
              </a:ext>
            </a:extLst>
          </p:cNvPr>
          <p:cNvSpPr>
            <a:spLocks noGrp="1"/>
          </p:cNvSpPr>
          <p:nvPr>
            <p:ph type="sldNum" sz="quarter" idx="12"/>
          </p:nvPr>
        </p:nvSpPr>
        <p:spPr/>
        <p:txBody>
          <a:bodyPr/>
          <a:lstStyle/>
          <a:p>
            <a:fld id="{74322525-6FCF-6546-8FF3-0A12D1647593}" type="slidenum">
              <a:rPr lang="en-US" smtClean="0"/>
              <a:t>‹#›</a:t>
            </a:fld>
            <a:endParaRPr lang="en-US"/>
          </a:p>
        </p:txBody>
      </p:sp>
    </p:spTree>
    <p:extLst>
      <p:ext uri="{BB962C8B-B14F-4D97-AF65-F5344CB8AC3E}">
        <p14:creationId xmlns:p14="http://schemas.microsoft.com/office/powerpoint/2010/main" val="82946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33D0C-A4DF-504D-905D-27346CCEC23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9D03973-BE28-F240-86BE-CD109833D84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CF75EB0-8E88-494C-936F-6CEC23195617}"/>
              </a:ext>
            </a:extLst>
          </p:cNvPr>
          <p:cNvSpPr>
            <a:spLocks noGrp="1"/>
          </p:cNvSpPr>
          <p:nvPr>
            <p:ph type="dt" sz="half" idx="10"/>
          </p:nvPr>
        </p:nvSpPr>
        <p:spPr/>
        <p:txBody>
          <a:bodyPr/>
          <a:lstStyle/>
          <a:p>
            <a:fld id="{EE5ED6D8-B00E-3644-BE12-6684A8E1084A}" type="datetimeFigureOut">
              <a:rPr lang="en-US" smtClean="0"/>
              <a:t>6/11/22</a:t>
            </a:fld>
            <a:endParaRPr lang="en-US"/>
          </a:p>
        </p:txBody>
      </p:sp>
      <p:sp>
        <p:nvSpPr>
          <p:cNvPr id="5" name="Footer Placeholder 4">
            <a:extLst>
              <a:ext uri="{FF2B5EF4-FFF2-40B4-BE49-F238E27FC236}">
                <a16:creationId xmlns:a16="http://schemas.microsoft.com/office/drawing/2014/main" id="{43DE7967-B076-0A4D-8923-AEEA19BF46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239742-27FA-3343-A313-1780A7E3EA61}"/>
              </a:ext>
            </a:extLst>
          </p:cNvPr>
          <p:cNvSpPr>
            <a:spLocks noGrp="1"/>
          </p:cNvSpPr>
          <p:nvPr>
            <p:ph type="sldNum" sz="quarter" idx="12"/>
          </p:nvPr>
        </p:nvSpPr>
        <p:spPr/>
        <p:txBody>
          <a:bodyPr/>
          <a:lstStyle/>
          <a:p>
            <a:fld id="{74322525-6FCF-6546-8FF3-0A12D1647593}" type="slidenum">
              <a:rPr lang="en-US" smtClean="0"/>
              <a:t>‹#›</a:t>
            </a:fld>
            <a:endParaRPr lang="en-US"/>
          </a:p>
        </p:txBody>
      </p:sp>
    </p:spTree>
    <p:extLst>
      <p:ext uri="{BB962C8B-B14F-4D97-AF65-F5344CB8AC3E}">
        <p14:creationId xmlns:p14="http://schemas.microsoft.com/office/powerpoint/2010/main" val="252503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69398C-6D3A-2D4E-BC68-5FD192B2287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0A59EB3-7584-A342-812E-F15ECAC6AD1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F28ABA3-BEE7-0542-BA2C-508405ED132C}"/>
              </a:ext>
            </a:extLst>
          </p:cNvPr>
          <p:cNvSpPr>
            <a:spLocks noGrp="1"/>
          </p:cNvSpPr>
          <p:nvPr>
            <p:ph type="dt" sz="half" idx="10"/>
          </p:nvPr>
        </p:nvSpPr>
        <p:spPr/>
        <p:txBody>
          <a:bodyPr/>
          <a:lstStyle/>
          <a:p>
            <a:fld id="{EE5ED6D8-B00E-3644-BE12-6684A8E1084A}" type="datetimeFigureOut">
              <a:rPr lang="en-US" smtClean="0"/>
              <a:t>6/11/22</a:t>
            </a:fld>
            <a:endParaRPr lang="en-US"/>
          </a:p>
        </p:txBody>
      </p:sp>
      <p:sp>
        <p:nvSpPr>
          <p:cNvPr id="5" name="Footer Placeholder 4">
            <a:extLst>
              <a:ext uri="{FF2B5EF4-FFF2-40B4-BE49-F238E27FC236}">
                <a16:creationId xmlns:a16="http://schemas.microsoft.com/office/drawing/2014/main" id="{04864376-2D7B-B24B-8EFD-D8CB58AF75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C00B53-A6C7-F54F-B3FC-8B4436B2896D}"/>
              </a:ext>
            </a:extLst>
          </p:cNvPr>
          <p:cNvSpPr>
            <a:spLocks noGrp="1"/>
          </p:cNvSpPr>
          <p:nvPr>
            <p:ph type="sldNum" sz="quarter" idx="12"/>
          </p:nvPr>
        </p:nvSpPr>
        <p:spPr/>
        <p:txBody>
          <a:bodyPr/>
          <a:lstStyle/>
          <a:p>
            <a:fld id="{74322525-6FCF-6546-8FF3-0A12D1647593}" type="slidenum">
              <a:rPr lang="en-US" smtClean="0"/>
              <a:t>‹#›</a:t>
            </a:fld>
            <a:endParaRPr lang="en-US"/>
          </a:p>
        </p:txBody>
      </p:sp>
    </p:spTree>
    <p:extLst>
      <p:ext uri="{BB962C8B-B14F-4D97-AF65-F5344CB8AC3E}">
        <p14:creationId xmlns:p14="http://schemas.microsoft.com/office/powerpoint/2010/main" val="2715010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2C995-D507-4E47-A9A5-DAAA3FC44B5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474E5E4-1EAA-6E4E-B179-21704ED9536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614CCA3-32F7-054C-9FE2-6894555947A4}"/>
              </a:ext>
            </a:extLst>
          </p:cNvPr>
          <p:cNvSpPr>
            <a:spLocks noGrp="1"/>
          </p:cNvSpPr>
          <p:nvPr>
            <p:ph type="dt" sz="half" idx="10"/>
          </p:nvPr>
        </p:nvSpPr>
        <p:spPr/>
        <p:txBody>
          <a:bodyPr/>
          <a:lstStyle/>
          <a:p>
            <a:fld id="{EE5ED6D8-B00E-3644-BE12-6684A8E1084A}" type="datetimeFigureOut">
              <a:rPr lang="en-US" smtClean="0"/>
              <a:t>6/11/22</a:t>
            </a:fld>
            <a:endParaRPr lang="en-US"/>
          </a:p>
        </p:txBody>
      </p:sp>
      <p:sp>
        <p:nvSpPr>
          <p:cNvPr id="5" name="Footer Placeholder 4">
            <a:extLst>
              <a:ext uri="{FF2B5EF4-FFF2-40B4-BE49-F238E27FC236}">
                <a16:creationId xmlns:a16="http://schemas.microsoft.com/office/drawing/2014/main" id="{5BE3A451-3D3E-DF44-86FF-9F8956C3B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44E2BC-861D-D74A-9BD4-024EEDB7F987}"/>
              </a:ext>
            </a:extLst>
          </p:cNvPr>
          <p:cNvSpPr>
            <a:spLocks noGrp="1"/>
          </p:cNvSpPr>
          <p:nvPr>
            <p:ph type="sldNum" sz="quarter" idx="12"/>
          </p:nvPr>
        </p:nvSpPr>
        <p:spPr/>
        <p:txBody>
          <a:bodyPr/>
          <a:lstStyle/>
          <a:p>
            <a:fld id="{74322525-6FCF-6546-8FF3-0A12D1647593}" type="slidenum">
              <a:rPr lang="en-US" smtClean="0"/>
              <a:t>‹#›</a:t>
            </a:fld>
            <a:endParaRPr lang="en-US"/>
          </a:p>
        </p:txBody>
      </p:sp>
    </p:spTree>
    <p:extLst>
      <p:ext uri="{BB962C8B-B14F-4D97-AF65-F5344CB8AC3E}">
        <p14:creationId xmlns:p14="http://schemas.microsoft.com/office/powerpoint/2010/main" val="3143706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0E3BA-E3A4-D047-84EB-AA2697F0AD7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C7C808E-B87F-BA46-A9E0-B8A9720374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00B1790-091C-9545-A36A-88E4D3CADEC1}"/>
              </a:ext>
            </a:extLst>
          </p:cNvPr>
          <p:cNvSpPr>
            <a:spLocks noGrp="1"/>
          </p:cNvSpPr>
          <p:nvPr>
            <p:ph type="dt" sz="half" idx="10"/>
          </p:nvPr>
        </p:nvSpPr>
        <p:spPr/>
        <p:txBody>
          <a:bodyPr/>
          <a:lstStyle/>
          <a:p>
            <a:fld id="{EE5ED6D8-B00E-3644-BE12-6684A8E1084A}" type="datetimeFigureOut">
              <a:rPr lang="en-US" smtClean="0"/>
              <a:t>6/11/22</a:t>
            </a:fld>
            <a:endParaRPr lang="en-US"/>
          </a:p>
        </p:txBody>
      </p:sp>
      <p:sp>
        <p:nvSpPr>
          <p:cNvPr id="5" name="Footer Placeholder 4">
            <a:extLst>
              <a:ext uri="{FF2B5EF4-FFF2-40B4-BE49-F238E27FC236}">
                <a16:creationId xmlns:a16="http://schemas.microsoft.com/office/drawing/2014/main" id="{624B7F23-B49E-584B-9881-4F750B8266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8401B8-F953-C74A-B206-42C7450D817C}"/>
              </a:ext>
            </a:extLst>
          </p:cNvPr>
          <p:cNvSpPr>
            <a:spLocks noGrp="1"/>
          </p:cNvSpPr>
          <p:nvPr>
            <p:ph type="sldNum" sz="quarter" idx="12"/>
          </p:nvPr>
        </p:nvSpPr>
        <p:spPr/>
        <p:txBody>
          <a:bodyPr/>
          <a:lstStyle/>
          <a:p>
            <a:fld id="{74322525-6FCF-6546-8FF3-0A12D1647593}" type="slidenum">
              <a:rPr lang="en-US" smtClean="0"/>
              <a:t>‹#›</a:t>
            </a:fld>
            <a:endParaRPr lang="en-US"/>
          </a:p>
        </p:txBody>
      </p:sp>
    </p:spTree>
    <p:extLst>
      <p:ext uri="{BB962C8B-B14F-4D97-AF65-F5344CB8AC3E}">
        <p14:creationId xmlns:p14="http://schemas.microsoft.com/office/powerpoint/2010/main" val="3108677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15EB9-95C6-4543-A49C-BC0D864A5AA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86D7A31-F888-CF43-91D5-CF5688CA78D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8DD19EA-578A-1B45-8579-45A3DF17CC0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29DF7DD-6A7E-2E4B-9052-E873F0A7F093}"/>
              </a:ext>
            </a:extLst>
          </p:cNvPr>
          <p:cNvSpPr>
            <a:spLocks noGrp="1"/>
          </p:cNvSpPr>
          <p:nvPr>
            <p:ph type="dt" sz="half" idx="10"/>
          </p:nvPr>
        </p:nvSpPr>
        <p:spPr/>
        <p:txBody>
          <a:bodyPr/>
          <a:lstStyle/>
          <a:p>
            <a:fld id="{EE5ED6D8-B00E-3644-BE12-6684A8E1084A}" type="datetimeFigureOut">
              <a:rPr lang="en-US" smtClean="0"/>
              <a:t>6/11/22</a:t>
            </a:fld>
            <a:endParaRPr lang="en-US"/>
          </a:p>
        </p:txBody>
      </p:sp>
      <p:sp>
        <p:nvSpPr>
          <p:cNvPr id="6" name="Footer Placeholder 5">
            <a:extLst>
              <a:ext uri="{FF2B5EF4-FFF2-40B4-BE49-F238E27FC236}">
                <a16:creationId xmlns:a16="http://schemas.microsoft.com/office/drawing/2014/main" id="{68F9EAD7-BCEC-F34D-BA6B-7B470B8385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11BA93-36D1-3349-98F5-D04CE46E1C7A}"/>
              </a:ext>
            </a:extLst>
          </p:cNvPr>
          <p:cNvSpPr>
            <a:spLocks noGrp="1"/>
          </p:cNvSpPr>
          <p:nvPr>
            <p:ph type="sldNum" sz="quarter" idx="12"/>
          </p:nvPr>
        </p:nvSpPr>
        <p:spPr/>
        <p:txBody>
          <a:bodyPr/>
          <a:lstStyle/>
          <a:p>
            <a:fld id="{74322525-6FCF-6546-8FF3-0A12D1647593}" type="slidenum">
              <a:rPr lang="en-US" smtClean="0"/>
              <a:t>‹#›</a:t>
            </a:fld>
            <a:endParaRPr lang="en-US"/>
          </a:p>
        </p:txBody>
      </p:sp>
    </p:spTree>
    <p:extLst>
      <p:ext uri="{BB962C8B-B14F-4D97-AF65-F5344CB8AC3E}">
        <p14:creationId xmlns:p14="http://schemas.microsoft.com/office/powerpoint/2010/main" val="1295099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A08E-82D2-4E42-811F-FA2BF886830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C5399FE-54B8-D94E-AB65-94B00329F0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E97C29F-742B-474A-882A-DCF4B904C13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0021124-97F0-D54C-A1FE-0ADCB8DAA1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8831AB7-93CA-E445-9DFF-71826634876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923EBBB-56DC-F849-AE39-99F222B85745}"/>
              </a:ext>
            </a:extLst>
          </p:cNvPr>
          <p:cNvSpPr>
            <a:spLocks noGrp="1"/>
          </p:cNvSpPr>
          <p:nvPr>
            <p:ph type="dt" sz="half" idx="10"/>
          </p:nvPr>
        </p:nvSpPr>
        <p:spPr/>
        <p:txBody>
          <a:bodyPr/>
          <a:lstStyle/>
          <a:p>
            <a:fld id="{EE5ED6D8-B00E-3644-BE12-6684A8E1084A}" type="datetimeFigureOut">
              <a:rPr lang="en-US" smtClean="0"/>
              <a:t>6/11/22</a:t>
            </a:fld>
            <a:endParaRPr lang="en-US"/>
          </a:p>
        </p:txBody>
      </p:sp>
      <p:sp>
        <p:nvSpPr>
          <p:cNvPr id="8" name="Footer Placeholder 7">
            <a:extLst>
              <a:ext uri="{FF2B5EF4-FFF2-40B4-BE49-F238E27FC236}">
                <a16:creationId xmlns:a16="http://schemas.microsoft.com/office/drawing/2014/main" id="{84CE4FD2-0BFD-7E44-A4C3-7C8B08CC6A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87F335-B234-BD40-AEB9-6CF696E59030}"/>
              </a:ext>
            </a:extLst>
          </p:cNvPr>
          <p:cNvSpPr>
            <a:spLocks noGrp="1"/>
          </p:cNvSpPr>
          <p:nvPr>
            <p:ph type="sldNum" sz="quarter" idx="12"/>
          </p:nvPr>
        </p:nvSpPr>
        <p:spPr/>
        <p:txBody>
          <a:bodyPr/>
          <a:lstStyle/>
          <a:p>
            <a:fld id="{74322525-6FCF-6546-8FF3-0A12D1647593}" type="slidenum">
              <a:rPr lang="en-US" smtClean="0"/>
              <a:t>‹#›</a:t>
            </a:fld>
            <a:endParaRPr lang="en-US"/>
          </a:p>
        </p:txBody>
      </p:sp>
    </p:spTree>
    <p:extLst>
      <p:ext uri="{BB962C8B-B14F-4D97-AF65-F5344CB8AC3E}">
        <p14:creationId xmlns:p14="http://schemas.microsoft.com/office/powerpoint/2010/main" val="1715137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2BD6-4E1C-C34B-B8E6-1E16D095085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34AC6F7-088E-424E-859A-C4D8F19AC7B6}"/>
              </a:ext>
            </a:extLst>
          </p:cNvPr>
          <p:cNvSpPr>
            <a:spLocks noGrp="1"/>
          </p:cNvSpPr>
          <p:nvPr>
            <p:ph type="dt" sz="half" idx="10"/>
          </p:nvPr>
        </p:nvSpPr>
        <p:spPr/>
        <p:txBody>
          <a:bodyPr/>
          <a:lstStyle/>
          <a:p>
            <a:fld id="{EE5ED6D8-B00E-3644-BE12-6684A8E1084A}" type="datetimeFigureOut">
              <a:rPr lang="en-US" smtClean="0"/>
              <a:t>6/11/22</a:t>
            </a:fld>
            <a:endParaRPr lang="en-US"/>
          </a:p>
        </p:txBody>
      </p:sp>
      <p:sp>
        <p:nvSpPr>
          <p:cNvPr id="4" name="Footer Placeholder 3">
            <a:extLst>
              <a:ext uri="{FF2B5EF4-FFF2-40B4-BE49-F238E27FC236}">
                <a16:creationId xmlns:a16="http://schemas.microsoft.com/office/drawing/2014/main" id="{8010D2E9-214D-254D-B185-720317069E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49D6FA-FF9D-024C-89AA-231E1A0330E4}"/>
              </a:ext>
            </a:extLst>
          </p:cNvPr>
          <p:cNvSpPr>
            <a:spLocks noGrp="1"/>
          </p:cNvSpPr>
          <p:nvPr>
            <p:ph type="sldNum" sz="quarter" idx="12"/>
          </p:nvPr>
        </p:nvSpPr>
        <p:spPr/>
        <p:txBody>
          <a:bodyPr/>
          <a:lstStyle/>
          <a:p>
            <a:fld id="{74322525-6FCF-6546-8FF3-0A12D1647593}" type="slidenum">
              <a:rPr lang="en-US" smtClean="0"/>
              <a:t>‹#›</a:t>
            </a:fld>
            <a:endParaRPr lang="en-US"/>
          </a:p>
        </p:txBody>
      </p:sp>
    </p:spTree>
    <p:extLst>
      <p:ext uri="{BB962C8B-B14F-4D97-AF65-F5344CB8AC3E}">
        <p14:creationId xmlns:p14="http://schemas.microsoft.com/office/powerpoint/2010/main" val="484158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2BFF4D-B0C5-A34B-B018-72E0EED98F77}"/>
              </a:ext>
            </a:extLst>
          </p:cNvPr>
          <p:cNvSpPr>
            <a:spLocks noGrp="1"/>
          </p:cNvSpPr>
          <p:nvPr>
            <p:ph type="dt" sz="half" idx="10"/>
          </p:nvPr>
        </p:nvSpPr>
        <p:spPr/>
        <p:txBody>
          <a:bodyPr/>
          <a:lstStyle/>
          <a:p>
            <a:fld id="{EE5ED6D8-B00E-3644-BE12-6684A8E1084A}" type="datetimeFigureOut">
              <a:rPr lang="en-US" smtClean="0"/>
              <a:t>6/11/22</a:t>
            </a:fld>
            <a:endParaRPr lang="en-US"/>
          </a:p>
        </p:txBody>
      </p:sp>
      <p:sp>
        <p:nvSpPr>
          <p:cNvPr id="3" name="Footer Placeholder 2">
            <a:extLst>
              <a:ext uri="{FF2B5EF4-FFF2-40B4-BE49-F238E27FC236}">
                <a16:creationId xmlns:a16="http://schemas.microsoft.com/office/drawing/2014/main" id="{F7BBC742-98EE-DF4E-A92F-4712687902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DD1165-93D8-B045-848A-BC382779568C}"/>
              </a:ext>
            </a:extLst>
          </p:cNvPr>
          <p:cNvSpPr>
            <a:spLocks noGrp="1"/>
          </p:cNvSpPr>
          <p:nvPr>
            <p:ph type="sldNum" sz="quarter" idx="12"/>
          </p:nvPr>
        </p:nvSpPr>
        <p:spPr/>
        <p:txBody>
          <a:bodyPr/>
          <a:lstStyle/>
          <a:p>
            <a:fld id="{74322525-6FCF-6546-8FF3-0A12D1647593}" type="slidenum">
              <a:rPr lang="en-US" smtClean="0"/>
              <a:t>‹#›</a:t>
            </a:fld>
            <a:endParaRPr lang="en-US"/>
          </a:p>
        </p:txBody>
      </p:sp>
    </p:spTree>
    <p:extLst>
      <p:ext uri="{BB962C8B-B14F-4D97-AF65-F5344CB8AC3E}">
        <p14:creationId xmlns:p14="http://schemas.microsoft.com/office/powerpoint/2010/main" val="3900721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A3D3-48E1-214F-920F-B09B6184955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066D2C3-D183-8948-B135-65CAD6632B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A32257B-5BEE-7E4C-B3C1-674EAB657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363B8F1-9D88-FC4E-8AF9-4F6A2AEC90ED}"/>
              </a:ext>
            </a:extLst>
          </p:cNvPr>
          <p:cNvSpPr>
            <a:spLocks noGrp="1"/>
          </p:cNvSpPr>
          <p:nvPr>
            <p:ph type="dt" sz="half" idx="10"/>
          </p:nvPr>
        </p:nvSpPr>
        <p:spPr/>
        <p:txBody>
          <a:bodyPr/>
          <a:lstStyle/>
          <a:p>
            <a:fld id="{EE5ED6D8-B00E-3644-BE12-6684A8E1084A}" type="datetimeFigureOut">
              <a:rPr lang="en-US" smtClean="0"/>
              <a:t>6/11/22</a:t>
            </a:fld>
            <a:endParaRPr lang="en-US"/>
          </a:p>
        </p:txBody>
      </p:sp>
      <p:sp>
        <p:nvSpPr>
          <p:cNvPr id="6" name="Footer Placeholder 5">
            <a:extLst>
              <a:ext uri="{FF2B5EF4-FFF2-40B4-BE49-F238E27FC236}">
                <a16:creationId xmlns:a16="http://schemas.microsoft.com/office/drawing/2014/main" id="{EBA30691-247C-C54C-98A8-8500E674F7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74925A-3C22-BA43-951B-7D272741F57B}"/>
              </a:ext>
            </a:extLst>
          </p:cNvPr>
          <p:cNvSpPr>
            <a:spLocks noGrp="1"/>
          </p:cNvSpPr>
          <p:nvPr>
            <p:ph type="sldNum" sz="quarter" idx="12"/>
          </p:nvPr>
        </p:nvSpPr>
        <p:spPr/>
        <p:txBody>
          <a:bodyPr/>
          <a:lstStyle/>
          <a:p>
            <a:fld id="{74322525-6FCF-6546-8FF3-0A12D1647593}" type="slidenum">
              <a:rPr lang="en-US" smtClean="0"/>
              <a:t>‹#›</a:t>
            </a:fld>
            <a:endParaRPr lang="en-US"/>
          </a:p>
        </p:txBody>
      </p:sp>
    </p:spTree>
    <p:extLst>
      <p:ext uri="{BB962C8B-B14F-4D97-AF65-F5344CB8AC3E}">
        <p14:creationId xmlns:p14="http://schemas.microsoft.com/office/powerpoint/2010/main" val="2893388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95731-7F71-D54E-ACD8-A232F9A63DC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31992E3-0DE7-ED4A-84EC-4709FC3109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B7EEC4-CB19-8844-B0E2-A419215DF7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C2ED15-1CF4-8E4B-8A3A-818DE3E8C975}"/>
              </a:ext>
            </a:extLst>
          </p:cNvPr>
          <p:cNvSpPr>
            <a:spLocks noGrp="1"/>
          </p:cNvSpPr>
          <p:nvPr>
            <p:ph type="dt" sz="half" idx="10"/>
          </p:nvPr>
        </p:nvSpPr>
        <p:spPr/>
        <p:txBody>
          <a:bodyPr/>
          <a:lstStyle/>
          <a:p>
            <a:fld id="{EE5ED6D8-B00E-3644-BE12-6684A8E1084A}" type="datetimeFigureOut">
              <a:rPr lang="en-US" smtClean="0"/>
              <a:t>6/11/22</a:t>
            </a:fld>
            <a:endParaRPr lang="en-US"/>
          </a:p>
        </p:txBody>
      </p:sp>
      <p:sp>
        <p:nvSpPr>
          <p:cNvPr id="6" name="Footer Placeholder 5">
            <a:extLst>
              <a:ext uri="{FF2B5EF4-FFF2-40B4-BE49-F238E27FC236}">
                <a16:creationId xmlns:a16="http://schemas.microsoft.com/office/drawing/2014/main" id="{0DF49FAC-F466-5F47-ADB2-E8922D825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0C1101-F91D-3A4C-95A3-8B394501BA7A}"/>
              </a:ext>
            </a:extLst>
          </p:cNvPr>
          <p:cNvSpPr>
            <a:spLocks noGrp="1"/>
          </p:cNvSpPr>
          <p:nvPr>
            <p:ph type="sldNum" sz="quarter" idx="12"/>
          </p:nvPr>
        </p:nvSpPr>
        <p:spPr/>
        <p:txBody>
          <a:bodyPr/>
          <a:lstStyle/>
          <a:p>
            <a:fld id="{74322525-6FCF-6546-8FF3-0A12D1647593}" type="slidenum">
              <a:rPr lang="en-US" smtClean="0"/>
              <a:t>‹#›</a:t>
            </a:fld>
            <a:endParaRPr lang="en-US"/>
          </a:p>
        </p:txBody>
      </p:sp>
    </p:spTree>
    <p:extLst>
      <p:ext uri="{BB962C8B-B14F-4D97-AF65-F5344CB8AC3E}">
        <p14:creationId xmlns:p14="http://schemas.microsoft.com/office/powerpoint/2010/main" val="1441563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7B99DA-3785-AB42-A48A-91E865C534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46238A1-E172-0B4D-ACD2-EDE3261665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2857081-47C3-154B-89A3-3029201DD3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5ED6D8-B00E-3644-BE12-6684A8E1084A}" type="datetimeFigureOut">
              <a:rPr lang="en-US" smtClean="0"/>
              <a:t>6/11/22</a:t>
            </a:fld>
            <a:endParaRPr lang="en-US"/>
          </a:p>
        </p:txBody>
      </p:sp>
      <p:sp>
        <p:nvSpPr>
          <p:cNvPr id="5" name="Footer Placeholder 4">
            <a:extLst>
              <a:ext uri="{FF2B5EF4-FFF2-40B4-BE49-F238E27FC236}">
                <a16:creationId xmlns:a16="http://schemas.microsoft.com/office/drawing/2014/main" id="{68772DB7-E1D1-314B-B3F2-5BBA343F27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B31BD3-BBAF-5F4E-8E21-60FC0BEBA1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322525-6FCF-6546-8FF3-0A12D1647593}" type="slidenum">
              <a:rPr lang="en-US" smtClean="0"/>
              <a:t>‹#›</a:t>
            </a:fld>
            <a:endParaRPr lang="en-US"/>
          </a:p>
        </p:txBody>
      </p:sp>
    </p:spTree>
    <p:extLst>
      <p:ext uri="{BB962C8B-B14F-4D97-AF65-F5344CB8AC3E}">
        <p14:creationId xmlns:p14="http://schemas.microsoft.com/office/powerpoint/2010/main" val="4209959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28" name="Straight Connector 134">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29" name="Rectangle 136">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09A0F1-0D3F-2147-8430-679C8117D73A}"/>
              </a:ext>
            </a:extLst>
          </p:cNvPr>
          <p:cNvSpPr>
            <a:spLocks noGrp="1"/>
          </p:cNvSpPr>
          <p:nvPr>
            <p:ph type="ctrTitle"/>
          </p:nvPr>
        </p:nvSpPr>
        <p:spPr>
          <a:xfrm>
            <a:off x="526073" y="489439"/>
            <a:ext cx="11139854" cy="930447"/>
          </a:xfrm>
        </p:spPr>
        <p:txBody>
          <a:bodyPr>
            <a:normAutofit/>
          </a:bodyPr>
          <a:lstStyle/>
          <a:p>
            <a:br>
              <a:rPr lang="en-US" sz="3000">
                <a:solidFill>
                  <a:schemeClr val="bg1"/>
                </a:solidFill>
              </a:rPr>
            </a:br>
            <a:r>
              <a:rPr lang="en-US" sz="3000">
                <a:solidFill>
                  <a:schemeClr val="bg1"/>
                </a:solidFill>
              </a:rPr>
              <a:t>CICD End To End Flow</a:t>
            </a:r>
          </a:p>
        </p:txBody>
      </p:sp>
      <p:sp>
        <p:nvSpPr>
          <p:cNvPr id="3" name="Subtitle 2">
            <a:extLst>
              <a:ext uri="{FF2B5EF4-FFF2-40B4-BE49-F238E27FC236}">
                <a16:creationId xmlns:a16="http://schemas.microsoft.com/office/drawing/2014/main" id="{109FC2B1-C532-1C4A-85DF-20A0C9FE591D}"/>
              </a:ext>
            </a:extLst>
          </p:cNvPr>
          <p:cNvSpPr>
            <a:spLocks noGrp="1"/>
          </p:cNvSpPr>
          <p:nvPr>
            <p:ph type="subTitle" idx="1"/>
          </p:nvPr>
        </p:nvSpPr>
        <p:spPr>
          <a:xfrm>
            <a:off x="1524000" y="1548499"/>
            <a:ext cx="9144000" cy="420001"/>
          </a:xfrm>
        </p:spPr>
        <p:txBody>
          <a:bodyPr>
            <a:normAutofit fontScale="25000" lnSpcReduction="20000"/>
          </a:bodyPr>
          <a:lstStyle/>
          <a:p>
            <a:r>
              <a:rPr lang="en-US" sz="500">
                <a:solidFill>
                  <a:srgbClr val="8FFF00"/>
                </a:solidFill>
              </a:rPr>
              <a:t>Session 6 </a:t>
            </a:r>
          </a:p>
          <a:p>
            <a:endParaRPr lang="en-US" sz="500">
              <a:solidFill>
                <a:srgbClr val="8FFF00"/>
              </a:solidFill>
            </a:endParaRPr>
          </a:p>
          <a:p>
            <a:endParaRPr lang="en-US" sz="500">
              <a:solidFill>
                <a:srgbClr val="8FFF00"/>
              </a:solidFill>
            </a:endParaRPr>
          </a:p>
          <a:p>
            <a:endParaRPr lang="en-US" sz="500">
              <a:solidFill>
                <a:srgbClr val="8FFF00"/>
              </a:solidFill>
            </a:endParaRPr>
          </a:p>
          <a:p>
            <a:endParaRPr lang="en-US" sz="500">
              <a:solidFill>
                <a:srgbClr val="8FFF00"/>
              </a:solidFill>
            </a:endParaRPr>
          </a:p>
          <a:p>
            <a:endParaRPr lang="en-US" sz="500">
              <a:solidFill>
                <a:srgbClr val="8FFF00"/>
              </a:solidFill>
            </a:endParaRPr>
          </a:p>
          <a:p>
            <a:r>
              <a:rPr lang="en-US" sz="500">
                <a:solidFill>
                  <a:srgbClr val="8FFF00"/>
                </a:solidFill>
              </a:rPr>
              <a:t>By Praveen Singampalli</a:t>
            </a:r>
          </a:p>
        </p:txBody>
      </p:sp>
      <p:cxnSp>
        <p:nvCxnSpPr>
          <p:cNvPr id="1030" name="Straight Connector 138">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031" name="Straight Connector 140">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Ultimate DevOps - CI CD Interview Questions (2021) | TechGeekNxt &amp;gt;&amp;gt;">
            <a:extLst>
              <a:ext uri="{FF2B5EF4-FFF2-40B4-BE49-F238E27FC236}">
                <a16:creationId xmlns:a16="http://schemas.microsoft.com/office/drawing/2014/main" id="{8E55B064-2BE3-6D43-9852-CAFCE46D5F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201402"/>
            <a:ext cx="12188824" cy="46252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8FB89DB-4C66-2148-AB70-BC958B924A53}"/>
              </a:ext>
            </a:extLst>
          </p:cNvPr>
          <p:cNvSpPr txBox="1"/>
          <p:nvPr/>
        </p:nvSpPr>
        <p:spPr>
          <a:xfrm>
            <a:off x="9748130" y="6206037"/>
            <a:ext cx="3835594" cy="923330"/>
          </a:xfrm>
          <a:prstGeom prst="rect">
            <a:avLst/>
          </a:prstGeom>
          <a:noFill/>
        </p:spPr>
        <p:txBody>
          <a:bodyPr wrap="square" rtlCol="0">
            <a:spAutoFit/>
          </a:bodyPr>
          <a:lstStyle/>
          <a:p>
            <a:r>
              <a:rPr lang="en-US" dirty="0"/>
              <a:t>By Praveen Singampalli</a:t>
            </a:r>
          </a:p>
          <a:p>
            <a:r>
              <a:rPr lang="en-US" dirty="0"/>
              <a:t>11</a:t>
            </a:r>
            <a:r>
              <a:rPr lang="en-US" baseline="30000" dirty="0"/>
              <a:t>th</a:t>
            </a:r>
            <a:r>
              <a:rPr lang="en-US" dirty="0"/>
              <a:t> June 2022(4-6 PM)</a:t>
            </a:r>
            <a:br>
              <a:rPr lang="en-US" dirty="0"/>
            </a:br>
            <a:endParaRPr lang="en-US" dirty="0"/>
          </a:p>
        </p:txBody>
      </p:sp>
    </p:spTree>
    <p:extLst>
      <p:ext uri="{BB962C8B-B14F-4D97-AF65-F5344CB8AC3E}">
        <p14:creationId xmlns:p14="http://schemas.microsoft.com/office/powerpoint/2010/main" val="2823373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FB262-AAA6-7541-BEA7-564817D1F2D5}"/>
              </a:ext>
            </a:extLst>
          </p:cNvPr>
          <p:cNvSpPr>
            <a:spLocks noGrp="1"/>
          </p:cNvSpPr>
          <p:nvPr>
            <p:ph type="title"/>
          </p:nvPr>
        </p:nvSpPr>
        <p:spPr/>
        <p:txBody>
          <a:bodyPr/>
          <a:lstStyle/>
          <a:p>
            <a:r>
              <a:rPr lang="en-US" dirty="0"/>
              <a:t>Trigger a pipeline from </a:t>
            </a:r>
            <a:r>
              <a:rPr lang="en-US" dirty="0" err="1"/>
              <a:t>JenkinsFile</a:t>
            </a:r>
            <a:endParaRPr lang="en-US" dirty="0"/>
          </a:p>
        </p:txBody>
      </p:sp>
      <p:pic>
        <p:nvPicPr>
          <p:cNvPr id="7" name="Content Placeholder 6">
            <a:extLst>
              <a:ext uri="{FF2B5EF4-FFF2-40B4-BE49-F238E27FC236}">
                <a16:creationId xmlns:a16="http://schemas.microsoft.com/office/drawing/2014/main" id="{1225CD40-3076-5A43-ADC7-EB26294C3BEB}"/>
              </a:ext>
            </a:extLst>
          </p:cNvPr>
          <p:cNvPicPr>
            <a:picLocks noGrp="1" noChangeAspect="1"/>
          </p:cNvPicPr>
          <p:nvPr>
            <p:ph idx="1"/>
          </p:nvPr>
        </p:nvPicPr>
        <p:blipFill>
          <a:blip r:embed="rId2"/>
          <a:stretch>
            <a:fillRect/>
          </a:stretch>
        </p:blipFill>
        <p:spPr>
          <a:xfrm>
            <a:off x="6618643" y="1825625"/>
            <a:ext cx="4932226" cy="4351338"/>
          </a:xfrm>
          <a:prstGeom prst="rect">
            <a:avLst/>
          </a:prstGeom>
        </p:spPr>
      </p:pic>
      <p:pic>
        <p:nvPicPr>
          <p:cNvPr id="10" name="Content Placeholder 3">
            <a:extLst>
              <a:ext uri="{FF2B5EF4-FFF2-40B4-BE49-F238E27FC236}">
                <a16:creationId xmlns:a16="http://schemas.microsoft.com/office/drawing/2014/main" id="{0E78A4F1-3A1C-254F-99BA-601B4E7D0332}"/>
              </a:ext>
            </a:extLst>
          </p:cNvPr>
          <p:cNvPicPr>
            <a:picLocks noChangeAspect="1"/>
          </p:cNvPicPr>
          <p:nvPr/>
        </p:nvPicPr>
        <p:blipFill>
          <a:blip r:embed="rId3"/>
          <a:stretch>
            <a:fillRect/>
          </a:stretch>
        </p:blipFill>
        <p:spPr>
          <a:xfrm>
            <a:off x="838200" y="1825625"/>
            <a:ext cx="5061293" cy="4351338"/>
          </a:xfrm>
          <a:prstGeom prst="rect">
            <a:avLst/>
          </a:prstGeom>
        </p:spPr>
      </p:pic>
    </p:spTree>
    <p:extLst>
      <p:ext uri="{BB962C8B-B14F-4D97-AF65-F5344CB8AC3E}">
        <p14:creationId xmlns:p14="http://schemas.microsoft.com/office/powerpoint/2010/main" val="1566496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B5073-8D31-EA44-9E6A-984F6C1C4B5A}"/>
              </a:ext>
            </a:extLst>
          </p:cNvPr>
          <p:cNvSpPr>
            <a:spLocks noGrp="1"/>
          </p:cNvSpPr>
          <p:nvPr>
            <p:ph type="title"/>
          </p:nvPr>
        </p:nvSpPr>
        <p:spPr>
          <a:xfrm>
            <a:off x="578948" y="114260"/>
            <a:ext cx="3505495" cy="1273966"/>
          </a:xfrm>
        </p:spPr>
        <p:txBody>
          <a:bodyPr>
            <a:normAutofit/>
          </a:bodyPr>
          <a:lstStyle/>
          <a:p>
            <a:r>
              <a:rPr lang="en-US" sz="3700" dirty="0"/>
              <a:t>GitLab Branching Strategy </a:t>
            </a:r>
          </a:p>
        </p:txBody>
      </p:sp>
      <p:sp>
        <p:nvSpPr>
          <p:cNvPr id="8" name="Content Placeholder 7">
            <a:extLst>
              <a:ext uri="{FF2B5EF4-FFF2-40B4-BE49-F238E27FC236}">
                <a16:creationId xmlns:a16="http://schemas.microsoft.com/office/drawing/2014/main" id="{2430B19C-BEC0-4434-A5D0-5C265EF3E894}"/>
              </a:ext>
            </a:extLst>
          </p:cNvPr>
          <p:cNvSpPr>
            <a:spLocks noGrp="1"/>
          </p:cNvSpPr>
          <p:nvPr>
            <p:ph idx="1"/>
          </p:nvPr>
        </p:nvSpPr>
        <p:spPr>
          <a:xfrm>
            <a:off x="166254" y="1479665"/>
            <a:ext cx="4405745" cy="5264075"/>
          </a:xfrm>
        </p:spPr>
        <p:txBody>
          <a:bodyPr>
            <a:normAutofit/>
          </a:bodyPr>
          <a:lstStyle/>
          <a:p>
            <a:r>
              <a:rPr lang="en-US" sz="1800" b="1" dirty="0"/>
              <a:t>Master Branch </a:t>
            </a:r>
            <a:r>
              <a:rPr lang="en-US" sz="1800" dirty="0"/>
              <a:t>– This branch mainly deals with the prod deployment(Prod Pipeline)</a:t>
            </a:r>
          </a:p>
          <a:p>
            <a:r>
              <a:rPr lang="en-US" sz="1800" b="1" dirty="0"/>
              <a:t>Hotfix Branch </a:t>
            </a:r>
            <a:r>
              <a:rPr lang="en-US" sz="1800" dirty="0"/>
              <a:t>– This branch deals with any issues related to prod fixes (Bug/Feedback from customer)(Hotfix Pipeline)</a:t>
            </a:r>
          </a:p>
          <a:p>
            <a:r>
              <a:rPr lang="en-US" sz="1800" b="1" dirty="0"/>
              <a:t>Release Branch </a:t>
            </a:r>
            <a:r>
              <a:rPr lang="en-US" sz="1800" dirty="0"/>
              <a:t>(Release Pipeline)</a:t>
            </a:r>
            <a:r>
              <a:rPr lang="en-US" sz="1800" b="1" dirty="0"/>
              <a:t> </a:t>
            </a:r>
            <a:r>
              <a:rPr lang="en-US" sz="1800" dirty="0"/>
              <a:t>– The code from this branch is deployed in higher environments(QA/STAGE) except prod</a:t>
            </a:r>
          </a:p>
          <a:p>
            <a:r>
              <a:rPr lang="en-US" sz="1800" b="1" dirty="0"/>
              <a:t>Develop</a:t>
            </a:r>
            <a:r>
              <a:rPr lang="en-US" sz="1800" dirty="0"/>
              <a:t> </a:t>
            </a:r>
            <a:r>
              <a:rPr lang="en-US" sz="1800" b="1" dirty="0"/>
              <a:t>Branch</a:t>
            </a:r>
            <a:r>
              <a:rPr lang="en-US" sz="1800" dirty="0"/>
              <a:t> (Dev Pipeline)– Called as Dev branch and it deals with the changes done by developers for their own branch</a:t>
            </a:r>
          </a:p>
          <a:p>
            <a:r>
              <a:rPr lang="en-US" sz="1800" b="1" dirty="0"/>
              <a:t>Feature Branch – </a:t>
            </a:r>
            <a:r>
              <a:rPr lang="en-US" sz="1800" dirty="0"/>
              <a:t>Deals with the new features taken up for the sprint(We usually use to merge the feature to release branch and then deploy)</a:t>
            </a:r>
          </a:p>
          <a:p>
            <a:endParaRPr lang="en-US" sz="2000" dirty="0"/>
          </a:p>
          <a:p>
            <a:endParaRPr lang="en-US" sz="2000" dirty="0"/>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21F2F46-3FB4-DF4B-BDF2-E2F87924B3B0}"/>
              </a:ext>
            </a:extLst>
          </p:cNvPr>
          <p:cNvPicPr>
            <a:picLocks noChangeAspect="1"/>
          </p:cNvPicPr>
          <p:nvPr/>
        </p:nvPicPr>
        <p:blipFill>
          <a:blip r:embed="rId2"/>
          <a:stretch>
            <a:fillRect/>
          </a:stretch>
        </p:blipFill>
        <p:spPr>
          <a:xfrm>
            <a:off x="6162514" y="807593"/>
            <a:ext cx="4506027" cy="5239568"/>
          </a:xfrm>
          <a:prstGeom prst="rect">
            <a:avLst/>
          </a:prstGeom>
          <a:effectLst/>
        </p:spPr>
      </p:pic>
    </p:spTree>
    <p:extLst>
      <p:ext uri="{BB962C8B-B14F-4D97-AF65-F5344CB8AC3E}">
        <p14:creationId xmlns:p14="http://schemas.microsoft.com/office/powerpoint/2010/main" val="632651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2" name="Rectangle 3081">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4" name="Freeform: Shape 3083">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9B6E234-5855-384E-884B-FB0FD2ECA34D}"/>
              </a:ext>
            </a:extLst>
          </p:cNvPr>
          <p:cNvSpPr>
            <a:spLocks noGrp="1"/>
          </p:cNvSpPr>
          <p:nvPr>
            <p:ph idx="1"/>
          </p:nvPr>
        </p:nvSpPr>
        <p:spPr>
          <a:xfrm>
            <a:off x="838200" y="1825625"/>
            <a:ext cx="5558489" cy="4351338"/>
          </a:xfrm>
        </p:spPr>
        <p:txBody>
          <a:bodyPr>
            <a:normAutofit/>
          </a:bodyPr>
          <a:lstStyle/>
          <a:p>
            <a:pPr marL="0" indent="0">
              <a:buNone/>
            </a:pPr>
            <a:r>
              <a:rPr lang="en-US" dirty="0"/>
              <a:t>                                </a:t>
            </a:r>
          </a:p>
          <a:p>
            <a:endParaRPr lang="en-US" dirty="0"/>
          </a:p>
          <a:p>
            <a:endParaRPr lang="en-US" dirty="0"/>
          </a:p>
          <a:p>
            <a:endParaRPr lang="en-US" dirty="0"/>
          </a:p>
          <a:p>
            <a:pPr marL="0" indent="0">
              <a:buNone/>
            </a:pPr>
            <a:r>
              <a:rPr lang="en-US" dirty="0"/>
              <a:t>THANK YOU ALL </a:t>
            </a:r>
            <a:r>
              <a:rPr lang="en-US" dirty="0">
                <a:sym typeface="Wingdings" pitchFamily="2" charset="2"/>
              </a:rPr>
              <a:t></a:t>
            </a:r>
          </a:p>
          <a:p>
            <a:pPr marL="0" indent="0">
              <a:buNone/>
            </a:pPr>
            <a:endParaRPr lang="en-US" dirty="0">
              <a:sym typeface="Wingdings" pitchFamily="2" charset="2"/>
            </a:endParaRPr>
          </a:p>
          <a:p>
            <a:pPr marL="0" indent="0">
              <a:buNone/>
            </a:pPr>
            <a:r>
              <a:rPr lang="en-US" dirty="0">
                <a:sym typeface="Wingdings" pitchFamily="2" charset="2"/>
              </a:rPr>
              <a:t>Follow me </a:t>
            </a:r>
            <a:r>
              <a:rPr lang="en-US">
                <a:sym typeface="Wingdings" pitchFamily="2" charset="2"/>
              </a:rPr>
              <a:t>on Instagram/LinkedIn</a:t>
            </a:r>
            <a:endParaRPr lang="en-US"/>
          </a:p>
        </p:txBody>
      </p:sp>
      <p:sp>
        <p:nvSpPr>
          <p:cNvPr id="3086" name="Oval 3085">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8" name="Block Arc 3087">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90" name="Freeform: Shape 3089">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3092" name="Straight Connector 3091">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094" name="Freeform: Shape 3093">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096" name="Arc 3095">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98" name="Freeform: Shape 3097">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31B7D0F-0AAA-6B94-5EE7-DFB20FAE55C4}"/>
              </a:ext>
            </a:extLst>
          </p:cNvPr>
          <p:cNvSpPr txBox="1"/>
          <p:nvPr/>
        </p:nvSpPr>
        <p:spPr>
          <a:xfrm>
            <a:off x="3737113" y="41148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27748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5E090F-815B-8747-A115-E85CCB9DC430}"/>
              </a:ext>
            </a:extLst>
          </p:cNvPr>
          <p:cNvSpPr>
            <a:spLocks noGrp="1"/>
          </p:cNvSpPr>
          <p:nvPr>
            <p:ph type="title"/>
          </p:nvPr>
        </p:nvSpPr>
        <p:spPr>
          <a:xfrm>
            <a:off x="586478" y="1683756"/>
            <a:ext cx="3115265" cy="2396359"/>
          </a:xfrm>
        </p:spPr>
        <p:txBody>
          <a:bodyPr anchor="b">
            <a:normAutofit/>
          </a:bodyPr>
          <a:lstStyle/>
          <a:p>
            <a:pPr algn="r"/>
            <a:r>
              <a:rPr lang="en-US" sz="4000" b="1" dirty="0">
                <a:solidFill>
                  <a:srgbClr val="FFFFFF"/>
                </a:solidFill>
              </a:rPr>
              <a:t>CICD discussion:</a:t>
            </a:r>
          </a:p>
        </p:txBody>
      </p:sp>
      <p:graphicFrame>
        <p:nvGraphicFramePr>
          <p:cNvPr id="14" name="Content Placeholder 2">
            <a:extLst>
              <a:ext uri="{FF2B5EF4-FFF2-40B4-BE49-F238E27FC236}">
                <a16:creationId xmlns:a16="http://schemas.microsoft.com/office/drawing/2014/main" id="{3F043218-5534-4860-9235-16EEC24DF94F}"/>
              </a:ext>
            </a:extLst>
          </p:cNvPr>
          <p:cNvGraphicFramePr>
            <a:graphicFrameLocks noGrp="1"/>
          </p:cNvGraphicFramePr>
          <p:nvPr>
            <p:ph idx="1"/>
            <p:extLst>
              <p:ext uri="{D42A27DB-BD31-4B8C-83A1-F6EECF244321}">
                <p14:modId xmlns:p14="http://schemas.microsoft.com/office/powerpoint/2010/main" val="250571021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505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8">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A3B66678-B8BF-6E47-BA41-061840F63066}"/>
              </a:ext>
            </a:extLst>
          </p:cNvPr>
          <p:cNvPicPr>
            <a:picLocks noGrp="1" noChangeAspect="1"/>
          </p:cNvPicPr>
          <p:nvPr>
            <p:ph idx="1"/>
          </p:nvPr>
        </p:nvPicPr>
        <p:blipFill rotWithShape="1">
          <a:blip r:embed="rId2"/>
          <a:srcRect t="5464"/>
          <a:stretch/>
        </p:blipFill>
        <p:spPr>
          <a:xfrm>
            <a:off x="1460597" y="10"/>
            <a:ext cx="9270806" cy="6857990"/>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pic>
        <p:nvPicPr>
          <p:cNvPr id="2050" name="Picture 2" descr="Artifactory - Universal Artifact Repository Manager - JFrog">
            <a:extLst>
              <a:ext uri="{FF2B5EF4-FFF2-40B4-BE49-F238E27FC236}">
                <a16:creationId xmlns:a16="http://schemas.microsoft.com/office/drawing/2014/main" id="{4D7022C7-BF7F-2547-83E1-84A3320872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4250" y="3429000"/>
            <a:ext cx="542604" cy="54260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rafana - Wikipedia">
            <a:extLst>
              <a:ext uri="{FF2B5EF4-FFF2-40B4-BE49-F238E27FC236}">
                <a16:creationId xmlns:a16="http://schemas.microsoft.com/office/drawing/2014/main" id="{FA816B5B-197F-4C42-AD2E-B882CF1466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016" y="976045"/>
            <a:ext cx="610689" cy="62294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Managed Security Service Provider [MSSP] | TekStream">
            <a:extLst>
              <a:ext uri="{FF2B5EF4-FFF2-40B4-BE49-F238E27FC236}">
                <a16:creationId xmlns:a16="http://schemas.microsoft.com/office/drawing/2014/main" id="{B87F84A6-280A-C24A-8915-C3D0F03FB4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8889" y="1054138"/>
            <a:ext cx="1263967" cy="466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44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3897D-57E2-834D-A710-59BF2832E3D1}"/>
              </a:ext>
            </a:extLst>
          </p:cNvPr>
          <p:cNvSpPr>
            <a:spLocks noGrp="1"/>
          </p:cNvSpPr>
          <p:nvPr>
            <p:ph type="title"/>
          </p:nvPr>
        </p:nvSpPr>
        <p:spPr>
          <a:xfrm>
            <a:off x="648929" y="629266"/>
            <a:ext cx="3505495" cy="1622321"/>
          </a:xfrm>
        </p:spPr>
        <p:txBody>
          <a:bodyPr>
            <a:normAutofit/>
          </a:bodyPr>
          <a:lstStyle/>
          <a:p>
            <a:r>
              <a:rPr lang="en-US" sz="3700" i="1"/>
              <a:t>Different types of Jenkins Pipeline</a:t>
            </a:r>
          </a:p>
        </p:txBody>
      </p:sp>
      <p:sp>
        <p:nvSpPr>
          <p:cNvPr id="3" name="Content Placeholder 2">
            <a:extLst>
              <a:ext uri="{FF2B5EF4-FFF2-40B4-BE49-F238E27FC236}">
                <a16:creationId xmlns:a16="http://schemas.microsoft.com/office/drawing/2014/main" id="{FA2DDF37-E396-FD4C-B4CB-5764F682AF0B}"/>
              </a:ext>
            </a:extLst>
          </p:cNvPr>
          <p:cNvSpPr>
            <a:spLocks noGrp="1"/>
          </p:cNvSpPr>
          <p:nvPr>
            <p:ph idx="1"/>
          </p:nvPr>
        </p:nvSpPr>
        <p:spPr>
          <a:xfrm>
            <a:off x="648931" y="2438400"/>
            <a:ext cx="3505494" cy="3785419"/>
          </a:xfrm>
        </p:spPr>
        <p:txBody>
          <a:bodyPr>
            <a:normAutofit/>
          </a:bodyPr>
          <a:lstStyle/>
          <a:p>
            <a:r>
              <a:rPr lang="en-IN" sz="1600" b="1" i="1" dirty="0"/>
              <a:t>Declarative Pipeline Syntax</a:t>
            </a:r>
          </a:p>
          <a:p>
            <a:pPr marL="0" indent="0">
              <a:buNone/>
            </a:pPr>
            <a:r>
              <a:rPr lang="en-IN" sz="1600" dirty="0"/>
              <a:t>The declarative syntax is a new feature that uses code for the pipeline. It provides a limited pre-defined structure. Thereby, it offers an easy &amp; simple continuous delivery pipeline. Moreover, it uses a </a:t>
            </a:r>
            <a:r>
              <a:rPr lang="en-IN" sz="1600" i="1" dirty="0"/>
              <a:t>pipeline block</a:t>
            </a:r>
            <a:r>
              <a:rPr lang="en-IN" sz="1600" dirty="0"/>
              <a:t>.</a:t>
            </a:r>
          </a:p>
          <a:p>
            <a:r>
              <a:rPr lang="en-IN" sz="1600" b="1" i="1" dirty="0"/>
              <a:t>Scripted Pipeline Syntax</a:t>
            </a:r>
          </a:p>
          <a:p>
            <a:pPr marL="0" indent="0">
              <a:buNone/>
            </a:pPr>
            <a:r>
              <a:rPr lang="en-IN" sz="1600" dirty="0"/>
              <a:t>Unlike declarative syntax, the </a:t>
            </a:r>
            <a:r>
              <a:rPr lang="en-IN" sz="1600" i="1" dirty="0"/>
              <a:t>scripted pipeline syntax</a:t>
            </a:r>
            <a:r>
              <a:rPr lang="en-IN" sz="1600" dirty="0"/>
              <a:t> is the old traditional way to write the </a:t>
            </a:r>
            <a:r>
              <a:rPr lang="en-IN" sz="1600" i="1" dirty="0" err="1"/>
              <a:t>Jenkinsfile</a:t>
            </a:r>
            <a:r>
              <a:rPr lang="en-IN" sz="1600" dirty="0"/>
              <a:t> on Jenkins web UI. Moreover, it strictly follows the groovy syntax and helps to develop a complex pipeline as code.</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endParaRPr lang="en-US" sz="1600" dirty="0"/>
          </a:p>
          <a:p>
            <a:endParaRPr lang="en-US" sz="1600" dirty="0"/>
          </a:p>
          <a:p>
            <a:endParaRPr lang="en-US" sz="1600" dirty="0"/>
          </a:p>
        </p:txBody>
      </p:sp>
      <p:sp>
        <p:nvSpPr>
          <p:cNvPr id="22"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B436C8B-83D2-0E45-A6E7-2CE0F765B42A}"/>
              </a:ext>
            </a:extLst>
          </p:cNvPr>
          <p:cNvPicPr>
            <a:picLocks noChangeAspect="1"/>
          </p:cNvPicPr>
          <p:nvPr/>
        </p:nvPicPr>
        <p:blipFill>
          <a:blip r:embed="rId2"/>
          <a:stretch>
            <a:fillRect/>
          </a:stretch>
        </p:blipFill>
        <p:spPr>
          <a:xfrm>
            <a:off x="5665097" y="807593"/>
            <a:ext cx="5500860" cy="5239568"/>
          </a:xfrm>
          <a:prstGeom prst="rect">
            <a:avLst/>
          </a:prstGeom>
          <a:effectLst/>
        </p:spPr>
      </p:pic>
      <p:sp>
        <p:nvSpPr>
          <p:cNvPr id="4" name="Content Placeholder 2">
            <a:extLst>
              <a:ext uri="{FF2B5EF4-FFF2-40B4-BE49-F238E27FC236}">
                <a16:creationId xmlns:a16="http://schemas.microsoft.com/office/drawing/2014/main" id="{0A82CF5E-DB3C-2A41-9A4E-FD5DDA35EFD6}"/>
              </a:ext>
            </a:extLst>
          </p:cNvPr>
          <p:cNvSpPr txBox="1">
            <a:spLocks/>
          </p:cNvSpPr>
          <p:nvPr/>
        </p:nvSpPr>
        <p:spPr>
          <a:xfrm>
            <a:off x="6004389" y="1706349"/>
            <a:ext cx="49872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787928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147CA-C909-E647-95D8-304EC8DA2228}"/>
              </a:ext>
            </a:extLst>
          </p:cNvPr>
          <p:cNvSpPr>
            <a:spLocks noGrp="1"/>
          </p:cNvSpPr>
          <p:nvPr>
            <p:ph type="title"/>
          </p:nvPr>
        </p:nvSpPr>
        <p:spPr>
          <a:xfrm>
            <a:off x="513502" y="4879354"/>
            <a:ext cx="11139854" cy="930447"/>
          </a:xfrm>
        </p:spPr>
        <p:txBody>
          <a:bodyPr vert="horz" lIns="91440" tIns="45720" rIns="91440" bIns="45720" rtlCol="0" anchor="b">
            <a:normAutofit/>
          </a:bodyPr>
          <a:lstStyle/>
          <a:p>
            <a:pPr algn="ctr"/>
            <a:r>
              <a:rPr lang="en-US" sz="5400" dirty="0" err="1">
                <a:solidFill>
                  <a:srgbClr val="FFFFFF"/>
                </a:solidFill>
              </a:rPr>
              <a:t>JenkinsFile</a:t>
            </a:r>
            <a:r>
              <a:rPr lang="en-US" sz="5400" dirty="0">
                <a:solidFill>
                  <a:srgbClr val="FFFFFF"/>
                </a:solidFill>
              </a:rPr>
              <a:t> Data</a:t>
            </a:r>
          </a:p>
        </p:txBody>
      </p:sp>
      <p:pic>
        <p:nvPicPr>
          <p:cNvPr id="4" name="Picture 2" descr="Sample scripted pipeline">
            <a:extLst>
              <a:ext uri="{FF2B5EF4-FFF2-40B4-BE49-F238E27FC236}">
                <a16:creationId xmlns:a16="http://schemas.microsoft.com/office/drawing/2014/main" id="{51352722-18D0-B845-AEFF-6D8C0831BE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5775" y="1401079"/>
            <a:ext cx="3820970" cy="25561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Jenkinsfile in Github Repository">
            <a:extLst>
              <a:ext uri="{FF2B5EF4-FFF2-40B4-BE49-F238E27FC236}">
                <a16:creationId xmlns:a16="http://schemas.microsoft.com/office/drawing/2014/main" id="{79297F5B-C5F6-3448-9490-BEB00AC7C2C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85729" y="1688550"/>
            <a:ext cx="3433324" cy="1844255"/>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1F88FDA-C843-6641-A694-6FF193E741D6}"/>
              </a:ext>
            </a:extLst>
          </p:cNvPr>
          <p:cNvPicPr>
            <a:picLocks noChangeAspect="1"/>
          </p:cNvPicPr>
          <p:nvPr/>
        </p:nvPicPr>
        <p:blipFill>
          <a:blip r:embed="rId4"/>
          <a:stretch>
            <a:fillRect/>
          </a:stretch>
        </p:blipFill>
        <p:spPr>
          <a:xfrm>
            <a:off x="8229603" y="1"/>
            <a:ext cx="3962394" cy="4327682"/>
          </a:xfrm>
          <a:prstGeom prst="rect">
            <a:avLst/>
          </a:prstGeom>
        </p:spPr>
      </p:pic>
      <p:cxnSp>
        <p:nvCxnSpPr>
          <p:cNvPr id="17" name="Straight Connector 16">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8DCA125-972C-D24B-83E1-5051320ABE65}"/>
              </a:ext>
            </a:extLst>
          </p:cNvPr>
          <p:cNvSpPr txBox="1"/>
          <p:nvPr/>
        </p:nvSpPr>
        <p:spPr>
          <a:xfrm>
            <a:off x="679938" y="388706"/>
            <a:ext cx="2472516" cy="739739"/>
          </a:xfrm>
          <a:prstGeom prst="rect">
            <a:avLst/>
          </a:prstGeom>
          <a:noFill/>
        </p:spPr>
        <p:txBody>
          <a:bodyPr wrap="square" rtlCol="0">
            <a:spAutoFit/>
          </a:bodyPr>
          <a:lstStyle/>
          <a:p>
            <a:endParaRPr lang="en-US" dirty="0"/>
          </a:p>
        </p:txBody>
      </p:sp>
      <p:sp>
        <p:nvSpPr>
          <p:cNvPr id="29" name="TextBox 28">
            <a:extLst>
              <a:ext uri="{FF2B5EF4-FFF2-40B4-BE49-F238E27FC236}">
                <a16:creationId xmlns:a16="http://schemas.microsoft.com/office/drawing/2014/main" id="{D2714259-991D-5E4E-AC18-456C53539937}"/>
              </a:ext>
            </a:extLst>
          </p:cNvPr>
          <p:cNvSpPr txBox="1"/>
          <p:nvPr/>
        </p:nvSpPr>
        <p:spPr>
          <a:xfrm>
            <a:off x="513502" y="287912"/>
            <a:ext cx="2472516" cy="739739"/>
          </a:xfrm>
          <a:prstGeom prst="rect">
            <a:avLst/>
          </a:prstGeom>
          <a:noFill/>
        </p:spPr>
        <p:txBody>
          <a:bodyPr wrap="square" rtlCol="0">
            <a:spAutoFit/>
          </a:bodyPr>
          <a:lstStyle/>
          <a:p>
            <a:endParaRPr lang="en-US" dirty="0"/>
          </a:p>
        </p:txBody>
      </p:sp>
      <p:sp>
        <p:nvSpPr>
          <p:cNvPr id="30" name="TextBox 29">
            <a:extLst>
              <a:ext uri="{FF2B5EF4-FFF2-40B4-BE49-F238E27FC236}">
                <a16:creationId xmlns:a16="http://schemas.microsoft.com/office/drawing/2014/main" id="{15480203-5B99-514A-9375-E69B42611D77}"/>
              </a:ext>
            </a:extLst>
          </p:cNvPr>
          <p:cNvSpPr txBox="1"/>
          <p:nvPr/>
        </p:nvSpPr>
        <p:spPr>
          <a:xfrm>
            <a:off x="665902" y="440312"/>
            <a:ext cx="2472516" cy="739739"/>
          </a:xfrm>
          <a:prstGeom prst="rect">
            <a:avLst/>
          </a:prstGeom>
          <a:noFill/>
        </p:spPr>
        <p:txBody>
          <a:bodyPr wrap="square" rtlCol="0">
            <a:spAutoFit/>
          </a:bodyPr>
          <a:lstStyle/>
          <a:p>
            <a:endParaRPr lang="en-US" dirty="0"/>
          </a:p>
        </p:txBody>
      </p:sp>
      <p:sp>
        <p:nvSpPr>
          <p:cNvPr id="31" name="TextBox 30">
            <a:extLst>
              <a:ext uri="{FF2B5EF4-FFF2-40B4-BE49-F238E27FC236}">
                <a16:creationId xmlns:a16="http://schemas.microsoft.com/office/drawing/2014/main" id="{EB97CCA0-DC36-C946-A5B6-1A650A68626E}"/>
              </a:ext>
            </a:extLst>
          </p:cNvPr>
          <p:cNvSpPr txBox="1"/>
          <p:nvPr/>
        </p:nvSpPr>
        <p:spPr>
          <a:xfrm>
            <a:off x="630431" y="334957"/>
            <a:ext cx="2472516" cy="369332"/>
          </a:xfrm>
          <a:prstGeom prst="rect">
            <a:avLst/>
          </a:prstGeom>
          <a:noFill/>
        </p:spPr>
        <p:txBody>
          <a:bodyPr wrap="square" rtlCol="0">
            <a:spAutoFit/>
          </a:bodyPr>
          <a:lstStyle/>
          <a:p>
            <a:r>
              <a:rPr lang="en-US" dirty="0"/>
              <a:t>Scripted Pipeline</a:t>
            </a:r>
          </a:p>
        </p:txBody>
      </p:sp>
      <p:sp>
        <p:nvSpPr>
          <p:cNvPr id="9" name="TextBox 8">
            <a:extLst>
              <a:ext uri="{FF2B5EF4-FFF2-40B4-BE49-F238E27FC236}">
                <a16:creationId xmlns:a16="http://schemas.microsoft.com/office/drawing/2014/main" id="{49E0CE38-3E8F-884D-8EEF-533389B6E985}"/>
              </a:ext>
            </a:extLst>
          </p:cNvPr>
          <p:cNvSpPr txBox="1"/>
          <p:nvPr/>
        </p:nvSpPr>
        <p:spPr>
          <a:xfrm>
            <a:off x="4657399" y="287912"/>
            <a:ext cx="3161649" cy="646331"/>
          </a:xfrm>
          <a:prstGeom prst="rect">
            <a:avLst/>
          </a:prstGeom>
          <a:noFill/>
        </p:spPr>
        <p:txBody>
          <a:bodyPr wrap="square" rtlCol="0">
            <a:spAutoFit/>
          </a:bodyPr>
          <a:lstStyle/>
          <a:p>
            <a:r>
              <a:rPr lang="en-US" dirty="0"/>
              <a:t>Declarative Pipeline(</a:t>
            </a:r>
            <a:r>
              <a:rPr lang="en-US" dirty="0" err="1"/>
              <a:t>Jenkinsfile</a:t>
            </a:r>
            <a:r>
              <a:rPr lang="en-US" dirty="0"/>
              <a:t> add to git repo )</a:t>
            </a:r>
          </a:p>
        </p:txBody>
      </p:sp>
    </p:spTree>
    <p:extLst>
      <p:ext uri="{BB962C8B-B14F-4D97-AF65-F5344CB8AC3E}">
        <p14:creationId xmlns:p14="http://schemas.microsoft.com/office/powerpoint/2010/main" val="3226231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D716-2F98-5A48-9E1F-EBA34FFA84FA}"/>
              </a:ext>
            </a:extLst>
          </p:cNvPr>
          <p:cNvSpPr>
            <a:spLocks noGrp="1"/>
          </p:cNvSpPr>
          <p:nvPr>
            <p:ph type="title"/>
          </p:nvPr>
        </p:nvSpPr>
        <p:spPr>
          <a:xfrm>
            <a:off x="1653363" y="365760"/>
            <a:ext cx="9367203" cy="1188720"/>
          </a:xfrm>
        </p:spPr>
        <p:txBody>
          <a:bodyPr>
            <a:normAutofit/>
          </a:bodyPr>
          <a:lstStyle/>
          <a:p>
            <a:r>
              <a:rPr lang="en-IN" sz="3700" b="1" i="1"/>
              <a:t>Key concepts of Jenkinsfile</a:t>
            </a:r>
            <a:br>
              <a:rPr lang="en-IN" sz="3700" b="1"/>
            </a:br>
            <a:endParaRPr lang="en-US" sz="3700"/>
          </a:p>
        </p:txBody>
      </p:sp>
      <p:sp>
        <p:nvSpPr>
          <p:cNvPr id="20"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Content Placeholder 2">
            <a:extLst>
              <a:ext uri="{FF2B5EF4-FFF2-40B4-BE49-F238E27FC236}">
                <a16:creationId xmlns:a16="http://schemas.microsoft.com/office/drawing/2014/main" id="{FB118A67-A80B-3749-9140-369F2EA23644}"/>
              </a:ext>
            </a:extLst>
          </p:cNvPr>
          <p:cNvSpPr>
            <a:spLocks noGrp="1"/>
          </p:cNvSpPr>
          <p:nvPr>
            <p:ph idx="1"/>
          </p:nvPr>
        </p:nvSpPr>
        <p:spPr>
          <a:xfrm>
            <a:off x="1653363" y="2176271"/>
            <a:ext cx="9367204" cy="4490535"/>
          </a:xfrm>
        </p:spPr>
        <p:txBody>
          <a:bodyPr anchor="t">
            <a:normAutofit/>
          </a:bodyPr>
          <a:lstStyle/>
          <a:p>
            <a:r>
              <a:rPr lang="en-IN" sz="1300" b="1" i="1" dirty="0"/>
              <a:t>Pipeline</a:t>
            </a:r>
            <a:r>
              <a:rPr lang="en-IN" sz="1300" i="1" dirty="0"/>
              <a:t> - A pipeline is a set of instructions that includes the processes of continuous delivery. For example, creating an application, testing it, and deploying the same. Moreover, it is a critical element in declarative pipeline syntax, which is a collection of all stages in a </a:t>
            </a:r>
            <a:r>
              <a:rPr lang="en-IN" sz="1300" i="1" dirty="0" err="1"/>
              <a:t>Jenkinsfile</a:t>
            </a:r>
            <a:r>
              <a:rPr lang="en-IN" sz="1300" i="1" dirty="0"/>
              <a:t>. We declare different stages and steps in this block.</a:t>
            </a:r>
            <a:endParaRPr lang="en-IN" sz="1300" dirty="0"/>
          </a:p>
          <a:p>
            <a:r>
              <a:rPr lang="en-IN" sz="1300" dirty="0"/>
              <a:t>pipeline{ } </a:t>
            </a:r>
            <a:r>
              <a:rPr lang="en-IN" sz="1300" b="1" i="1" dirty="0"/>
              <a:t>Node</a:t>
            </a:r>
            <a:r>
              <a:rPr lang="en-IN" sz="1300" i="1" dirty="0"/>
              <a:t> - A node is a key element in scripted pipeline syntax. Moreover, it acts as a machine in Jenkins that executes the Pipeline.</a:t>
            </a:r>
            <a:endParaRPr lang="en-IN" sz="1300" dirty="0"/>
          </a:p>
          <a:p>
            <a:r>
              <a:rPr lang="en-IN" sz="1300" dirty="0"/>
              <a:t>node{ } </a:t>
            </a:r>
            <a:r>
              <a:rPr lang="en-IN" sz="1300" b="1" i="1" dirty="0"/>
              <a:t>Stage</a:t>
            </a:r>
            <a:r>
              <a:rPr lang="en-IN" sz="1300" i="1" dirty="0"/>
              <a:t> - A stage consists of a set of processes that the Pipeline executes. Additionally, the tasks are divided in each stage, implying that there can be multiple stages within a Pipeline. The below snippet shows the different stages that one can define in a Pipeline.</a:t>
            </a:r>
            <a:endParaRPr lang="en-IN" sz="1300" dirty="0"/>
          </a:p>
          <a:p>
            <a:r>
              <a:rPr lang="en-IN" sz="1300" b="1" i="1" dirty="0"/>
              <a:t>Steps</a:t>
            </a:r>
            <a:r>
              <a:rPr lang="en-IN" sz="1300" i="1" dirty="0"/>
              <a:t> - A step in Jenkins defines what we have to do at a particular step in the process. There can be a series of steps within the stage. Moreover, whatever step we define in a stage would be executed within it.</a:t>
            </a:r>
            <a:endParaRPr lang="en-IN" sz="1300" dirty="0"/>
          </a:p>
          <a:p>
            <a:r>
              <a:rPr lang="en-IN" sz="1300" b="1" i="1" dirty="0"/>
              <a:t>Agent</a:t>
            </a:r>
            <a:r>
              <a:rPr lang="en-IN" sz="1300" i="1" dirty="0"/>
              <a:t> - An agent is a directive that enables the users to execute multiple projects within the same Jenkins instance by distributing the load. Moreover, we assign an executor to the build through an agent. You can either use a single agent for the entire pipeline or use a distinct agent for the different stages of the pipeline. Subsequently, some of the parameters used with agents are -</a:t>
            </a:r>
            <a:endParaRPr lang="en-IN" sz="1300" dirty="0"/>
          </a:p>
          <a:p>
            <a:pPr lvl="1"/>
            <a:r>
              <a:rPr lang="en-IN" sz="1300" b="1" i="1" dirty="0"/>
              <a:t>Any</a:t>
            </a:r>
            <a:r>
              <a:rPr lang="en-IN" sz="1300" i="1" dirty="0"/>
              <a:t>- Any of the available agents execute the pipeline.</a:t>
            </a:r>
            <a:endParaRPr lang="en-IN" sz="1300" dirty="0"/>
          </a:p>
          <a:p>
            <a:pPr lvl="1"/>
            <a:r>
              <a:rPr lang="en-IN" sz="1300" b="1" i="1" dirty="0"/>
              <a:t>None</a:t>
            </a:r>
            <a:r>
              <a:rPr lang="en-IN" sz="1300" i="1" dirty="0"/>
              <a:t>- It is used at the pipeline root and implies no global agent, but each stage must specify its own agent.</a:t>
            </a:r>
            <a:endParaRPr lang="en-IN" sz="1300" dirty="0"/>
          </a:p>
          <a:p>
            <a:pPr lvl="1"/>
            <a:r>
              <a:rPr lang="en-IN" sz="1300" b="1" i="1" dirty="0"/>
              <a:t>Label</a:t>
            </a:r>
            <a:r>
              <a:rPr lang="en-IN" sz="1300" i="1" dirty="0"/>
              <a:t>- The </a:t>
            </a:r>
            <a:r>
              <a:rPr lang="en-IN" sz="1300" i="1" dirty="0" err="1"/>
              <a:t>labeled</a:t>
            </a:r>
            <a:r>
              <a:rPr lang="en-IN" sz="1300" i="1" dirty="0"/>
              <a:t> agent is used to execute the pipeline or the specific stage.</a:t>
            </a:r>
            <a:endParaRPr lang="en-IN" sz="1300" dirty="0"/>
          </a:p>
          <a:p>
            <a:pPr lvl="1"/>
            <a:r>
              <a:rPr lang="en-IN" sz="1300" b="1" i="1" dirty="0"/>
              <a:t>Docker</a:t>
            </a:r>
            <a:r>
              <a:rPr lang="en-IN" sz="1300" i="1" dirty="0"/>
              <a:t>- One can use the Docker images as the execution environment &amp; specifying the agent as docker.</a:t>
            </a:r>
            <a:endParaRPr lang="en-IN" sz="1300" dirty="0"/>
          </a:p>
          <a:p>
            <a:endParaRPr lang="en-US" sz="1300" dirty="0"/>
          </a:p>
        </p:txBody>
      </p:sp>
    </p:spTree>
    <p:extLst>
      <p:ext uri="{BB962C8B-B14F-4D97-AF65-F5344CB8AC3E}">
        <p14:creationId xmlns:p14="http://schemas.microsoft.com/office/powerpoint/2010/main" val="1245117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Freeform: Shape 6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2" name="Group 7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7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7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7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8C6162F4-AB5F-0048-BDA2-A19D5BA6842E}"/>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Merge Request from dev to master Branch</a:t>
            </a:r>
          </a:p>
        </p:txBody>
      </p:sp>
      <p:graphicFrame>
        <p:nvGraphicFramePr>
          <p:cNvPr id="45" name="Content Placeholder 2">
            <a:extLst>
              <a:ext uri="{FF2B5EF4-FFF2-40B4-BE49-F238E27FC236}">
                <a16:creationId xmlns:a16="http://schemas.microsoft.com/office/drawing/2014/main" id="{169CE661-341B-4673-8D75-9D101C54994D}"/>
              </a:ext>
            </a:extLst>
          </p:cNvPr>
          <p:cNvGraphicFramePr>
            <a:graphicFrameLocks noGrp="1"/>
          </p:cNvGraphicFramePr>
          <p:nvPr>
            <p:ph idx="1"/>
            <p:extLst>
              <p:ext uri="{D42A27DB-BD31-4B8C-83A1-F6EECF244321}">
                <p14:modId xmlns:p14="http://schemas.microsoft.com/office/powerpoint/2010/main" val="239037486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1229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9C7F-7197-584C-B115-FC14B1AC7C26}"/>
              </a:ext>
            </a:extLst>
          </p:cNvPr>
          <p:cNvSpPr>
            <a:spLocks noGrp="1"/>
          </p:cNvSpPr>
          <p:nvPr>
            <p:ph type="title"/>
          </p:nvPr>
        </p:nvSpPr>
        <p:spPr>
          <a:xfrm>
            <a:off x="648928" y="338328"/>
            <a:ext cx="3685032" cy="1608328"/>
          </a:xfrm>
        </p:spPr>
        <p:txBody>
          <a:bodyPr>
            <a:normAutofit/>
          </a:bodyPr>
          <a:lstStyle/>
          <a:p>
            <a:r>
              <a:rPr lang="en-US" sz="3600" dirty="0"/>
              <a:t>Webhook Setup</a:t>
            </a:r>
          </a:p>
        </p:txBody>
      </p:sp>
      <p:sp>
        <p:nvSpPr>
          <p:cNvPr id="3" name="Content Placeholder 2">
            <a:extLst>
              <a:ext uri="{FF2B5EF4-FFF2-40B4-BE49-F238E27FC236}">
                <a16:creationId xmlns:a16="http://schemas.microsoft.com/office/drawing/2014/main" id="{47E20FD4-1855-104B-974C-838B739BA701}"/>
              </a:ext>
            </a:extLst>
          </p:cNvPr>
          <p:cNvSpPr>
            <a:spLocks noGrp="1"/>
          </p:cNvSpPr>
          <p:nvPr>
            <p:ph idx="1"/>
          </p:nvPr>
        </p:nvSpPr>
        <p:spPr>
          <a:xfrm>
            <a:off x="4864100" y="338328"/>
            <a:ext cx="6675627" cy="1605083"/>
          </a:xfrm>
        </p:spPr>
        <p:txBody>
          <a:bodyPr anchor="ctr">
            <a:normAutofit/>
          </a:bodyPr>
          <a:lstStyle/>
          <a:p>
            <a:r>
              <a:rPr lang="en-IN" sz="1600" dirty="0"/>
              <a:t>In your project or group, on the left sidebar, select Settings &gt; Webhooks.</a:t>
            </a:r>
          </a:p>
          <a:p>
            <a:r>
              <a:rPr lang="en-IN" sz="1600" dirty="0"/>
              <a:t>In URL, enter the URL of the webhook endpoint.</a:t>
            </a:r>
          </a:p>
          <a:p>
            <a:r>
              <a:rPr lang="en-IN" sz="1600" dirty="0"/>
              <a:t>In Secret token, enter the secret token to validate payloads.</a:t>
            </a:r>
          </a:p>
          <a:p>
            <a:r>
              <a:rPr lang="en-IN" sz="1600" dirty="0"/>
              <a:t>In the Trigger section, select the events to trigger the webhook</a:t>
            </a:r>
          </a:p>
          <a:p>
            <a:endParaRPr lang="en-US" sz="1600" dirty="0"/>
          </a:p>
        </p:txBody>
      </p:sp>
      <p:sp>
        <p:nvSpPr>
          <p:cNvPr id="1034" name="Rectangle 76">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5"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Example GitLab webhooks - Pushsafer - send push notifications easy and safe">
            <a:extLst>
              <a:ext uri="{FF2B5EF4-FFF2-40B4-BE49-F238E27FC236}">
                <a16:creationId xmlns:a16="http://schemas.microsoft.com/office/drawing/2014/main" id="{9F3F46AF-8DA1-DA49-80E8-90C8888C913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9764" y="2742397"/>
            <a:ext cx="4317167" cy="3291840"/>
          </a:xfrm>
          <a:prstGeom prst="rect">
            <a:avLst/>
          </a:prstGeom>
          <a:noFill/>
          <a:extLst>
            <a:ext uri="{909E8E84-426E-40DD-AFC4-6F175D3DCCD1}">
              <a14:hiddenFill xmlns:a14="http://schemas.microsoft.com/office/drawing/2010/main">
                <a:solidFill>
                  <a:srgbClr val="FFFFFF"/>
                </a:solidFill>
              </a14:hiddenFill>
            </a:ext>
          </a:extLst>
        </p:spPr>
      </p:pic>
      <p:sp>
        <p:nvSpPr>
          <p:cNvPr id="1036"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GitLab 7.4.2 webhooks does not trigger job in jenkins - Stack Overflow">
            <a:extLst>
              <a:ext uri="{FF2B5EF4-FFF2-40B4-BE49-F238E27FC236}">
                <a16:creationId xmlns:a16="http://schemas.microsoft.com/office/drawing/2014/main" id="{6B6A338C-8084-5040-AB85-DA00BEBF1E2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76484" y="2852392"/>
            <a:ext cx="4974336" cy="3071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238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3D8E7-C65E-7446-B743-33195FEFF1A3}"/>
              </a:ext>
            </a:extLst>
          </p:cNvPr>
          <p:cNvSpPr>
            <a:spLocks noGrp="1"/>
          </p:cNvSpPr>
          <p:nvPr>
            <p:ph type="title"/>
          </p:nvPr>
        </p:nvSpPr>
        <p:spPr>
          <a:xfrm>
            <a:off x="7883" y="1"/>
            <a:ext cx="10515600" cy="693916"/>
          </a:xfrm>
        </p:spPr>
        <p:txBody>
          <a:bodyPr>
            <a:normAutofit fontScale="90000"/>
          </a:bodyPr>
          <a:lstStyle/>
          <a:p>
            <a:r>
              <a:rPr lang="en-US" dirty="0"/>
              <a:t>Jenkins Master slave Config</a:t>
            </a:r>
          </a:p>
        </p:txBody>
      </p:sp>
      <p:pic>
        <p:nvPicPr>
          <p:cNvPr id="2050" name="Picture 2" descr="Jenkins Master Slave Configuration">
            <a:extLst>
              <a:ext uri="{FF2B5EF4-FFF2-40B4-BE49-F238E27FC236}">
                <a16:creationId xmlns:a16="http://schemas.microsoft.com/office/drawing/2014/main" id="{BF6A0AFD-9BD9-F946-A0BE-AF8985D099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1192" y="639558"/>
            <a:ext cx="5201044" cy="162537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enkins Master Slave Configuration">
            <a:extLst>
              <a:ext uri="{FF2B5EF4-FFF2-40B4-BE49-F238E27FC236}">
                <a16:creationId xmlns:a16="http://schemas.microsoft.com/office/drawing/2014/main" id="{E20B3F6C-D1BE-DB47-B594-6F8288796E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7375" y="162099"/>
            <a:ext cx="4825575" cy="200569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Jenkins Master Slave Configuration">
            <a:extLst>
              <a:ext uri="{FF2B5EF4-FFF2-40B4-BE49-F238E27FC236}">
                <a16:creationId xmlns:a16="http://schemas.microsoft.com/office/drawing/2014/main" id="{DF6AB9A1-0EA0-734F-A9EB-AFAA75497A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095" y="2422021"/>
            <a:ext cx="5079125" cy="156299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Jenkins Master Slave Configuration">
            <a:extLst>
              <a:ext uri="{FF2B5EF4-FFF2-40B4-BE49-F238E27FC236}">
                <a16:creationId xmlns:a16="http://schemas.microsoft.com/office/drawing/2014/main" id="{8BB28A73-07EB-474F-B3DB-D341126611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4010" y="2372382"/>
            <a:ext cx="4214648" cy="198604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Jenkins Master Slave Configuration">
            <a:extLst>
              <a:ext uri="{FF2B5EF4-FFF2-40B4-BE49-F238E27FC236}">
                <a16:creationId xmlns:a16="http://schemas.microsoft.com/office/drawing/2014/main" id="{B3574193-475D-0A46-9137-E6712EBD21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3404" y="4156916"/>
            <a:ext cx="6345477" cy="27010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3B992D3-00B2-AA42-BF1E-4CD1F0D127A8}"/>
              </a:ext>
            </a:extLst>
          </p:cNvPr>
          <p:cNvSpPr txBox="1"/>
          <p:nvPr/>
        </p:nvSpPr>
        <p:spPr>
          <a:xfrm>
            <a:off x="199506" y="671579"/>
            <a:ext cx="301686" cy="369332"/>
          </a:xfrm>
          <a:prstGeom prst="rect">
            <a:avLst/>
          </a:prstGeom>
          <a:noFill/>
        </p:spPr>
        <p:txBody>
          <a:bodyPr wrap="none" rtlCol="0">
            <a:spAutoFit/>
          </a:bodyPr>
          <a:lstStyle/>
          <a:p>
            <a:r>
              <a:rPr lang="en-US" dirty="0"/>
              <a:t>1</a:t>
            </a:r>
          </a:p>
        </p:txBody>
      </p:sp>
      <p:sp>
        <p:nvSpPr>
          <p:cNvPr id="10" name="TextBox 9">
            <a:extLst>
              <a:ext uri="{FF2B5EF4-FFF2-40B4-BE49-F238E27FC236}">
                <a16:creationId xmlns:a16="http://schemas.microsoft.com/office/drawing/2014/main" id="{6604C12B-DECA-F341-9BF2-1EF9CB03C4D9}"/>
              </a:ext>
            </a:extLst>
          </p:cNvPr>
          <p:cNvSpPr txBox="1"/>
          <p:nvPr/>
        </p:nvSpPr>
        <p:spPr>
          <a:xfrm>
            <a:off x="6204066" y="645833"/>
            <a:ext cx="301686" cy="369332"/>
          </a:xfrm>
          <a:prstGeom prst="rect">
            <a:avLst/>
          </a:prstGeom>
          <a:noFill/>
        </p:spPr>
        <p:txBody>
          <a:bodyPr wrap="none" rtlCol="0">
            <a:spAutoFit/>
          </a:bodyPr>
          <a:lstStyle/>
          <a:p>
            <a:r>
              <a:rPr lang="en-US" dirty="0"/>
              <a:t>2</a:t>
            </a:r>
          </a:p>
        </p:txBody>
      </p:sp>
      <p:sp>
        <p:nvSpPr>
          <p:cNvPr id="11" name="TextBox 10">
            <a:extLst>
              <a:ext uri="{FF2B5EF4-FFF2-40B4-BE49-F238E27FC236}">
                <a16:creationId xmlns:a16="http://schemas.microsoft.com/office/drawing/2014/main" id="{96AEF82F-B9B2-4548-835D-9C5D28877AD1}"/>
              </a:ext>
            </a:extLst>
          </p:cNvPr>
          <p:cNvSpPr txBox="1"/>
          <p:nvPr/>
        </p:nvSpPr>
        <p:spPr>
          <a:xfrm>
            <a:off x="199506" y="2712121"/>
            <a:ext cx="301686" cy="369332"/>
          </a:xfrm>
          <a:prstGeom prst="rect">
            <a:avLst/>
          </a:prstGeom>
          <a:noFill/>
        </p:spPr>
        <p:txBody>
          <a:bodyPr wrap="none" rtlCol="0">
            <a:spAutoFit/>
          </a:bodyPr>
          <a:lstStyle/>
          <a:p>
            <a:r>
              <a:rPr lang="en-US" dirty="0"/>
              <a:t>3</a:t>
            </a:r>
          </a:p>
        </p:txBody>
      </p:sp>
      <p:sp>
        <p:nvSpPr>
          <p:cNvPr id="13" name="TextBox 12">
            <a:extLst>
              <a:ext uri="{FF2B5EF4-FFF2-40B4-BE49-F238E27FC236}">
                <a16:creationId xmlns:a16="http://schemas.microsoft.com/office/drawing/2014/main" id="{8F2E29F1-2757-754A-AFF8-AFBD33DD34AC}"/>
              </a:ext>
            </a:extLst>
          </p:cNvPr>
          <p:cNvSpPr txBox="1"/>
          <p:nvPr/>
        </p:nvSpPr>
        <p:spPr>
          <a:xfrm>
            <a:off x="6204066" y="3139872"/>
            <a:ext cx="301686" cy="369332"/>
          </a:xfrm>
          <a:prstGeom prst="rect">
            <a:avLst/>
          </a:prstGeom>
          <a:noFill/>
        </p:spPr>
        <p:txBody>
          <a:bodyPr wrap="square" rtlCol="0">
            <a:spAutoFit/>
          </a:bodyPr>
          <a:lstStyle/>
          <a:p>
            <a:r>
              <a:rPr lang="en-US" dirty="0"/>
              <a:t>4</a:t>
            </a:r>
          </a:p>
        </p:txBody>
      </p:sp>
      <p:sp>
        <p:nvSpPr>
          <p:cNvPr id="14" name="TextBox 13">
            <a:extLst>
              <a:ext uri="{FF2B5EF4-FFF2-40B4-BE49-F238E27FC236}">
                <a16:creationId xmlns:a16="http://schemas.microsoft.com/office/drawing/2014/main" id="{A4E3E3AA-9AA0-3C4F-B85D-5A9CEB40767A}"/>
              </a:ext>
            </a:extLst>
          </p:cNvPr>
          <p:cNvSpPr txBox="1"/>
          <p:nvPr/>
        </p:nvSpPr>
        <p:spPr>
          <a:xfrm>
            <a:off x="350349" y="4801537"/>
            <a:ext cx="301686" cy="369332"/>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1111219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2121</TotalTime>
  <Words>816</Words>
  <Application>Microsoft Macintosh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 CICD End To End Flow</vt:lpstr>
      <vt:lpstr>CICD discussion:</vt:lpstr>
      <vt:lpstr>PowerPoint Presentation</vt:lpstr>
      <vt:lpstr>Different types of Jenkins Pipeline</vt:lpstr>
      <vt:lpstr>JenkinsFile Data</vt:lpstr>
      <vt:lpstr>Key concepts of Jenkinsfile </vt:lpstr>
      <vt:lpstr>Merge Request from dev to master Branch</vt:lpstr>
      <vt:lpstr>Webhook Setup</vt:lpstr>
      <vt:lpstr>Jenkins Master slave Config</vt:lpstr>
      <vt:lpstr>Trigger a pipeline from JenkinsFile</vt:lpstr>
      <vt:lpstr>GitLab Branching Strategy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CICD End To End Flow</dc:title>
  <dc:creator>Praveen Singampalli</dc:creator>
  <cp:lastModifiedBy>Praveen Singampalli</cp:lastModifiedBy>
  <cp:revision>36</cp:revision>
  <dcterms:created xsi:type="dcterms:W3CDTF">2021-12-23T00:41:54Z</dcterms:created>
  <dcterms:modified xsi:type="dcterms:W3CDTF">2022-06-11T10:14:49Z</dcterms:modified>
</cp:coreProperties>
</file>