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00A4-AF0E-8D45-B8DC-A871A050F347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F61-BFCB-F846-A616-32B8D274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B9F61-BFCB-F846-A616-32B8D2747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04E-D085-374B-BF2E-EDE1D2957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54830-8A8D-924B-82E7-88491F5A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57A9-C33F-F547-A1E2-6E9EBB70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424A-6902-1D4C-A392-3374A949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8A5C-355F-7048-A523-8BE4AF92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A44-1B1A-7541-955A-16A9A1B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7651B-C60A-FE43-B28B-912ABB74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9D83-0CD1-774C-9880-7C1034FE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A58E-4248-DA44-B130-9E731FD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A743-3651-4A4F-ADAF-2AEFD81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F4592-B910-4240-ACDB-101E7010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C142-BF89-6548-94F9-F26269AE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84BD-2AF8-1D4B-B436-3228CEA8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3268-DF49-2944-AE98-11EB721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0F2F-01ED-4941-A8B7-BBEFCF71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C26E-239B-454D-90B1-9BF6B6BB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028-B4D4-C74E-8458-BA5A8230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D649-4CB5-574F-817B-3C634700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A914-7A04-2341-B3D8-48EBEA7D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02C3-3677-7445-9BD5-FF2DAC1F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BD62-335E-6E48-8B70-93BDD7C4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9B971-4BBF-1A4A-9219-A6AD6603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C2AF-D049-FB42-B14F-5C3E273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5F26-CF57-5541-804C-25030EA3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AD1D-4FD3-6846-88CC-5793EAC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E47-5169-6747-B9C0-604AEF05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B3D-AC42-5249-B270-9530BA93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28FB-8D5F-5F43-AD32-F2A1495A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34FE-7F90-A344-B1A1-F093EE1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2F2-4FB0-FD43-AC91-B55248C9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FF68-67B0-E74D-8FE5-B33AE0E5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EA4B-F4EA-EA4C-8269-756A7311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7CCF-B9CE-1947-86A7-891DC34F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AA6B-A488-564E-A857-3D10F2A9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356A-247A-A545-A122-63B4F75D0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31DC-2525-E742-90D6-026CEF44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A34AF-E35A-A341-99DF-7373830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28DE9-3AE8-DE4C-AAC5-18BEB364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6BF2E-EAEE-4E49-B92F-32069DD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41CC-856D-2D4D-937D-D786E8B6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BE00-7B1D-1F48-9C1A-6D2B428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E49E-EC56-B54E-9095-B8A8988E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65E6D-9ADB-4C46-8620-30C6527E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58F04-AAE8-8542-B194-B851F351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3402A-F49C-7F42-B538-382E13BD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4C31-08D0-EB4B-B489-1E93A119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9700-8B58-EC4B-9D04-BB65642A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7F4C-98C5-9340-86A4-1EB9677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7240A-7248-8141-9862-B10F4ADF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0699-BAB2-2D47-9671-7E7F4D0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CB4A-3B98-A242-8480-3D8E4469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7A6BC-B142-6842-B1CB-B988808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9CAD-8CF4-A749-9698-C67BB03B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603BE-C6D3-9D44-992D-43D82DAF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0D8BA-FB89-EE4B-9E27-5658D015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2795-1785-8948-87BC-3FE54CD0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6C4-1BB0-3149-8489-67B98A4D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155AC-19A8-D346-A073-574D15EB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C0DF8-5447-A948-B37D-9B32364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7738-353A-4B40-A9A3-BE0BC845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AA94-2119-DF4A-A74D-1EA7CDB8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A029-E8C0-BA47-B11E-BA8A3883CA2C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8F4F-C420-C84C-974D-6ADE2940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A42A-1D69-6743-AD01-D2AFD2B00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9026-A100-3747-9B88-9B20E608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4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Oval 104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51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05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0" name="Picture 6" descr="Shell Scripting From Scratch - Automation Laboratories">
            <a:extLst>
              <a:ext uri="{FF2B5EF4-FFF2-40B4-BE49-F238E27FC236}">
                <a16:creationId xmlns:a16="http://schemas.microsoft.com/office/drawing/2014/main" id="{A26FB91F-73AB-63FD-9DA5-BBE40C975D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770" y="2235896"/>
            <a:ext cx="3952579" cy="237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681D5-F7F7-D34E-880C-8548C72DE545}"/>
              </a:ext>
            </a:extLst>
          </p:cNvPr>
          <p:cNvSpPr txBox="1"/>
          <p:nvPr/>
        </p:nvSpPr>
        <p:spPr>
          <a:xfrm>
            <a:off x="6548570" y="875194"/>
            <a:ext cx="4158031" cy="1535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#SHELL SCRIPTING 10 REAL TIME        SCENARIOS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By Praveen Singampalli [09-07-2022 ]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8A47F5-F399-595F-7B44-2C6B40CC4978}"/>
              </a:ext>
            </a:extLst>
          </p:cNvPr>
          <p:cNvSpPr txBox="1"/>
          <p:nvPr/>
        </p:nvSpPr>
        <p:spPr>
          <a:xfrm>
            <a:off x="4109545" y="28272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5C535A-BD41-7890-0355-1A18C57C52EA}"/>
              </a:ext>
            </a:extLst>
          </p:cNvPr>
          <p:cNvSpPr txBox="1"/>
          <p:nvPr/>
        </p:nvSpPr>
        <p:spPr>
          <a:xfrm>
            <a:off x="6454590" y="2558889"/>
            <a:ext cx="4866057" cy="377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 -----FOLLOW ME FOR BOOTCAMP UPDATES----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INSTAGRAM/ TWITTER  – SINGAM4DEVOPS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LINKEDIN – PRAVEEN SINGAMPALLI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TELEGRAM - SINGAM4DEVOPS_DISCUSS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Please do share my channel link </a:t>
            </a:r>
            <a:r>
              <a:rPr lang="en-US" sz="1800" b="1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with 10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of </a:t>
            </a:r>
            <a:r>
              <a:rPr lang="en-US" sz="1800" b="1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your friends </a:t>
            </a:r>
            <a:endParaRPr lang="en-US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https://</a:t>
            </a:r>
            <a:r>
              <a:rPr lang="en-US" b="1" dirty="0" err="1">
                <a:solidFill>
                  <a:schemeClr val="tx1">
                    <a:alpha val="80000"/>
                  </a:schemeClr>
                </a:solidFill>
              </a:rPr>
              <a:t>www.youtube.com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/channel/UCBz4yaxNxfiz1XYh-07UfWQ</a:t>
            </a:r>
            <a:endParaRPr lang="en-US" sz="1800" b="1" dirty="0">
              <a:solidFill>
                <a:schemeClr val="tx1">
                  <a:alpha val="8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85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5FE74-B6FC-F24B-A544-550B3C4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3" y="13927"/>
            <a:ext cx="11526677" cy="864358"/>
          </a:xfrm>
        </p:spPr>
        <p:txBody>
          <a:bodyPr>
            <a:normAutofit/>
          </a:bodyPr>
          <a:lstStyle/>
          <a:p>
            <a:r>
              <a:rPr lang="en-US" sz="3600" b="1" dirty="0"/>
              <a:t>AUTOMATION 8 - Creating HTML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F3AE-0C88-5A47-A975-4D5743C2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34" y="27785"/>
            <a:ext cx="4627239" cy="6844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cat &gt; html &lt;&lt;'EOF'</a:t>
            </a:r>
          </a:p>
          <a:p>
            <a:pPr marL="0" indent="0">
              <a:buNone/>
            </a:pPr>
            <a:r>
              <a:rPr lang="en-US" sz="1400" b="1" dirty="0"/>
              <a:t>&lt;html&gt;</a:t>
            </a:r>
          </a:p>
          <a:p>
            <a:pPr marL="0" indent="0">
              <a:buNone/>
            </a:pPr>
            <a:r>
              <a:rPr lang="en-US" sz="1400" b="1" dirty="0"/>
              <a:t>&lt;body&gt;</a:t>
            </a:r>
          </a:p>
          <a:p>
            <a:pPr marL="0" indent="0">
              <a:buNone/>
            </a:pPr>
            <a:r>
              <a:rPr lang="en-US" sz="1400" b="1" dirty="0"/>
              <a:t>&lt;p&gt;&lt;strong&gt;MODULE_VERSION - {{</a:t>
            </a:r>
            <a:r>
              <a:rPr lang="en-US" sz="1400" b="1" dirty="0" err="1"/>
              <a:t>module_version</a:t>
            </a:r>
            <a:r>
              <a:rPr lang="en-US" sz="1400" b="1" dirty="0"/>
              <a:t>}}&lt;/strong&gt;&lt;/p&gt;</a:t>
            </a:r>
          </a:p>
          <a:p>
            <a:pPr marL="0" indent="0">
              <a:buNone/>
            </a:pPr>
            <a:r>
              <a:rPr lang="en-US" sz="1400" b="1" dirty="0"/>
              <a:t>&lt;table border="1" </a:t>
            </a:r>
            <a:r>
              <a:rPr lang="en-US" sz="1400" b="1" dirty="0" err="1"/>
              <a:t>cellspacing</a:t>
            </a:r>
            <a:r>
              <a:rPr lang="en-US" sz="1400" b="1" dirty="0"/>
              <a:t>="0" cellpadding="2.5" </a:t>
            </a:r>
            <a:r>
              <a:rPr lang="en-US" sz="1400" b="1" dirty="0" err="1"/>
              <a:t>valign</a:t>
            </a:r>
            <a:r>
              <a:rPr lang="en-US" sz="1400" b="1" dirty="0"/>
              <a:t>="top"</a:t>
            </a:r>
          </a:p>
          <a:p>
            <a:pPr marL="0" indent="0">
              <a:buNone/>
            </a:pPr>
            <a:r>
              <a:rPr lang="en-US" sz="1400" b="1" dirty="0"/>
              <a:t>width="100%" align="justify"</a:t>
            </a:r>
          </a:p>
          <a:p>
            <a:pPr marL="0" indent="0">
              <a:buNone/>
            </a:pPr>
            <a:r>
              <a:rPr lang="en-US" sz="1400" b="1" dirty="0"/>
              <a:t>style="width: 100%; max-width: 1200px; background-color: #</a:t>
            </a:r>
            <a:r>
              <a:rPr lang="en-US" sz="1400" b="1" dirty="0" err="1"/>
              <a:t>ffffff</a:t>
            </a:r>
            <a:r>
              <a:rPr lang="en-US" sz="1400" b="1" dirty="0"/>
              <a:t>"&gt;</a:t>
            </a:r>
          </a:p>
          <a:p>
            <a:pPr marL="0" indent="0">
              <a:buNone/>
            </a:pPr>
            <a:r>
              <a:rPr lang="en-US" sz="1400" b="1" dirty="0"/>
              <a:t>&lt;tr&gt;</a:t>
            </a:r>
          </a:p>
          <a:p>
            <a:pPr marL="0" indent="0">
              <a:buNone/>
            </a:pPr>
            <a:r>
              <a:rPr lang="en-US" sz="1400" b="1" dirty="0"/>
              <a:t>&lt;</a:t>
            </a:r>
            <a:r>
              <a:rPr lang="en-US" sz="1400" b="1" dirty="0" err="1"/>
              <a:t>th</a:t>
            </a:r>
            <a:r>
              <a:rPr lang="en-US" sz="1400" b="1" dirty="0"/>
              <a:t>&gt;Key&lt;/</a:t>
            </a:r>
            <a:r>
              <a:rPr lang="en-US" sz="1400" b="1" dirty="0" err="1"/>
              <a:t>th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&lt;/tr&gt;</a:t>
            </a:r>
          </a:p>
          <a:p>
            <a:pPr marL="0" indent="0">
              <a:buNone/>
            </a:pPr>
            <a:r>
              <a:rPr lang="en-US" sz="1400" b="1" dirty="0"/>
              <a:t>EOF</a:t>
            </a:r>
          </a:p>
          <a:p>
            <a:pPr marL="0" indent="0">
              <a:buNone/>
            </a:pPr>
            <a:r>
              <a:rPr lang="en-US" sz="1400" b="1" dirty="0"/>
              <a:t>Paste </a:t>
            </a:r>
            <a:r>
              <a:rPr lang="en-US" sz="1400" b="1" dirty="0" err="1"/>
              <a:t>test.sh</a:t>
            </a:r>
            <a:r>
              <a:rPr lang="en-US" sz="1400" b="1" dirty="0"/>
              <a:t> test2.txt tesxt100.txt  | while read key dog zebra; do</a:t>
            </a:r>
          </a:p>
          <a:p>
            <a:pPr marL="0" indent="0">
              <a:buNone/>
            </a:pPr>
            <a:r>
              <a:rPr lang="en-US" sz="1400" b="1" dirty="0"/>
              <a:t>  cat &gt;&gt; </a:t>
            </a:r>
            <a:r>
              <a:rPr lang="en-US" sz="1400" b="1" dirty="0" err="1"/>
              <a:t>jira.html</a:t>
            </a:r>
            <a:r>
              <a:rPr lang="en-US" sz="1400" b="1" dirty="0"/>
              <a:t> &lt;&lt;EOF</a:t>
            </a:r>
          </a:p>
          <a:p>
            <a:pPr marL="0" indent="0">
              <a:buNone/>
            </a:pPr>
            <a:r>
              <a:rPr lang="en-US" sz="1400" b="1" dirty="0"/>
              <a:t>&lt;tr&gt;</a:t>
            </a:r>
          </a:p>
          <a:p>
            <a:pPr marL="0" indent="0">
              <a:buNone/>
            </a:pPr>
            <a:r>
              <a:rPr lang="en-US" sz="1400" b="1" dirty="0"/>
              <a:t>&lt;td&gt;$ key &lt;/td&gt;</a:t>
            </a:r>
          </a:p>
          <a:p>
            <a:pPr marL="0" indent="0">
              <a:buNone/>
            </a:pPr>
            <a:r>
              <a:rPr lang="en-US" sz="1400" b="1" dirty="0"/>
              <a:t>&lt;/tr&gt;</a:t>
            </a:r>
          </a:p>
          <a:p>
            <a:pPr marL="0" indent="0">
              <a:buNone/>
            </a:pPr>
            <a:r>
              <a:rPr lang="en-US" sz="1400" b="1" dirty="0"/>
              <a:t>EOF</a:t>
            </a:r>
          </a:p>
          <a:p>
            <a:pPr marL="0" indent="0">
              <a:buNone/>
            </a:pPr>
            <a:r>
              <a:rPr lang="en-US" sz="1400" b="1" dirty="0"/>
              <a:t>done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51986CE-30BB-404F-9B63-8A05606A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12" y="1764822"/>
            <a:ext cx="6253212" cy="31578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39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BF38-F23A-794B-864B-10C91C00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7693"/>
          </a:xfrm>
        </p:spPr>
        <p:txBody>
          <a:bodyPr/>
          <a:lstStyle/>
          <a:p>
            <a:r>
              <a:rPr lang="en-US" b="1" dirty="0"/>
              <a:t>AUTOMATION 9 - Sonar/GitLab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CF43-2081-FA4D-8699-2D5FBCBF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70" y="937692"/>
            <a:ext cx="4863314" cy="586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curl </a:t>
            </a:r>
            <a:r>
              <a:rPr lang="en-US" sz="1600" dirty="0"/>
              <a:t>-u "GITLAB:$</a:t>
            </a:r>
            <a:r>
              <a:rPr lang="en-US" sz="1600" dirty="0" err="1"/>
              <a:t>gitlab</a:t>
            </a:r>
            <a:r>
              <a:rPr lang="en-US" sz="1600" dirty="0"/>
              <a:t>” "https://sonar/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qualitygates</a:t>
            </a:r>
            <a:r>
              <a:rPr lang="en-US" sz="1600" dirty="0"/>
              <a:t>/</a:t>
            </a:r>
            <a:r>
              <a:rPr lang="en-US" sz="1600" dirty="0" err="1"/>
              <a:t>project_status?projectKey</a:t>
            </a:r>
            <a:r>
              <a:rPr lang="en-US" sz="1600" dirty="0"/>
              <a:t>=${</a:t>
            </a:r>
            <a:r>
              <a:rPr lang="en-US" sz="1600" dirty="0" err="1"/>
              <a:t>sonarProjectKey</a:t>
            </a:r>
            <a:r>
              <a:rPr lang="en-US" sz="1600" dirty="0"/>
              <a:t>}&amp;branch=${PIPELINE_GIT_BRANCH}" &gt;&gt; </a:t>
            </a:r>
            <a:r>
              <a:rPr lang="en-US" sz="1600" dirty="0" err="1"/>
              <a:t>status.json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cat </a:t>
            </a:r>
            <a:r>
              <a:rPr lang="en-US" sz="1600" dirty="0" err="1"/>
              <a:t>status.json</a:t>
            </a:r>
            <a:r>
              <a:rPr lang="en-US" sz="1600" dirty="0"/>
              <a:t> | </a:t>
            </a:r>
            <a:r>
              <a:rPr lang="en-US" sz="1600" b="1" dirty="0" err="1"/>
              <a:t>jq</a:t>
            </a:r>
            <a:r>
              <a:rPr lang="en-US" sz="1600" dirty="0"/>
              <a:t> '.</a:t>
            </a:r>
            <a:r>
              <a:rPr lang="en-US" sz="1600" dirty="0" err="1"/>
              <a:t>projectStatus</a:t>
            </a:r>
            <a:r>
              <a:rPr lang="en-US" sz="1600" dirty="0"/>
              <a:t> .status' &gt; </a:t>
            </a:r>
            <a:r>
              <a:rPr lang="en-US" sz="1600" dirty="0" err="1"/>
              <a:t>status.txt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sed 's/"//g' </a:t>
            </a:r>
            <a:r>
              <a:rPr lang="en-US" sz="1600" dirty="0" err="1"/>
              <a:t>status.txt</a:t>
            </a:r>
            <a:r>
              <a:rPr lang="en-US" sz="1600" dirty="0"/>
              <a:t> &gt;&gt; </a:t>
            </a:r>
            <a:r>
              <a:rPr lang="en-US" sz="1600" dirty="0" err="1"/>
              <a:t>QG.txt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echo "status=$(sed -n '1p' </a:t>
            </a:r>
            <a:r>
              <a:rPr lang="en-US" sz="1600" dirty="0" err="1"/>
              <a:t>QG.txt</a:t>
            </a:r>
            <a:r>
              <a:rPr lang="en-US" sz="1600" dirty="0"/>
              <a:t>)" </a:t>
            </a:r>
          </a:p>
          <a:p>
            <a:pPr marL="0" indent="0">
              <a:buNone/>
            </a:pPr>
            <a:r>
              <a:rPr lang="en-US" sz="1600" dirty="0"/>
              <a:t>if [ $(sed -n '1p' </a:t>
            </a:r>
            <a:r>
              <a:rPr lang="en-US" sz="1600" dirty="0" err="1"/>
              <a:t>QG.txt</a:t>
            </a:r>
            <a:r>
              <a:rPr lang="en-US" sz="1600" dirty="0"/>
              <a:t>) == 'ERROR' ]</a:t>
            </a:r>
          </a:p>
          <a:p>
            <a:pPr marL="0" indent="0">
              <a:buNone/>
            </a:pPr>
            <a:r>
              <a:rPr lang="en-US" sz="1600" dirty="0"/>
              <a:t>then</a:t>
            </a:r>
          </a:p>
          <a:p>
            <a:pPr marL="0" indent="0">
              <a:buNone/>
            </a:pPr>
            <a:r>
              <a:rPr lang="en-US" sz="1600" dirty="0"/>
              <a:t>echo -e "*****$RED QUALITY GATE ERROR $NC*****"</a:t>
            </a:r>
          </a:p>
          <a:p>
            <a:pPr marL="0" indent="0">
              <a:buNone/>
            </a:pPr>
            <a:r>
              <a:rPr lang="en-US" sz="1600" dirty="0"/>
              <a:t>echo "Check https://sonar/</a:t>
            </a:r>
            <a:r>
              <a:rPr lang="en-US" sz="1600" dirty="0" err="1"/>
              <a:t>dashboard?id</a:t>
            </a:r>
            <a:r>
              <a:rPr lang="en-US" sz="1600" dirty="0"/>
              <a:t>=${</a:t>
            </a:r>
            <a:r>
              <a:rPr lang="en-US" sz="1600" dirty="0" err="1"/>
              <a:t>sonarProjectKey</a:t>
            </a:r>
            <a:r>
              <a:rPr lang="en-US" sz="1600" dirty="0"/>
              <a:t>}"</a:t>
            </a:r>
          </a:p>
          <a:p>
            <a:pPr marL="0" indent="0">
              <a:buNone/>
            </a:pPr>
            <a:r>
              <a:rPr lang="en-US" sz="1600" dirty="0"/>
              <a:t>exit 1	</a:t>
            </a:r>
          </a:p>
          <a:p>
            <a:pPr marL="0" indent="0">
              <a:buNone/>
            </a:pPr>
            <a:r>
              <a:rPr lang="en-US" sz="1600" dirty="0"/>
              <a:t>else</a:t>
            </a:r>
          </a:p>
          <a:p>
            <a:pPr marL="0" indent="0">
              <a:buNone/>
            </a:pPr>
            <a:r>
              <a:rPr lang="en-US" sz="1600" dirty="0"/>
              <a:t>echo "*****$GREEN QUALITY GATE OKAY $NC******"</a:t>
            </a:r>
          </a:p>
          <a:p>
            <a:pPr marL="0" indent="0">
              <a:buNone/>
            </a:pPr>
            <a:r>
              <a:rPr lang="en-US" sz="1600" dirty="0"/>
              <a:t>echo "To validate check https://sonar/</a:t>
            </a:r>
            <a:r>
              <a:rPr lang="en-US" sz="1600" dirty="0" err="1"/>
              <a:t>dashboard?id</a:t>
            </a:r>
            <a:r>
              <a:rPr lang="en-US" sz="1600" dirty="0"/>
              <a:t>=${</a:t>
            </a:r>
            <a:r>
              <a:rPr lang="en-US" sz="1600" dirty="0" err="1"/>
              <a:t>sonarProjectKey</a:t>
            </a:r>
            <a:r>
              <a:rPr lang="en-US" sz="1600" dirty="0"/>
              <a:t>}"</a:t>
            </a:r>
          </a:p>
          <a:p>
            <a:pPr marL="0" indent="0">
              <a:buNone/>
            </a:pPr>
            <a:r>
              <a:rPr lang="en-US" sz="1600" dirty="0"/>
              <a:t>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1963-744E-C347-8311-396F22675F41}"/>
              </a:ext>
            </a:extLst>
          </p:cNvPr>
          <p:cNvSpPr txBox="1"/>
          <p:nvPr/>
        </p:nvSpPr>
        <p:spPr>
          <a:xfrm>
            <a:off x="6252781" y="612844"/>
            <a:ext cx="70097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{  </a:t>
            </a:r>
          </a:p>
          <a:p>
            <a:endParaRPr lang="en-IN" b="1" dirty="0"/>
          </a:p>
          <a:p>
            <a:r>
              <a:rPr lang="en-IN" b="1" dirty="0"/>
              <a:t>    "employee": {  </a:t>
            </a:r>
          </a:p>
          <a:p>
            <a:endParaRPr lang="en-IN" b="1" dirty="0"/>
          </a:p>
          <a:p>
            <a:r>
              <a:rPr lang="en-IN" b="1" dirty="0"/>
              <a:t>        "name":       "</a:t>
            </a:r>
            <a:r>
              <a:rPr lang="en-IN" b="1" dirty="0" err="1"/>
              <a:t>sonoo</a:t>
            </a:r>
            <a:r>
              <a:rPr lang="en-IN" b="1" dirty="0"/>
              <a:t>",   </a:t>
            </a:r>
          </a:p>
          <a:p>
            <a:endParaRPr lang="en-IN" b="1" dirty="0"/>
          </a:p>
          <a:p>
            <a:r>
              <a:rPr lang="en-IN" b="1" dirty="0"/>
              <a:t>        "ID":      56000,   </a:t>
            </a:r>
          </a:p>
          <a:p>
            <a:endParaRPr lang="en-IN" b="1" dirty="0"/>
          </a:p>
          <a:p>
            <a:r>
              <a:rPr lang="en-IN" b="1" dirty="0"/>
              <a:t>        "Status":    true  </a:t>
            </a:r>
          </a:p>
          <a:p>
            <a:endParaRPr lang="en-IN" b="1" dirty="0"/>
          </a:p>
          <a:p>
            <a:r>
              <a:rPr lang="en-IN" b="1" dirty="0"/>
              <a:t>    }  </a:t>
            </a:r>
          </a:p>
          <a:p>
            <a:endParaRPr lang="en-IN" b="1" dirty="0"/>
          </a:p>
          <a:p>
            <a:r>
              <a:rPr lang="en-IN" b="1" dirty="0"/>
              <a:t>}  </a:t>
            </a:r>
            <a:endParaRPr lang="en-IN" dirty="0"/>
          </a:p>
          <a:p>
            <a:endParaRPr lang="en-IN" dirty="0"/>
          </a:p>
          <a:p>
            <a:r>
              <a:rPr lang="en-IN" dirty="0"/>
              <a:t>cat </a:t>
            </a:r>
            <a:r>
              <a:rPr lang="en-IN" dirty="0" err="1"/>
              <a:t>status.json</a:t>
            </a:r>
            <a:r>
              <a:rPr lang="en-IN" dirty="0"/>
              <a:t>| </a:t>
            </a:r>
            <a:r>
              <a:rPr lang="en-IN" dirty="0" err="1"/>
              <a:t>jq</a:t>
            </a:r>
            <a:r>
              <a:rPr lang="en-IN" dirty="0"/>
              <a:t> '.employee’</a:t>
            </a:r>
          </a:p>
          <a:p>
            <a:r>
              <a:rPr lang="en-IN" dirty="0"/>
              <a:t>cat </a:t>
            </a:r>
            <a:r>
              <a:rPr lang="en-IN" dirty="0" err="1"/>
              <a:t>status.json</a:t>
            </a:r>
            <a:r>
              <a:rPr lang="en-IN" dirty="0"/>
              <a:t>| </a:t>
            </a:r>
            <a:r>
              <a:rPr lang="en-IN" dirty="0" err="1"/>
              <a:t>jq</a:t>
            </a:r>
            <a:r>
              <a:rPr lang="en-IN" dirty="0"/>
              <a:t> '.</a:t>
            </a:r>
            <a:r>
              <a:rPr lang="en-IN" dirty="0" err="1"/>
              <a:t>employee.name</a:t>
            </a:r>
            <a:r>
              <a:rPr lang="en-IN" dirty="0"/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592A2-A7F5-1E40-BAE9-F5CC0B4451B4}"/>
              </a:ext>
            </a:extLst>
          </p:cNvPr>
          <p:cNvSpPr txBox="1"/>
          <p:nvPr/>
        </p:nvSpPr>
        <p:spPr>
          <a:xfrm>
            <a:off x="5545200" y="5334285"/>
            <a:ext cx="6222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curl --request POST --header "PRIVATE-TOKEN: $TOKEN" "https://</a:t>
            </a:r>
            <a:r>
              <a:rPr lang="en-US" dirty="0" err="1"/>
              <a:t>gitlab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/v4/projects/$</a:t>
            </a:r>
            <a:r>
              <a:rPr lang="en-US" b="1" dirty="0"/>
              <a:t>PROJECT_ID</a:t>
            </a:r>
            <a:r>
              <a:rPr lang="en-US" dirty="0"/>
              <a:t>/</a:t>
            </a:r>
            <a:r>
              <a:rPr lang="en-US" dirty="0" err="1"/>
              <a:t>protected_branches?name</a:t>
            </a:r>
            <a:r>
              <a:rPr lang="en-US" dirty="0"/>
              <a:t>=$</a:t>
            </a:r>
            <a:r>
              <a:rPr lang="en-US" b="1" dirty="0" err="1"/>
              <a:t>MS_TARGET_BRANCH</a:t>
            </a:r>
            <a:r>
              <a:rPr lang="en-US" dirty="0" err="1"/>
              <a:t>&amp;push_access_level</a:t>
            </a:r>
            <a:r>
              <a:rPr lang="en-US" dirty="0"/>
              <a:t>=40&amp;merge_access_level=40" &gt;&gt; </a:t>
            </a:r>
            <a:r>
              <a:rPr lang="en-US" dirty="0" err="1"/>
              <a:t>protectedbranches.txt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4A49-DEA5-BB40-8A45-7D83FAFF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AUTOMATION 10 - </a:t>
            </a:r>
            <a:r>
              <a:rPr lang="en-US" sz="4800" dirty="0"/>
              <a:t>To Check the process of a Jar 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40CC-4052-D644-834C-AF6FBB3D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5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(java –jar </a:t>
            </a:r>
            <a:r>
              <a:rPr lang="en-US" dirty="0" err="1"/>
              <a:t>helloworld</a:t>
            </a:r>
            <a:r>
              <a:rPr lang="en-US" dirty="0"/>
              <a:t>).   Id runtime </a:t>
            </a:r>
            <a:r>
              <a:rPr lang="en-US" dirty="0" err="1"/>
              <a:t>cpu</a:t>
            </a:r>
            <a:r>
              <a:rPr lang="en-US" dirty="0"/>
              <a:t> mem RAM App 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CPU RAM MEM HARDWARE. (AWK, SED, GREP,PIPE)</a:t>
            </a:r>
            <a:endParaRPr lang="en-US" b="1" dirty="0"/>
          </a:p>
          <a:p>
            <a:r>
              <a:rPr lang="en-US" dirty="0"/>
              <a:t>**hello=`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| </a:t>
            </a:r>
            <a:r>
              <a:rPr lang="en-US" b="1" dirty="0"/>
              <a:t>grep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helloworld</a:t>
            </a:r>
            <a:r>
              <a:rPr lang="en-US" dirty="0"/>
              <a:t>- 20.1.2.3.jar | awk '{print $13}’` </a:t>
            </a:r>
          </a:p>
          <a:p>
            <a:r>
              <a:rPr lang="en-US" dirty="0"/>
              <a:t>sed -</a:t>
            </a:r>
            <a:r>
              <a:rPr lang="en-US" dirty="0" err="1"/>
              <a:t>i</a:t>
            </a:r>
            <a:r>
              <a:rPr lang="en-US" dirty="0"/>
              <a:t> 's/</a:t>
            </a:r>
            <a:r>
              <a:rPr lang="en-US" dirty="0" err="1"/>
              <a:t>mdreject.html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/g' </a:t>
            </a:r>
            <a:r>
              <a:rPr lang="en-US" dirty="0" err="1"/>
              <a:t>web.xml</a:t>
            </a:r>
            <a:endParaRPr lang="en-US" dirty="0"/>
          </a:p>
          <a:p>
            <a:r>
              <a:rPr lang="en-US" dirty="0"/>
              <a:t>**sed -</a:t>
            </a:r>
            <a:r>
              <a:rPr lang="en-US" dirty="0" err="1"/>
              <a:t>i</a:t>
            </a:r>
            <a:r>
              <a:rPr lang="en-US" dirty="0"/>
              <a:t>  's/'"$version"'/'"$</a:t>
            </a:r>
            <a:r>
              <a:rPr lang="en-US" dirty="0" err="1"/>
              <a:t>newversionCode</a:t>
            </a:r>
            <a:r>
              <a:rPr lang="en-US" dirty="0"/>
              <a:t>"'/’  </a:t>
            </a:r>
            <a:r>
              <a:rPr lang="en-US" dirty="0" err="1"/>
              <a:t>test.sh</a:t>
            </a:r>
            <a:endParaRPr lang="en-US" dirty="0"/>
          </a:p>
          <a:p>
            <a:r>
              <a:rPr lang="en-US" dirty="0"/>
              <a:t>date1=`echo $date| sed 's/-//g’`</a:t>
            </a:r>
          </a:p>
          <a:p>
            <a:r>
              <a:rPr lang="en-US" dirty="0"/>
              <a:t>**cat </a:t>
            </a:r>
            <a:r>
              <a:rPr lang="en-US" dirty="0" err="1"/>
              <a:t>branch.json</a:t>
            </a:r>
            <a:r>
              <a:rPr lang="en-US" dirty="0"/>
              <a:t> | </a:t>
            </a:r>
            <a:r>
              <a:rPr lang="en-US" dirty="0" err="1"/>
              <a:t>jq</a:t>
            </a:r>
            <a:r>
              <a:rPr lang="en-US" dirty="0"/>
              <a:t> '.branches[0].name' | tr -d '"' &gt;&gt; </a:t>
            </a:r>
            <a:r>
              <a:rPr lang="en-US" dirty="0" err="1"/>
              <a:t>branch.txt</a:t>
            </a:r>
            <a:endParaRPr lang="en-US" dirty="0"/>
          </a:p>
          <a:p>
            <a:r>
              <a:rPr lang="en-US" dirty="0"/>
              <a:t>ls -</a:t>
            </a:r>
            <a:r>
              <a:rPr lang="en-US" dirty="0" err="1"/>
              <a:t>ltr</a:t>
            </a:r>
            <a:r>
              <a:rPr lang="en-US" dirty="0"/>
              <a:t> | head -10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1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ransparent Thank You Clipart - Thank You Nhs Poster - Png Download  (#5226450) - PinClipart">
            <a:extLst>
              <a:ext uri="{FF2B5EF4-FFF2-40B4-BE49-F238E27FC236}">
                <a16:creationId xmlns:a16="http://schemas.microsoft.com/office/drawing/2014/main" id="{03B1A9C0-02C2-1744-BC04-B99EA59D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1917" y="884583"/>
            <a:ext cx="4499031" cy="4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8D750-FA31-B84D-8D84-27278981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9" y="756865"/>
            <a:ext cx="4731091" cy="48388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#DevOps Help</a:t>
            </a:r>
          </a:p>
          <a:p>
            <a:pPr marL="457200" lvl="1" indent="0">
              <a:buNone/>
            </a:pPr>
            <a:r>
              <a:rPr lang="en-US" b="1" dirty="0"/>
              <a:t>#</a:t>
            </a:r>
            <a:r>
              <a:rPr lang="en-US" b="1" dirty="0" err="1"/>
              <a:t>LiveSessions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#Referral</a:t>
            </a:r>
          </a:p>
          <a:p>
            <a:pPr marL="457200" lvl="1" indent="0">
              <a:buNone/>
            </a:pPr>
            <a:r>
              <a:rPr lang="en-US" b="1" dirty="0"/>
              <a:t>#</a:t>
            </a:r>
            <a:r>
              <a:rPr lang="en-US" b="1" dirty="0" err="1"/>
              <a:t>OneToOne</a:t>
            </a:r>
            <a:r>
              <a:rPr lang="en-US" b="1" dirty="0"/>
              <a:t> Sessions (320+ calls in which 200+ were free)</a:t>
            </a:r>
          </a:p>
          <a:p>
            <a:pPr marL="457200" lvl="1" indent="0">
              <a:buNone/>
            </a:pPr>
            <a:r>
              <a:rPr lang="en-US" b="1" dirty="0"/>
              <a:t>#Guided more than 2500+ DevOps Engineers</a:t>
            </a:r>
          </a:p>
          <a:p>
            <a:pPr marL="457200" lvl="1" indent="0">
              <a:buNone/>
            </a:pPr>
            <a:r>
              <a:rPr lang="en-US" b="1" dirty="0"/>
              <a:t>#</a:t>
            </a:r>
            <a:r>
              <a:rPr lang="en-US" b="1" dirty="0" err="1"/>
              <a:t>JobHelp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</a:t>
            </a:r>
            <a:r>
              <a:rPr lang="en-US" b="1" dirty="0" err="1"/>
              <a:t>ResumeBuilding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</a:t>
            </a:r>
            <a:r>
              <a:rPr lang="en-US" b="1" dirty="0" err="1"/>
              <a:t>InterviewExperience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#Many Successful Stories and testimonials </a:t>
            </a:r>
            <a:r>
              <a:rPr lang="en-US" b="1" dirty="0">
                <a:sym typeface="Wingdings" pitchFamily="2" charset="2"/>
              </a:rPr>
              <a:t>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C300A1-1D24-C542-A273-ABEBB83BBADA}"/>
              </a:ext>
            </a:extLst>
          </p:cNvPr>
          <p:cNvSpPr txBox="1"/>
          <p:nvPr/>
        </p:nvSpPr>
        <p:spPr>
          <a:xfrm>
            <a:off x="327925" y="5630245"/>
            <a:ext cx="609765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#Thank you for being the part of my family and let’s grow together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22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650D-E864-6D44-9903-13C698A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45"/>
            <a:ext cx="10515600" cy="719208"/>
          </a:xfrm>
        </p:spPr>
        <p:txBody>
          <a:bodyPr/>
          <a:lstStyle/>
          <a:p>
            <a:r>
              <a:rPr lang="en-US" b="1" dirty="0"/>
              <a:t>Shell Scripting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8F15-FB66-B941-AA93-D89C84E3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31" y="11057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sed -n '1,3'p </a:t>
            </a:r>
            <a:r>
              <a:rPr lang="en-US" dirty="0" err="1"/>
              <a:t>test.sh</a:t>
            </a:r>
            <a:r>
              <a:rPr lang="en-US" dirty="0"/>
              <a:t>     ------&gt; prints 1 to 3 lines</a:t>
            </a:r>
          </a:p>
          <a:p>
            <a:pPr marL="0" indent="0">
              <a:buNone/>
            </a:pPr>
            <a:r>
              <a:rPr lang="en-US" dirty="0"/>
              <a:t>2) awk '{print}' </a:t>
            </a:r>
            <a:r>
              <a:rPr lang="en-US" dirty="0" err="1"/>
              <a:t>test.sh</a:t>
            </a:r>
            <a:r>
              <a:rPr lang="en-US" dirty="0"/>
              <a:t>     -------&gt; prints the whole file</a:t>
            </a:r>
          </a:p>
          <a:p>
            <a:pPr marL="0" indent="0">
              <a:buNone/>
            </a:pPr>
            <a:r>
              <a:rPr lang="en-US" dirty="0"/>
              <a:t>3) awk ’/Manager/{print}’ </a:t>
            </a:r>
            <a:r>
              <a:rPr lang="en-US" dirty="0" err="1"/>
              <a:t>test.sh</a:t>
            </a:r>
            <a:r>
              <a:rPr lang="en-US" dirty="0"/>
              <a:t>  prints lines with "manager" word</a:t>
            </a:r>
          </a:p>
          <a:p>
            <a:pPr marL="0" indent="0">
              <a:buNone/>
            </a:pPr>
            <a:r>
              <a:rPr lang="en-US" dirty="0"/>
              <a:t>4) awk -F'[.]' '/^version/{print $1"."$2"."$3"."$4+1}’ </a:t>
            </a:r>
            <a:r>
              <a:rPr lang="en-US" dirty="0" err="1"/>
              <a:t>test.sh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version=20.1.2.3 --</a:t>
            </a:r>
            <a:r>
              <a:rPr lang="en-US" dirty="0">
                <a:sym typeface="Wingdings" pitchFamily="2" charset="2"/>
              </a:rPr>
              <a:t> Version </a:t>
            </a:r>
            <a:r>
              <a:rPr lang="en-US" dirty="0" err="1">
                <a:sym typeface="Wingdings" pitchFamily="2" charset="2"/>
              </a:rPr>
              <a:t>Incerement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5) sed -</a:t>
            </a:r>
            <a:r>
              <a:rPr lang="en-US" dirty="0" err="1"/>
              <a:t>i</a:t>
            </a:r>
            <a:r>
              <a:rPr lang="en-US" dirty="0"/>
              <a:t> ‘s/tenth/eleven/g’ </a:t>
            </a:r>
            <a:r>
              <a:rPr lang="en-US" dirty="0" err="1"/>
              <a:t>test.sh</a:t>
            </a:r>
            <a:r>
              <a:rPr lang="en-US" dirty="0"/>
              <a:t> -&gt; Replace a value in a file</a:t>
            </a:r>
          </a:p>
          <a:p>
            <a:pPr marL="0" indent="0">
              <a:buNone/>
            </a:pPr>
            <a:r>
              <a:rPr lang="en-US" dirty="0"/>
              <a:t>6) </a:t>
            </a:r>
            <a:r>
              <a:rPr lang="en-US" dirty="0" err="1"/>
              <a:t>myVar</a:t>
            </a:r>
            <a:r>
              <a:rPr lang="en-US" dirty="0"/>
              <a:t>=`echo $hello | sed 's/=/ /g' | awk '{print $2}'`</a:t>
            </a:r>
          </a:p>
        </p:txBody>
      </p:sp>
    </p:spTree>
    <p:extLst>
      <p:ext uri="{BB962C8B-B14F-4D97-AF65-F5344CB8AC3E}">
        <p14:creationId xmlns:p14="http://schemas.microsoft.com/office/powerpoint/2010/main" val="357279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2512F2-7739-A846-BA8B-59C7305D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9" y="761572"/>
            <a:ext cx="10515600" cy="565633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CICD=true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WORKSPACE=/apps/opt/users/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JOB_BASE_NAME=</a:t>
            </a:r>
            <a:r>
              <a:rPr lang="en-US" dirty="0" err="1"/>
              <a:t>Test_demo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if [[ $CICD == true ]]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echo "CI/CD pipe line check"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file="${WORKSPACE}/html/</a:t>
            </a:r>
            <a:r>
              <a:rPr lang="en-US" dirty="0" err="1"/>
              <a:t>basic_report.html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REPORTNAME=${JOB_BASE_NAME}_${BUILD_NUMBER}. Test_demo_10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echo "CICD Check starting"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if [ -f "$file" ]; then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echo "</a:t>
            </a:r>
            <a:r>
              <a:rPr lang="en-US" dirty="0" err="1"/>
              <a:t>testReport</a:t>
            </a:r>
            <a:r>
              <a:rPr lang="en-US" dirty="0"/>
              <a:t> file found sending to </a:t>
            </a:r>
            <a:r>
              <a:rPr lang="en-US" dirty="0" err="1"/>
              <a:t>artifactory</a:t>
            </a:r>
            <a:r>
              <a:rPr lang="en-US" dirty="0"/>
              <a:t>”.     -T--</a:t>
            </a:r>
            <a:r>
              <a:rPr lang="en-US" dirty="0">
                <a:sym typeface="Wingdings" pitchFamily="2" charset="2"/>
              </a:rPr>
              <a:t> Target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 </a:t>
            </a:r>
            <a:r>
              <a:rPr lang="en-US" b="1" dirty="0"/>
              <a:t>curl</a:t>
            </a:r>
            <a:r>
              <a:rPr lang="en-US" dirty="0"/>
              <a:t> -H </a:t>
            </a:r>
            <a:r>
              <a:rPr lang="en-US" dirty="0" err="1"/>
              <a:t>X-JFrog-Art-Api:Token</a:t>
            </a:r>
            <a:r>
              <a:rPr lang="en-US" dirty="0"/>
              <a:t> -T $file https://</a:t>
            </a:r>
            <a:r>
              <a:rPr lang="en-US" dirty="0" err="1"/>
              <a:t>oneartifactorycloud</a:t>
            </a:r>
            <a:r>
              <a:rPr lang="en-US" dirty="0"/>
              <a:t>/</a:t>
            </a:r>
            <a:r>
              <a:rPr lang="en-US" dirty="0" err="1"/>
              <a:t>artifactory</a:t>
            </a:r>
            <a:r>
              <a:rPr lang="en-US" dirty="0"/>
              <a:t>/CICD/Reports/$</a:t>
            </a:r>
            <a:r>
              <a:rPr lang="en-US" dirty="0" err="1"/>
              <a:t>REPORTNAME.html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curl -H </a:t>
            </a:r>
            <a:r>
              <a:rPr lang="en-US" dirty="0" err="1"/>
              <a:t>X-JFrog-Art-Api:Token</a:t>
            </a:r>
            <a:r>
              <a:rPr lang="en-US" dirty="0"/>
              <a:t> -T $file https://</a:t>
            </a:r>
            <a:r>
              <a:rPr lang="en-US" dirty="0" err="1"/>
              <a:t>oneartifactorycloud</a:t>
            </a:r>
            <a:r>
              <a:rPr lang="en-US" dirty="0"/>
              <a:t>/</a:t>
            </a:r>
            <a:r>
              <a:rPr lang="en-US" dirty="0" err="1"/>
              <a:t>artifactory</a:t>
            </a:r>
            <a:r>
              <a:rPr lang="en-US" dirty="0"/>
              <a:t>/CICD/Reports/$</a:t>
            </a:r>
            <a:r>
              <a:rPr lang="en-US" dirty="0" err="1"/>
              <a:t>REPORTNAME.html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else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echo "</a:t>
            </a:r>
            <a:r>
              <a:rPr lang="en-US" dirty="0" err="1"/>
              <a:t>testReport</a:t>
            </a:r>
            <a:r>
              <a:rPr lang="en-US" dirty="0"/>
              <a:t> not found"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fi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2230A-4E72-0643-A83C-1CB95CD77DBD}"/>
              </a:ext>
            </a:extLst>
          </p:cNvPr>
          <p:cNvSpPr txBox="1"/>
          <p:nvPr/>
        </p:nvSpPr>
        <p:spPr>
          <a:xfrm>
            <a:off x="94243" y="70764"/>
            <a:ext cx="966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AUTOMATION 1 - IF ELSE BLOCK WITH JFROG REST API</a:t>
            </a:r>
          </a:p>
        </p:txBody>
      </p:sp>
    </p:spTree>
    <p:extLst>
      <p:ext uri="{BB962C8B-B14F-4D97-AF65-F5344CB8AC3E}">
        <p14:creationId xmlns:p14="http://schemas.microsoft.com/office/powerpoint/2010/main" val="91703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D16-E607-6744-B17F-E674E806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86"/>
            <a:ext cx="10515600" cy="994337"/>
          </a:xfrm>
        </p:spPr>
        <p:txBody>
          <a:bodyPr>
            <a:normAutofit/>
          </a:bodyPr>
          <a:lstStyle/>
          <a:p>
            <a:r>
              <a:rPr lang="en-US" sz="3600" b="1" dirty="0"/>
              <a:t>AUTOMATION 2 - For Loop With Jira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978C-1D27-2844-A1E1-2261B207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5643520" cy="47400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ip</a:t>
            </a:r>
            <a:r>
              <a:rPr lang="en-US" dirty="0"/>
              <a:t> in $(cat </a:t>
            </a:r>
            <a:r>
              <a:rPr lang="en-US" dirty="0" err="1"/>
              <a:t>ip.txt</a:t>
            </a:r>
            <a:r>
              <a:rPr lang="en-US" dirty="0"/>
              <a:t>)    10.118,10.119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curl -u </a:t>
            </a:r>
            <a:r>
              <a:rPr lang="en-US" dirty="0" err="1"/>
              <a:t>GITLAB:Token</a:t>
            </a:r>
            <a:r>
              <a:rPr lang="en-US" dirty="0"/>
              <a:t> -X PUT --data '{"update":{"labels":[{"add":”’”$TEAMNAME-$version"'"}]}}' --header "Content-Type: application/json" https://</a:t>
            </a:r>
            <a:r>
              <a:rPr lang="en-US" dirty="0" err="1"/>
              <a:t>jira.com</a:t>
            </a:r>
            <a:r>
              <a:rPr lang="en-US" dirty="0"/>
              <a:t>/rest/</a:t>
            </a:r>
            <a:r>
              <a:rPr lang="en-US" dirty="0" err="1"/>
              <a:t>api</a:t>
            </a:r>
            <a:r>
              <a:rPr lang="en-US" dirty="0"/>
              <a:t>/2/issue</a:t>
            </a:r>
            <a:r>
              <a:rPr lang="en-IN" dirty="0"/>
              <a:t>/2341 </a:t>
            </a:r>
            <a:r>
              <a:rPr lang="en-US" dirty="0"/>
              <a:t>	 curl -u </a:t>
            </a:r>
            <a:r>
              <a:rPr lang="en-US" dirty="0" err="1"/>
              <a:t>GITLAB:Token</a:t>
            </a:r>
            <a:r>
              <a:rPr lang="en-US" dirty="0"/>
              <a:t> -X PUT --data '{"update":{"comment":[{"add":{"body":"'"$version"'"}}]}}' --header "Content-Type: application/json" https://</a:t>
            </a:r>
            <a:r>
              <a:rPr lang="en-US" dirty="0" err="1"/>
              <a:t>jira</a:t>
            </a:r>
            <a:r>
              <a:rPr lang="en-US" dirty="0"/>
              <a:t>. com/rest/</a:t>
            </a:r>
            <a:r>
              <a:rPr lang="en-US" dirty="0" err="1"/>
              <a:t>api</a:t>
            </a:r>
            <a:r>
              <a:rPr lang="en-US" dirty="0"/>
              <a:t>/2/issue/$line</a:t>
            </a:r>
          </a:p>
          <a:p>
            <a:pPr marL="0" indent="0">
              <a:buNone/>
            </a:pPr>
            <a:r>
              <a:rPr lang="en-US" dirty="0"/>
              <a:t>echo "Name read from file - $line"</a:t>
            </a:r>
          </a:p>
          <a:p>
            <a:pPr marL="0" indent="0">
              <a:buNone/>
            </a:pPr>
            <a:r>
              <a:rPr lang="en-US" dirty="0"/>
              <a:t>done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9B42-6AC2-F94D-BC96-C8FF7287CCF9}"/>
              </a:ext>
            </a:extLst>
          </p:cNvPr>
          <p:cNvSpPr txBox="1"/>
          <p:nvPr/>
        </p:nvSpPr>
        <p:spPr>
          <a:xfrm>
            <a:off x="6700652" y="1493558"/>
            <a:ext cx="6097348" cy="4999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 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forloop.sh</a:t>
            </a: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 line in $(cat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test.sh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echo $line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done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forloop.sh</a:t>
            </a:r>
            <a:endParaRPr lang="en-IN" dirty="0"/>
          </a:p>
          <a:p>
            <a:r>
              <a:rPr lang="en-IN" dirty="0"/>
              <a:t>IN CLI</a:t>
            </a:r>
          </a:p>
          <a:p>
            <a:endParaRPr lang="en-IN" dirty="0"/>
          </a:p>
          <a:p>
            <a:r>
              <a:rPr lang="en-US" dirty="0"/>
              <a:t>$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Echo $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10.118</a:t>
            </a:r>
            <a:endParaRPr lang="en-IN" dirty="0"/>
          </a:p>
          <a:p>
            <a:endParaRPr lang="en-IN" dirty="0"/>
          </a:p>
          <a:p>
            <a:r>
              <a:rPr lang="en-IN" dirty="0"/>
              <a:t>2341</a:t>
            </a:r>
          </a:p>
          <a:p>
            <a:r>
              <a:rPr lang="en-IN" dirty="0"/>
              <a:t>3555</a:t>
            </a:r>
          </a:p>
          <a:p>
            <a:r>
              <a:rPr lang="en-IN" dirty="0"/>
              <a:t>67778</a:t>
            </a:r>
          </a:p>
        </p:txBody>
      </p:sp>
    </p:spTree>
    <p:extLst>
      <p:ext uri="{BB962C8B-B14F-4D97-AF65-F5344CB8AC3E}">
        <p14:creationId xmlns:p14="http://schemas.microsoft.com/office/powerpoint/2010/main" val="258086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01E1-965E-6047-97AF-276C3F8A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24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AUTOMATION 3 - Array Declaration To check Jar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C463-256F-3A46-B861-F5A7EF66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1193180"/>
            <a:ext cx="5951034" cy="5664820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#!/bin/bash</a:t>
            </a:r>
          </a:p>
          <a:p>
            <a:pPr marL="0" indent="0">
              <a:buNone/>
            </a:pPr>
            <a:r>
              <a:rPr lang="en-US" sz="1200" dirty="0"/>
              <a:t>array=(</a:t>
            </a:r>
            <a:r>
              <a:rPr lang="en-US" sz="1200" dirty="0" err="1"/>
              <a:t>helloservice</a:t>
            </a:r>
            <a:r>
              <a:rPr lang="en-US" sz="1200" dirty="0"/>
              <a:t> </a:t>
            </a:r>
            <a:r>
              <a:rPr lang="en-US" sz="1200" dirty="0" err="1"/>
              <a:t>hiservice</a:t>
            </a:r>
            <a:r>
              <a:rPr lang="en-US" sz="1200" dirty="0"/>
              <a:t> </a:t>
            </a:r>
            <a:r>
              <a:rPr lang="en-US" sz="1200" dirty="0" err="1"/>
              <a:t>nameservice</a:t>
            </a:r>
            <a:r>
              <a:rPr lang="en-US" sz="1200" dirty="0"/>
              <a:t> </a:t>
            </a:r>
            <a:r>
              <a:rPr lang="en-US" sz="1200" dirty="0" err="1"/>
              <a:t>managerservice</a:t>
            </a:r>
            <a:r>
              <a:rPr lang="en-US" sz="1200" dirty="0"/>
              <a:t> </a:t>
            </a:r>
            <a:r>
              <a:rPr lang="en-US" sz="1200" dirty="0" err="1"/>
              <a:t>teamservice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line in "${array[@]}"</a:t>
            </a:r>
          </a:p>
          <a:p>
            <a:pPr marL="0" indent="0">
              <a:buNone/>
            </a:pPr>
            <a:r>
              <a:rPr lang="en-US" sz="1200" dirty="0"/>
              <a:t>do</a:t>
            </a:r>
          </a:p>
          <a:p>
            <a:pPr marL="0" indent="0">
              <a:buNone/>
            </a:pPr>
            <a:r>
              <a:rPr lang="en-US" sz="1200" dirty="0"/>
              <a:t>    COUNT=`</a:t>
            </a:r>
            <a:r>
              <a:rPr lang="en-US" sz="1200" dirty="0" err="1"/>
              <a:t>ps</a:t>
            </a:r>
            <a:r>
              <a:rPr lang="en-US" sz="1200" dirty="0"/>
              <a:t> -</a:t>
            </a:r>
            <a:r>
              <a:rPr lang="en-US" sz="1200" dirty="0" err="1"/>
              <a:t>ef</a:t>
            </a:r>
            <a:r>
              <a:rPr lang="en-US" sz="1200" dirty="0"/>
              <a:t> | grep </a:t>
            </a:r>
            <a:r>
              <a:rPr lang="en-US" sz="1200" dirty="0" err="1"/>
              <a:t>helloservice</a:t>
            </a:r>
            <a:r>
              <a:rPr lang="en-US" sz="1200" dirty="0"/>
              <a:t>  | grep -v grep | </a:t>
            </a:r>
            <a:r>
              <a:rPr lang="en-US" sz="1200" dirty="0" err="1"/>
              <a:t>wc</a:t>
            </a:r>
            <a:r>
              <a:rPr lang="en-US" sz="1200" dirty="0"/>
              <a:t> -l`.  RUNNING , 3</a:t>
            </a:r>
          </a:p>
          <a:p>
            <a:pPr marL="0" indent="0">
              <a:buNone/>
            </a:pPr>
            <a:r>
              <a:rPr lang="en-US" sz="1200" dirty="0"/>
              <a:t>    MAX=2</a:t>
            </a:r>
          </a:p>
          <a:p>
            <a:pPr marL="0" indent="0">
              <a:buNone/>
            </a:pPr>
            <a:r>
              <a:rPr lang="en-US" sz="1200" dirty="0"/>
              <a:t>    echo $line</a:t>
            </a:r>
          </a:p>
          <a:p>
            <a:pPr marL="0" indent="0">
              <a:buNone/>
            </a:pPr>
            <a:r>
              <a:rPr lang="en-US" sz="1200" dirty="0"/>
              <a:t>    echo $COUNT</a:t>
            </a:r>
          </a:p>
          <a:p>
            <a:pPr marL="0" indent="0">
              <a:buNone/>
            </a:pPr>
            <a:r>
              <a:rPr lang="en-US" sz="1200" dirty="0"/>
              <a:t>        if [ $COUNT -</a:t>
            </a:r>
            <a:r>
              <a:rPr lang="en-US" sz="1200" dirty="0" err="1"/>
              <a:t>gt</a:t>
            </a:r>
            <a:r>
              <a:rPr lang="en-US" sz="1200" dirty="0"/>
              <a:t> $MAX ]</a:t>
            </a:r>
          </a:p>
          <a:p>
            <a:pPr marL="0" indent="0">
              <a:buNone/>
            </a:pPr>
            <a:r>
              <a:rPr lang="en-US" sz="1200" dirty="0"/>
              <a:t>    then</a:t>
            </a:r>
          </a:p>
          <a:p>
            <a:pPr marL="0" indent="0">
              <a:buNone/>
            </a:pPr>
            <a:r>
              <a:rPr lang="en-US" sz="1200" dirty="0"/>
              <a:t>       echo $line</a:t>
            </a:r>
          </a:p>
          <a:p>
            <a:pPr marL="0" indent="0">
              <a:buNone/>
            </a:pPr>
            <a:r>
              <a:rPr lang="en-US" sz="1200" dirty="0"/>
              <a:t>        PROCS=`</a:t>
            </a:r>
            <a:r>
              <a:rPr lang="en-US" sz="1200" dirty="0" err="1"/>
              <a:t>ps</a:t>
            </a:r>
            <a:r>
              <a:rPr lang="en-US" sz="1200" dirty="0"/>
              <a:t> -</a:t>
            </a:r>
            <a:r>
              <a:rPr lang="en-US" sz="1200" dirty="0" err="1"/>
              <a:t>ef</a:t>
            </a:r>
            <a:r>
              <a:rPr lang="en-US" sz="1200" dirty="0"/>
              <a:t>| grep $line | grep -v grep | awk '{print $2, $11, $12, $13}' | sort -k 4`</a:t>
            </a:r>
          </a:p>
          <a:p>
            <a:pPr marL="0" indent="0">
              <a:buNone/>
            </a:pPr>
            <a:r>
              <a:rPr lang="en-US" sz="1200" dirty="0"/>
              <a:t>        JAR=`echo "${PROCS}" | awk -F"-</a:t>
            </a:r>
            <a:r>
              <a:rPr lang="en-US" sz="1200" dirty="0" err="1"/>
              <a:t>Djar_name</a:t>
            </a:r>
            <a:r>
              <a:rPr lang="en-US" sz="1200" dirty="0"/>
              <a:t>=| " '{print $5}'`</a:t>
            </a:r>
          </a:p>
          <a:p>
            <a:pPr marL="0" indent="0">
              <a:buNone/>
            </a:pPr>
            <a:r>
              <a:rPr lang="en-US" sz="1200" dirty="0"/>
              <a:t>        echo $JAR</a:t>
            </a:r>
          </a:p>
          <a:p>
            <a:pPr marL="0" indent="0">
              <a:buNone/>
            </a:pPr>
            <a:r>
              <a:rPr lang="en-US" sz="1200" dirty="0"/>
              <a:t>        JAR_RUN=`echo $JAR | sed 's/ /,/g'`</a:t>
            </a:r>
          </a:p>
          <a:p>
            <a:pPr marL="0" indent="0">
              <a:buNone/>
            </a:pPr>
            <a:r>
              <a:rPr lang="en-US" sz="1200" dirty="0"/>
              <a:t>        echo $JAR_RUN</a:t>
            </a:r>
          </a:p>
          <a:p>
            <a:pPr marL="0" indent="0">
              <a:buNone/>
            </a:pPr>
            <a:r>
              <a:rPr lang="en-US" sz="1200" dirty="0"/>
              <a:t>       cd /apps/</a:t>
            </a:r>
            <a:r>
              <a:rPr lang="en-US" sz="1200" dirty="0" err="1"/>
              <a:t>nnos</a:t>
            </a:r>
            <a:r>
              <a:rPr lang="en-US" sz="1200" dirty="0"/>
              <a:t>/</a:t>
            </a:r>
            <a:r>
              <a:rPr lang="en-US" sz="1200" dirty="0" err="1"/>
              <a:t>vzomega</a:t>
            </a:r>
            <a:r>
              <a:rPr lang="en-US" sz="1200" dirty="0"/>
              <a:t>/scripts</a:t>
            </a:r>
          </a:p>
          <a:p>
            <a:pPr marL="0" indent="0">
              <a:buNone/>
            </a:pPr>
            <a:r>
              <a:rPr lang="en-US" sz="1200" dirty="0"/>
              <a:t>        ./</a:t>
            </a:r>
            <a:r>
              <a:rPr lang="en-US" sz="1200" dirty="0" err="1"/>
              <a:t>mail.sh</a:t>
            </a:r>
            <a:r>
              <a:rPr lang="en-US" sz="1200" dirty="0"/>
              <a:t> $line $JAR_RUN $COUNT</a:t>
            </a:r>
          </a:p>
          <a:p>
            <a:pPr marL="0" indent="0">
              <a:buNone/>
            </a:pPr>
            <a:r>
              <a:rPr lang="en-US" sz="1200" dirty="0"/>
              <a:t>    fi</a:t>
            </a:r>
          </a:p>
          <a:p>
            <a:pPr marL="0" indent="0">
              <a:buNone/>
            </a:pPr>
            <a:r>
              <a:rPr lang="en-US" sz="1200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3B6E6-16BA-754A-BF25-BABE5046896B}"/>
              </a:ext>
            </a:extLst>
          </p:cNvPr>
          <p:cNvSpPr txBox="1"/>
          <p:nvPr/>
        </p:nvSpPr>
        <p:spPr>
          <a:xfrm>
            <a:off x="6636122" y="1703077"/>
            <a:ext cx="5777038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array=(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helloservice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hiservice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nameservice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managerservice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teamservice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 line in "${array[@]}"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echo $line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done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Testfilename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- </a:t>
            </a:r>
            <a:r>
              <a:rPr lang="en-IN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array</a:t>
            </a:r>
            <a:r>
              <a:rPr lang="en-IN" dirty="0" err="1"/>
              <a:t>loop.sh</a:t>
            </a:r>
            <a:endParaRPr lang="en-IN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IN CLI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2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C0B5-B2E7-F64D-8574-A2E3F4D8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267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AUTOMATION 4-Archive The Data With Find/</a:t>
            </a:r>
            <a:r>
              <a:rPr lang="en-US" b="1" dirty="0" err="1"/>
              <a:t>Mtime</a:t>
            </a:r>
            <a:r>
              <a:rPr lang="en-US" b="1" dirty="0"/>
              <a:t>/Tar/Name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A680-DE82-2B4F-818A-616DF97F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87" y="116202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/apps/logs/</a:t>
            </a:r>
            <a:r>
              <a:rPr lang="en-US" dirty="0" err="1"/>
              <a:t>backup.txt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find</a:t>
            </a:r>
            <a:r>
              <a:rPr lang="en-US" dirty="0"/>
              <a:t> . -type f -</a:t>
            </a:r>
            <a:r>
              <a:rPr lang="en-US" b="1" dirty="0" err="1"/>
              <a:t>mtime</a:t>
            </a:r>
            <a:r>
              <a:rPr lang="en-US" dirty="0"/>
              <a:t> +7-exec mv '{}' /apps/logs/</a:t>
            </a:r>
            <a:r>
              <a:rPr lang="en-US" dirty="0" err="1"/>
              <a:t>Log_Backup</a:t>
            </a:r>
            <a:r>
              <a:rPr lang="en-US" dirty="0"/>
              <a:t> \;</a:t>
            </a:r>
          </a:p>
          <a:p>
            <a:pPr marL="0" indent="0">
              <a:buNone/>
            </a:pPr>
            <a:r>
              <a:rPr lang="en-US" dirty="0"/>
              <a:t>cd /apps/logs/</a:t>
            </a:r>
            <a:r>
              <a:rPr lang="en-US" dirty="0" err="1"/>
              <a:t>Log_Backup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find /apps/logs/</a:t>
            </a:r>
            <a:r>
              <a:rPr lang="en-US" dirty="0" err="1"/>
              <a:t>Log_Backup</a:t>
            </a:r>
            <a:r>
              <a:rPr lang="en-US" dirty="0"/>
              <a:t> -type f -</a:t>
            </a:r>
            <a:r>
              <a:rPr lang="en-US" b="1" dirty="0"/>
              <a:t>name</a:t>
            </a:r>
            <a:r>
              <a:rPr lang="en-US" dirty="0"/>
              <a:t> '*log*' &gt; include-file</a:t>
            </a:r>
          </a:p>
          <a:p>
            <a:pPr marL="0" indent="0">
              <a:buNone/>
            </a:pPr>
            <a:r>
              <a:rPr lang="en-US" b="1" dirty="0"/>
              <a:t>tar</a:t>
            </a:r>
            <a:r>
              <a:rPr lang="en-US" dirty="0"/>
              <a:t> -</a:t>
            </a:r>
            <a:r>
              <a:rPr lang="en-US" dirty="0" err="1"/>
              <a:t>cvf</a:t>
            </a:r>
            <a:r>
              <a:rPr lang="en-US" dirty="0"/>
              <a:t> $(hostname)_$(date +%</a:t>
            </a:r>
            <a:r>
              <a:rPr lang="en-US" dirty="0" err="1"/>
              <a:t>Y%m%d%H%M%S</a:t>
            </a:r>
            <a:r>
              <a:rPr lang="en-US" dirty="0"/>
              <a:t>).</a:t>
            </a:r>
            <a:r>
              <a:rPr lang="en-US" dirty="0" err="1"/>
              <a:t>tar.gz</a:t>
            </a:r>
            <a:r>
              <a:rPr lang="en-US" dirty="0"/>
              <a:t> -T include-file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-type f -name '*log*' -exec rm -rf {} \;</a:t>
            </a:r>
          </a:p>
          <a:p>
            <a:pPr marL="0" indent="0">
              <a:buNone/>
            </a:pPr>
            <a:r>
              <a:rPr lang="en-US" dirty="0"/>
              <a:t>find -type f -</a:t>
            </a:r>
            <a:r>
              <a:rPr lang="en-US" dirty="0" err="1"/>
              <a:t>mtime</a:t>
            </a:r>
            <a:r>
              <a:rPr lang="en-US" dirty="0"/>
              <a:t> +3 -name '*.</a:t>
            </a:r>
            <a:r>
              <a:rPr lang="en-US" dirty="0" err="1"/>
              <a:t>tar.gz</a:t>
            </a:r>
            <a:r>
              <a:rPr lang="en-US" dirty="0"/>
              <a:t>' -exec rm '{}' \;</a:t>
            </a:r>
          </a:p>
          <a:p>
            <a:pPr marL="0" indent="0">
              <a:buNone/>
            </a:pPr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350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EF4A-16DB-E644-9559-5600C6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3" y="867871"/>
            <a:ext cx="3822812" cy="5889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ONE=14</a:t>
            </a:r>
          </a:p>
          <a:p>
            <a:pPr marL="0" indent="0">
              <a:buNone/>
            </a:pPr>
            <a:r>
              <a:rPr lang="en-US" sz="2400" dirty="0" err="1"/>
              <a:t>dataset_date</a:t>
            </a:r>
            <a:r>
              <a:rPr lang="en-US" sz="2400" dirty="0"/>
              <a:t>=`date`</a:t>
            </a:r>
          </a:p>
          <a:p>
            <a:pPr marL="0" indent="0">
              <a:buNone/>
            </a:pPr>
            <a:r>
              <a:rPr lang="en-US" sz="2400" dirty="0" err="1"/>
              <a:t>Fourteendaysold</a:t>
            </a:r>
            <a:r>
              <a:rPr lang="en-US" sz="2400" dirty="0"/>
              <a:t>=`date -d "$</a:t>
            </a:r>
            <a:r>
              <a:rPr lang="en-US" sz="2400" dirty="0" err="1"/>
              <a:t>dataset_date</a:t>
            </a:r>
            <a:r>
              <a:rPr lang="en-US" sz="2400" dirty="0"/>
              <a:t> - $ONE days" +%F`</a:t>
            </a:r>
          </a:p>
          <a:p>
            <a:pPr marL="0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Fourteendaysold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TWO=7</a:t>
            </a:r>
          </a:p>
          <a:p>
            <a:pPr marL="0" indent="0">
              <a:buNone/>
            </a:pPr>
            <a:r>
              <a:rPr lang="en-US" sz="2400" dirty="0" err="1"/>
              <a:t>dataset_date</a:t>
            </a:r>
            <a:r>
              <a:rPr lang="en-US" sz="2400" dirty="0"/>
              <a:t>=`date`</a:t>
            </a:r>
          </a:p>
          <a:p>
            <a:pPr marL="0" indent="0">
              <a:buNone/>
            </a:pPr>
            <a:r>
              <a:rPr lang="en-US" sz="2400" dirty="0" err="1"/>
              <a:t>sevendaysold</a:t>
            </a:r>
            <a:r>
              <a:rPr lang="en-US" sz="2400" dirty="0"/>
              <a:t>=`date -d "$</a:t>
            </a:r>
            <a:r>
              <a:rPr lang="en-US" sz="2400" dirty="0" err="1"/>
              <a:t>dataset_date</a:t>
            </a:r>
            <a:r>
              <a:rPr lang="en-US" sz="2400" dirty="0"/>
              <a:t> - $TWO days" +%F`</a:t>
            </a:r>
          </a:p>
          <a:p>
            <a:pPr marL="0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sevendaysold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date1=`echo $</a:t>
            </a:r>
            <a:r>
              <a:rPr lang="en-US" sz="2400" dirty="0" err="1"/>
              <a:t>sevendaysold</a:t>
            </a:r>
            <a:r>
              <a:rPr lang="en-US" sz="2400" dirty="0"/>
              <a:t> | sed 's/-//g’`</a:t>
            </a:r>
          </a:p>
          <a:p>
            <a:pPr marL="0" indent="0">
              <a:buNone/>
            </a:pPr>
            <a:r>
              <a:rPr lang="en-US" sz="2400" dirty="0"/>
              <a:t>date2=`echo $</a:t>
            </a:r>
            <a:r>
              <a:rPr lang="en-US" sz="2400" dirty="0" err="1"/>
              <a:t>Fourteendaysold</a:t>
            </a:r>
            <a:r>
              <a:rPr lang="en-US" sz="2400" dirty="0"/>
              <a:t> | sed 's/-//g'`</a:t>
            </a:r>
          </a:p>
          <a:p>
            <a:pPr marL="0" indent="0">
              <a:buNone/>
            </a:pPr>
            <a:r>
              <a:rPr lang="en-US" sz="2400" dirty="0"/>
              <a:t>echo $date1 with $date2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76FD1-F767-BD40-8CEF-DF110870EE30}"/>
              </a:ext>
            </a:extLst>
          </p:cNvPr>
          <p:cNvSpPr txBox="1"/>
          <p:nvPr/>
        </p:nvSpPr>
        <p:spPr>
          <a:xfrm>
            <a:off x="4901076" y="1936796"/>
            <a:ext cx="7290924" cy="33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#!/bin/</a:t>
            </a:r>
            <a:r>
              <a:rPr lang="en-IN" dirty="0" err="1"/>
              <a:t>sh</a:t>
            </a:r>
            <a:endParaRPr lang="en-IN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a=0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b="1" dirty="0"/>
              <a:t>while</a:t>
            </a:r>
            <a:r>
              <a:rPr lang="en-IN" dirty="0"/>
              <a:t> [ $a -</a:t>
            </a:r>
            <a:r>
              <a:rPr lang="en-IN" dirty="0" err="1"/>
              <a:t>lt</a:t>
            </a:r>
            <a:r>
              <a:rPr lang="en-IN" dirty="0"/>
              <a:t> 10 ]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do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   echo $a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   a=`expr $a + 1`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done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dirty="0"/>
              <a:t>IN TERMINAL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AE11D-FF15-0645-A917-D2B37D2E4E03}"/>
              </a:ext>
            </a:extLst>
          </p:cNvPr>
          <p:cNvSpPr txBox="1"/>
          <p:nvPr/>
        </p:nvSpPr>
        <p:spPr>
          <a:xfrm>
            <a:off x="376952" y="226576"/>
            <a:ext cx="956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AUTOMATION 5 - Playing With Dates And While loop</a:t>
            </a:r>
          </a:p>
        </p:txBody>
      </p:sp>
    </p:spTree>
    <p:extLst>
      <p:ext uri="{BB962C8B-B14F-4D97-AF65-F5344CB8AC3E}">
        <p14:creationId xmlns:p14="http://schemas.microsoft.com/office/powerpoint/2010/main" val="303331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8CF-D618-4F4C-BAC1-824DB108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1" y="168289"/>
            <a:ext cx="10515600" cy="844521"/>
          </a:xfrm>
        </p:spPr>
        <p:txBody>
          <a:bodyPr/>
          <a:lstStyle/>
          <a:p>
            <a:r>
              <a:rPr lang="en-US" b="1" dirty="0"/>
              <a:t>AUTOMATION 6 - </a:t>
            </a:r>
            <a:r>
              <a:rPr lang="en-US" b="1" dirty="0" err="1"/>
              <a:t>SendEmail</a:t>
            </a:r>
            <a:r>
              <a:rPr lang="en-US" b="1" dirty="0"/>
              <a:t> To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F96F-537C-C448-A399-EDDFA376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62" y="903249"/>
            <a:ext cx="5856104" cy="49419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sendmail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-t &lt;&lt;</a:t>
            </a:r>
          </a:p>
          <a:p>
            <a:pPr marL="0" indent="0">
              <a:buNone/>
            </a:pPr>
            <a:r>
              <a:rPr lang="en-US" dirty="0"/>
              <a:t>Subject: $1 server process status</a:t>
            </a:r>
          </a:p>
          <a:p>
            <a:pPr marL="0" indent="0">
              <a:buNone/>
            </a:pPr>
            <a:r>
              <a:rPr lang="en-US" dirty="0"/>
              <a:t>From: Email1</a:t>
            </a:r>
          </a:p>
          <a:p>
            <a:pPr marL="0" indent="0">
              <a:buNone/>
            </a:pPr>
            <a:r>
              <a:rPr lang="en-US" dirty="0"/>
              <a:t>To: Email2</a:t>
            </a:r>
          </a:p>
          <a:p>
            <a:pPr marL="0" indent="0">
              <a:buNone/>
            </a:pPr>
            <a:r>
              <a:rPr lang="en-US" dirty="0"/>
              <a:t>Hi Team,</a:t>
            </a:r>
          </a:p>
          <a:p>
            <a:pPr marL="0" indent="0">
              <a:buNone/>
            </a:pPr>
            <a:r>
              <a:rPr lang="en-US" dirty="0"/>
              <a:t>Please check for $1 service in TEST server which has $3 </a:t>
            </a:r>
          </a:p>
          <a:p>
            <a:pPr marL="0" indent="0">
              <a:buNone/>
            </a:pPr>
            <a:r>
              <a:rPr lang="en-US" dirty="0"/>
              <a:t>process running with below list of KIT IDs</a:t>
            </a:r>
          </a:p>
          <a:p>
            <a:pPr marL="0" indent="0">
              <a:buNone/>
            </a:pPr>
            <a:r>
              <a:rPr lang="en-US" dirty="0"/>
              <a:t>$2</a:t>
            </a:r>
          </a:p>
          <a:p>
            <a:pPr marL="0" indent="0">
              <a:buNone/>
            </a:pPr>
            <a:r>
              <a:rPr lang="en-US" dirty="0"/>
              <a:t>Regards,</a:t>
            </a:r>
          </a:p>
          <a:p>
            <a:pPr marL="0" indent="0">
              <a:buNone/>
            </a:pPr>
            <a:r>
              <a:rPr lang="en-US" dirty="0" err="1"/>
              <a:t>ShineInCareer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MESSAGE_END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963A-424F-4D40-89B9-BFCDD61DF7C7}"/>
              </a:ext>
            </a:extLst>
          </p:cNvPr>
          <p:cNvSpPr txBox="1"/>
          <p:nvPr/>
        </p:nvSpPr>
        <p:spPr>
          <a:xfrm>
            <a:off x="5031891" y="1147548"/>
            <a:ext cx="6097348" cy="2128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Vim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hello.sh</a:t>
            </a: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echo 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$1 service in TEST server which has $3 </a:t>
            </a:r>
            <a:r>
              <a:rPr lang="en-IN" dirty="0"/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$2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hello.sh</a:t>
            </a:r>
            <a:r>
              <a:rPr lang="en-IN" dirty="0"/>
              <a:t> </a:t>
            </a:r>
            <a:r>
              <a:rPr lang="en-IN" dirty="0" err="1"/>
              <a:t>linkedin</a:t>
            </a:r>
            <a:r>
              <a:rPr lang="en-IN" dirty="0"/>
              <a:t> place good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effectLst/>
              </a:rPr>
              <a:t>IN CLI</a:t>
            </a:r>
          </a:p>
        </p:txBody>
      </p:sp>
    </p:spTree>
    <p:extLst>
      <p:ext uri="{BB962C8B-B14F-4D97-AF65-F5344CB8AC3E}">
        <p14:creationId xmlns:p14="http://schemas.microsoft.com/office/powerpoint/2010/main" val="41949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9453-6BFD-F341-AA45-1295CA33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1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Variables in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ADC7-3D73-A645-9A4B-BCB5BE18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0" y="1253330"/>
            <a:ext cx="5618270" cy="5325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 $#    Stores the number of command-line arguments that were passed to the shell program.</a:t>
            </a:r>
          </a:p>
          <a:p>
            <a:pPr marL="0" indent="0">
              <a:buNone/>
            </a:pPr>
            <a:r>
              <a:rPr lang="en-US" dirty="0"/>
              <a:t>2) $?    Stores the exit value of the last command that was executed.</a:t>
            </a:r>
          </a:p>
          <a:p>
            <a:pPr marL="0" indent="0">
              <a:buNone/>
            </a:pPr>
            <a:r>
              <a:rPr lang="en-US" dirty="0"/>
              <a:t>3)$0    Stores the first word of the entered command (the name of the shell program).</a:t>
            </a:r>
          </a:p>
          <a:p>
            <a:pPr marL="0" indent="0">
              <a:buNone/>
            </a:pPr>
            <a:r>
              <a:rPr lang="en-US" dirty="0"/>
              <a:t>4) $*    Stores all the arguments that were entered on the  command line ($1 $2 ...).</a:t>
            </a:r>
          </a:p>
          <a:p>
            <a:pPr marL="0" indent="0">
              <a:buNone/>
            </a:pPr>
            <a:r>
              <a:rPr lang="en-US" dirty="0"/>
              <a:t>5) "$@"  Stores all the arguments that were entered on the command line, individually quoted ("$1" "$2" ...).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57569-F7D5-2947-951D-35D7AEE61495}"/>
              </a:ext>
            </a:extLst>
          </p:cNvPr>
          <p:cNvSpPr txBox="1"/>
          <p:nvPr/>
        </p:nvSpPr>
        <p:spPr>
          <a:xfrm>
            <a:off x="6501011" y="197346"/>
            <a:ext cx="609734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Vim </a:t>
            </a:r>
            <a:r>
              <a:rPr lang="en-IN" dirty="0" err="1"/>
              <a:t>hello.sh</a:t>
            </a:r>
            <a:endParaRPr lang="en-IN" dirty="0"/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hello.sh</a:t>
            </a:r>
            <a:r>
              <a:rPr lang="en-IN" dirty="0"/>
              <a:t> </a:t>
            </a:r>
            <a:r>
              <a:rPr lang="en-IN" dirty="0" err="1"/>
              <a:t>linkedin</a:t>
            </a:r>
            <a:r>
              <a:rPr lang="en-IN" dirty="0"/>
              <a:t> place good</a:t>
            </a:r>
          </a:p>
          <a:p>
            <a:r>
              <a:rPr lang="en-IN" dirty="0"/>
              <a:t>echo $#   -</a:t>
            </a:r>
            <a:r>
              <a:rPr lang="en-IN" dirty="0">
                <a:sym typeface="Wingdings" pitchFamily="2" charset="2"/>
              </a:rPr>
              <a:t> 3</a:t>
            </a:r>
            <a:endParaRPr lang="en-IN" dirty="0"/>
          </a:p>
          <a:p>
            <a:r>
              <a:rPr lang="en-IN" dirty="0"/>
              <a:t>echo $?    </a:t>
            </a:r>
            <a:r>
              <a:rPr lang="en-IN" dirty="0">
                <a:sym typeface="Wingdings" pitchFamily="2" charset="2"/>
              </a:rPr>
              <a:t> Exit value of last command</a:t>
            </a:r>
            <a:endParaRPr lang="en-IN" dirty="0"/>
          </a:p>
          <a:p>
            <a:r>
              <a:rPr lang="en-IN" dirty="0"/>
              <a:t>echo $0. -</a:t>
            </a:r>
            <a:r>
              <a:rPr lang="en-IN" dirty="0">
                <a:sym typeface="Wingdings" pitchFamily="2" charset="2"/>
              </a:rPr>
              <a:t> Stores the first input [</a:t>
            </a:r>
            <a:r>
              <a:rPr lang="en-IN" dirty="0" err="1">
                <a:sym typeface="Wingdings" pitchFamily="2" charset="2"/>
              </a:rPr>
              <a:t>linkedin</a:t>
            </a:r>
            <a:r>
              <a:rPr lang="en-IN" dirty="0">
                <a:sym typeface="Wingdings" pitchFamily="2" charset="2"/>
              </a:rPr>
              <a:t>]</a:t>
            </a:r>
          </a:p>
          <a:p>
            <a:endParaRPr lang="en-IN" dirty="0"/>
          </a:p>
          <a:p>
            <a:r>
              <a:rPr lang="en-IN" dirty="0"/>
              <a:t>echo  $0 service in TEST server which has $3  $2</a:t>
            </a:r>
          </a:p>
          <a:p>
            <a:endParaRPr lang="en-IN" dirty="0"/>
          </a:p>
          <a:p>
            <a:r>
              <a:rPr lang="en-IN" b="1" dirty="0"/>
              <a:t>CASE 1 :</a:t>
            </a:r>
          </a:p>
          <a:p>
            <a:r>
              <a:rPr lang="en-IN" dirty="0"/>
              <a:t>echo "With *:”</a:t>
            </a:r>
          </a:p>
          <a:p>
            <a:r>
              <a:rPr lang="en-IN" dirty="0"/>
              <a:t>for </a:t>
            </a:r>
            <a:r>
              <a:rPr lang="en-IN" dirty="0" err="1"/>
              <a:t>arg</a:t>
            </a:r>
            <a:r>
              <a:rPr lang="en-IN" dirty="0"/>
              <a:t> in "$*"; do echo "&lt;$</a:t>
            </a:r>
            <a:r>
              <a:rPr lang="en-IN" dirty="0" err="1"/>
              <a:t>arg</a:t>
            </a:r>
            <a:r>
              <a:rPr lang="en-IN" dirty="0"/>
              <a:t>&gt;"; done</a:t>
            </a:r>
          </a:p>
          <a:p>
            <a:r>
              <a:rPr lang="en-IN" b="1" dirty="0"/>
              <a:t>CASE 2:</a:t>
            </a:r>
          </a:p>
          <a:p>
            <a:r>
              <a:rPr lang="en-IN" dirty="0"/>
              <a:t>echo "With @:”</a:t>
            </a:r>
          </a:p>
          <a:p>
            <a:r>
              <a:rPr lang="en-IN" dirty="0"/>
              <a:t>for </a:t>
            </a:r>
            <a:r>
              <a:rPr lang="en-IN" dirty="0" err="1"/>
              <a:t>arg</a:t>
            </a:r>
            <a:r>
              <a:rPr lang="en-IN" dirty="0"/>
              <a:t> in "$@"; do echo "&lt;$</a:t>
            </a:r>
            <a:r>
              <a:rPr lang="en-IN" dirty="0" err="1"/>
              <a:t>arg</a:t>
            </a:r>
            <a:r>
              <a:rPr lang="en-IN" dirty="0"/>
              <a:t>&gt;"; done</a:t>
            </a:r>
          </a:p>
          <a:p>
            <a:br>
              <a:rPr lang="en-IN" dirty="0"/>
            </a:b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 *: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linkedin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place good&gt;</a:t>
            </a:r>
          </a:p>
          <a:p>
            <a:b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 @: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linkedin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&lt;place&gt;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&lt;good&gt;</a:t>
            </a:r>
          </a:p>
        </p:txBody>
      </p:sp>
    </p:spTree>
    <p:extLst>
      <p:ext uri="{BB962C8B-B14F-4D97-AF65-F5344CB8AC3E}">
        <p14:creationId xmlns:p14="http://schemas.microsoft.com/office/powerpoint/2010/main" val="40407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1855</Words>
  <Application>Microsoft Macintosh PowerPoint</Application>
  <PresentationFormat>Widescreen</PresentationFormat>
  <Paragraphs>239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Shell Scripting commands</vt:lpstr>
      <vt:lpstr>PowerPoint Presentation</vt:lpstr>
      <vt:lpstr>AUTOMATION 2 - For Loop With Jira Rest API</vt:lpstr>
      <vt:lpstr>AUTOMATION 3 - Array Declaration To check Jar Process</vt:lpstr>
      <vt:lpstr>AUTOMATION 4-Archive The Data With Find/Mtime/Tar/Name Command</vt:lpstr>
      <vt:lpstr>PowerPoint Presentation</vt:lpstr>
      <vt:lpstr>AUTOMATION 6 - SendEmail To Team</vt:lpstr>
      <vt:lpstr>Special Variables in Shell</vt:lpstr>
      <vt:lpstr>AUTOMATION 8 - Creating HTML File </vt:lpstr>
      <vt:lpstr>AUTOMATION 9 - Sonar/GitLab Rest API</vt:lpstr>
      <vt:lpstr>AUTOMATION 10 - To Check the process of a Jar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Singampalli</dc:creator>
  <cp:lastModifiedBy>Praveen Singampalli</cp:lastModifiedBy>
  <cp:revision>65</cp:revision>
  <dcterms:created xsi:type="dcterms:W3CDTF">2022-01-18T11:44:30Z</dcterms:created>
  <dcterms:modified xsi:type="dcterms:W3CDTF">2022-07-09T13:39:01Z</dcterms:modified>
</cp:coreProperties>
</file>