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8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E6524-D2C9-4907-AA09-39BF8F4C4D28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2CEFB-19F8-478F-97C0-5171E32949C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9637" y="953769"/>
            <a:ext cx="4793615" cy="1242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1/10/2025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Georgia"/>
                <a:cs typeface="Georgia"/>
              </a:defRPr>
            </a:lvl1pPr>
          </a:lstStyle>
          <a:p>
            <a:pPr marL="669925" marR="5080" indent="-657860">
              <a:lnSpc>
                <a:spcPts val="1500"/>
              </a:lnSpc>
            </a:pPr>
            <a:r>
              <a:rPr lang="en-US" smtClean="0"/>
              <a:t>Sukhbeer Kaur (32918) | Assistant Professor System and Architecture (LPU)</a:t>
            </a: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</a:pPr>
            <a:fld id="{81D60167-4931-47E6-BA6A-407CBD079E47}" type="slidenum">
              <a:rPr spc="-25" dirty="0"/>
              <a:pPr marL="12700">
                <a:lnSpc>
                  <a:spcPct val="100000"/>
                </a:lnSpc>
              </a:pPr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1/10/2025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Georgia"/>
                <a:cs typeface="Georgia"/>
              </a:defRPr>
            </a:lvl1pPr>
          </a:lstStyle>
          <a:p>
            <a:pPr marL="669925" marR="5080" indent="-657860">
              <a:lnSpc>
                <a:spcPts val="1500"/>
              </a:lnSpc>
            </a:pPr>
            <a:r>
              <a:rPr lang="en-US" smtClean="0"/>
              <a:t>Sukhbeer Kaur (32918) | Assistant Professor System and Architecture (LPU)</a:t>
            </a: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</a:pPr>
            <a:fld id="{81D60167-4931-47E6-BA6A-407CBD079E47}" type="slidenum">
              <a:rPr spc="-25" dirty="0"/>
              <a:pPr marL="12700">
                <a:lnSpc>
                  <a:spcPct val="100000"/>
                </a:lnSpc>
              </a:pPr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1/10/2025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Georgia"/>
                <a:cs typeface="Georgia"/>
              </a:defRPr>
            </a:lvl1pPr>
          </a:lstStyle>
          <a:p>
            <a:pPr marL="669925" marR="5080" indent="-657860">
              <a:lnSpc>
                <a:spcPts val="1500"/>
              </a:lnSpc>
            </a:pPr>
            <a:r>
              <a:rPr lang="en-US" smtClean="0"/>
              <a:t>Sukhbeer Kaur (32918) | Assistant Professor System and Architecture (LPU)</a:t>
            </a:r>
            <a:endParaRPr spc="-2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</a:pPr>
            <a:fld id="{81D60167-4931-47E6-BA6A-407CBD079E47}" type="slidenum">
              <a:rPr spc="-25" dirty="0"/>
              <a:pPr marL="12700">
                <a:lnSpc>
                  <a:spcPct val="100000"/>
                </a:lnSpc>
              </a:pPr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1/10/2025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Georgia"/>
                <a:cs typeface="Georgia"/>
              </a:defRPr>
            </a:lvl1pPr>
          </a:lstStyle>
          <a:p>
            <a:pPr marL="669925" marR="5080" indent="-657860">
              <a:lnSpc>
                <a:spcPts val="1500"/>
              </a:lnSpc>
            </a:pPr>
            <a:r>
              <a:rPr lang="en-US" smtClean="0"/>
              <a:t>Sukhbeer Kaur (32918) | Assistant Professor System and Architecture (LPU)</a:t>
            </a:r>
            <a:endParaRPr spc="-2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</a:pPr>
            <a:fld id="{81D60167-4931-47E6-BA6A-407CBD079E47}" type="slidenum">
              <a:rPr spc="-25" dirty="0"/>
              <a:pPr marL="12700">
                <a:lnSpc>
                  <a:spcPct val="100000"/>
                </a:lnSpc>
              </a:pPr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1/10/2025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Georgia"/>
                <a:cs typeface="Georgia"/>
              </a:defRPr>
            </a:lvl1pPr>
          </a:lstStyle>
          <a:p>
            <a:pPr marL="669925" marR="5080" indent="-657860">
              <a:lnSpc>
                <a:spcPts val="1500"/>
              </a:lnSpc>
            </a:pPr>
            <a:r>
              <a:rPr lang="en-US" smtClean="0"/>
              <a:t>Sukhbeer Kaur (32918) | Assistant Professor System and Architecture (LPU)</a:t>
            </a:r>
            <a:endParaRPr spc="-2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</a:pPr>
            <a:fld id="{81D60167-4931-47E6-BA6A-407CBD079E47}" type="slidenum">
              <a:rPr spc="-25" dirty="0"/>
              <a:pPr marL="12700">
                <a:lnSpc>
                  <a:spcPct val="100000"/>
                </a:lnSpc>
              </a:pPr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575" y="540956"/>
            <a:ext cx="8994140" cy="849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3750" y="1617725"/>
            <a:ext cx="10469245" cy="4370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7575" y="6447105"/>
            <a:ext cx="734060" cy="198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1/10/2025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378578" y="6355056"/>
            <a:ext cx="3437254" cy="389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Georgia"/>
                <a:cs typeface="Georgia"/>
              </a:defRPr>
            </a:lvl1pPr>
          </a:lstStyle>
          <a:p>
            <a:pPr marL="669925" marR="5080" indent="-657860">
              <a:lnSpc>
                <a:spcPts val="1500"/>
              </a:lnSpc>
            </a:pPr>
            <a:r>
              <a:rPr lang="en-US" smtClean="0"/>
              <a:t>Sukhbeer Kaur (32918) | Assistant Professor System and Architecture (LPU)</a:t>
            </a: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77575" y="6447105"/>
            <a:ext cx="243840" cy="198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</a:pPr>
            <a:fld id="{81D60167-4931-47E6-BA6A-407CBD079E47}" type="slidenum">
              <a:rPr spc="-25" dirty="0"/>
              <a:pPr marL="12700">
                <a:lnSpc>
                  <a:spcPct val="100000"/>
                </a:lnSpc>
              </a:pPr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lementsofai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x.org/learn/artificial-intelligence/harvard-university-cs50-" TargetMode="External"/><Relationship Id="rId2" Type="http://schemas.openxmlformats.org/officeDocument/2006/relationships/hyperlink" Target="http://www.coursera.org/learn/ai-for-everyon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dx.org/learn/computer-programming/edx-advanced-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7210" y="869632"/>
            <a:ext cx="8578215" cy="2591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160" algn="ctr">
              <a:lnSpc>
                <a:spcPts val="6830"/>
              </a:lnSpc>
              <a:spcBef>
                <a:spcPts val="105"/>
              </a:spcBef>
            </a:pPr>
            <a:r>
              <a:rPr sz="6000" dirty="0"/>
              <a:t>CAP</a:t>
            </a:r>
            <a:r>
              <a:rPr sz="6000" spc="-20" dirty="0"/>
              <a:t> </a:t>
            </a:r>
            <a:r>
              <a:rPr sz="6000" spc="-25" dirty="0"/>
              <a:t>450</a:t>
            </a:r>
            <a:endParaRPr sz="6000"/>
          </a:p>
          <a:p>
            <a:pPr marL="12065" marR="5080" algn="ctr">
              <a:lnSpc>
                <a:spcPts val="6530"/>
              </a:lnSpc>
              <a:spcBef>
                <a:spcPts val="405"/>
              </a:spcBef>
            </a:pPr>
            <a:r>
              <a:rPr sz="6000" dirty="0"/>
              <a:t>Artificial</a:t>
            </a:r>
            <a:r>
              <a:rPr sz="6000" spc="-80" dirty="0"/>
              <a:t> </a:t>
            </a:r>
            <a:r>
              <a:rPr sz="6000" dirty="0"/>
              <a:t>Intelligence</a:t>
            </a:r>
            <a:r>
              <a:rPr sz="6000" spc="-125" dirty="0"/>
              <a:t> </a:t>
            </a:r>
            <a:r>
              <a:rPr sz="6000" spc="-25" dirty="0"/>
              <a:t>and </a:t>
            </a:r>
            <a:r>
              <a:rPr sz="6000" dirty="0"/>
              <a:t>Intelligent</a:t>
            </a:r>
            <a:r>
              <a:rPr sz="6000" spc="-90" dirty="0"/>
              <a:t> </a:t>
            </a:r>
            <a:r>
              <a:rPr sz="6000" spc="-10" dirty="0"/>
              <a:t>Systems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3579495" y="3843454"/>
            <a:ext cx="5031740" cy="180657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30"/>
              </a:spcBef>
            </a:pPr>
            <a:r>
              <a:rPr lang="en-US" sz="3000" dirty="0" err="1" smtClean="0">
                <a:latin typeface="Georgia"/>
                <a:cs typeface="Georgia"/>
              </a:rPr>
              <a:t>Sukh</a:t>
            </a:r>
            <a:r>
              <a:rPr lang="en-US" sz="3000" dirty="0" err="1" smtClean="0">
                <a:latin typeface="Georgia"/>
                <a:cs typeface="Georgia"/>
              </a:rPr>
              <a:t>beer</a:t>
            </a:r>
            <a:r>
              <a:rPr lang="en-US" sz="3000" dirty="0" smtClean="0">
                <a:latin typeface="Georgia"/>
                <a:cs typeface="Georgia"/>
              </a:rPr>
              <a:t> </a:t>
            </a:r>
            <a:r>
              <a:rPr lang="en-US" sz="3000" dirty="0" err="1" smtClean="0">
                <a:latin typeface="Georgia"/>
                <a:cs typeface="Georgia"/>
              </a:rPr>
              <a:t>Kaur</a:t>
            </a:r>
            <a:r>
              <a:rPr sz="3000" spc="-10" smtClean="0">
                <a:latin typeface="Georgia"/>
                <a:cs typeface="Georgia"/>
              </a:rPr>
              <a:t>(32</a:t>
            </a:r>
            <a:r>
              <a:rPr lang="en-US" sz="3000" spc="-10" dirty="0" smtClean="0">
                <a:latin typeface="Georgia"/>
                <a:cs typeface="Georgia"/>
              </a:rPr>
              <a:t>918</a:t>
            </a:r>
            <a:r>
              <a:rPr sz="3000" spc="-10" smtClean="0">
                <a:latin typeface="Georgia"/>
                <a:cs typeface="Georgia"/>
              </a:rPr>
              <a:t>)</a:t>
            </a:r>
            <a:endParaRPr sz="3000">
              <a:latin typeface="Georgia"/>
              <a:cs typeface="Georgia"/>
            </a:endParaRPr>
          </a:p>
          <a:p>
            <a:pPr marL="1905" algn="ctr">
              <a:lnSpc>
                <a:spcPct val="100000"/>
              </a:lnSpc>
              <a:spcBef>
                <a:spcPts val="555"/>
              </a:spcBef>
            </a:pPr>
            <a:r>
              <a:rPr sz="2150" dirty="0">
                <a:latin typeface="Georgia"/>
                <a:cs typeface="Georgia"/>
              </a:rPr>
              <a:t>Assistant</a:t>
            </a:r>
            <a:r>
              <a:rPr sz="2150" spc="150" dirty="0">
                <a:latin typeface="Georgia"/>
                <a:cs typeface="Georgia"/>
              </a:rPr>
              <a:t> </a:t>
            </a:r>
            <a:r>
              <a:rPr sz="2150" spc="-10" dirty="0">
                <a:latin typeface="Georgia"/>
                <a:cs typeface="Georgia"/>
              </a:rPr>
              <a:t>Professor</a:t>
            </a:r>
            <a:endParaRPr sz="2150">
              <a:latin typeface="Georgia"/>
              <a:cs typeface="Georgia"/>
            </a:endParaRPr>
          </a:p>
          <a:p>
            <a:pPr marL="10795" algn="ctr">
              <a:lnSpc>
                <a:spcPct val="100000"/>
              </a:lnSpc>
              <a:spcBef>
                <a:spcPts val="495"/>
              </a:spcBef>
            </a:pPr>
            <a:r>
              <a:rPr sz="2150" dirty="0">
                <a:latin typeface="Georgia"/>
                <a:cs typeface="Georgia"/>
              </a:rPr>
              <a:t>System</a:t>
            </a:r>
            <a:r>
              <a:rPr sz="2150" spc="114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And</a:t>
            </a:r>
            <a:r>
              <a:rPr sz="2150" spc="120" dirty="0">
                <a:latin typeface="Georgia"/>
                <a:cs typeface="Georgia"/>
              </a:rPr>
              <a:t> </a:t>
            </a:r>
            <a:r>
              <a:rPr sz="2150" spc="-10" dirty="0">
                <a:latin typeface="Georgia"/>
                <a:cs typeface="Georgia"/>
              </a:rPr>
              <a:t>Architecture</a:t>
            </a:r>
            <a:endParaRPr sz="2150">
              <a:latin typeface="Georgia"/>
              <a:cs typeface="Georgia"/>
            </a:endParaRPr>
          </a:p>
          <a:p>
            <a:pPr marL="15240" algn="ctr">
              <a:lnSpc>
                <a:spcPct val="100000"/>
              </a:lnSpc>
              <a:spcBef>
                <a:spcPts val="355"/>
              </a:spcBef>
            </a:pPr>
            <a:r>
              <a:rPr sz="2600" dirty="0">
                <a:latin typeface="Georgia"/>
                <a:cs typeface="Georgia"/>
              </a:rPr>
              <a:t>Lovely</a:t>
            </a:r>
            <a:r>
              <a:rPr sz="2600" spc="-10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Professional</a:t>
            </a:r>
            <a:r>
              <a:rPr sz="2600" spc="-90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University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669925" marR="5080" indent="-657860">
              <a:lnSpc>
                <a:spcPts val="1500"/>
              </a:lnSpc>
            </a:pPr>
            <a:r>
              <a:rPr lang="en-US" smtClean="0"/>
              <a:t>Sukhbeer Kaur (32918) | Assistant Professor System and Architecture (LPU)</a:t>
            </a:r>
            <a:endParaRPr lang="en-US" spc="-2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lang="en-US" spc="-25" smtClean="0"/>
              <a:pPr marL="12700">
                <a:lnSpc>
                  <a:spcPct val="100000"/>
                </a:lnSpc>
              </a:pPr>
              <a:t>1</a:t>
            </a:fld>
            <a:endParaRPr lang="en-US" spc="-2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1/10/2025</a:t>
            </a:r>
            <a:endParaRPr lang="en-US" spc="-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0750" y="2483421"/>
            <a:ext cx="233235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50" b="1" dirty="0">
                <a:latin typeface="Georgia"/>
                <a:cs typeface="Georgia"/>
              </a:rPr>
              <a:t>UNIT</a:t>
            </a:r>
            <a:r>
              <a:rPr sz="4550" b="1" spc="85" dirty="0">
                <a:latin typeface="Georgia"/>
                <a:cs typeface="Georgia"/>
              </a:rPr>
              <a:t> </a:t>
            </a:r>
            <a:r>
              <a:rPr sz="4550" b="1" spc="-25" dirty="0">
                <a:latin typeface="Georgia"/>
                <a:cs typeface="Georgia"/>
              </a:rPr>
              <a:t>II</a:t>
            </a:r>
            <a:endParaRPr sz="455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37817" y="1007427"/>
            <a:ext cx="92710" cy="4519295"/>
            <a:chOff x="4737817" y="1007427"/>
            <a:chExt cx="92710" cy="4519295"/>
          </a:xfrm>
        </p:grpSpPr>
        <p:sp>
          <p:nvSpPr>
            <p:cNvPr id="4" name="object 4"/>
            <p:cNvSpPr/>
            <p:nvPr/>
          </p:nvSpPr>
          <p:spPr>
            <a:xfrm>
              <a:off x="4756751" y="1028699"/>
              <a:ext cx="48895" cy="4478020"/>
            </a:xfrm>
            <a:custGeom>
              <a:avLst/>
              <a:gdLst/>
              <a:ahLst/>
              <a:cxnLst/>
              <a:rect l="l" t="t" r="r" b="b"/>
              <a:pathLst>
                <a:path w="48895" h="4478020">
                  <a:moveTo>
                    <a:pt x="22515" y="2199826"/>
                  </a:moveTo>
                  <a:lnTo>
                    <a:pt x="23711" y="2237090"/>
                  </a:lnTo>
                  <a:lnTo>
                    <a:pt x="24726" y="2284156"/>
                  </a:lnTo>
                  <a:lnTo>
                    <a:pt x="25227" y="2332037"/>
                  </a:lnTo>
                  <a:lnTo>
                    <a:pt x="25174" y="2380934"/>
                  </a:lnTo>
                  <a:lnTo>
                    <a:pt x="24623" y="2423795"/>
                  </a:lnTo>
                  <a:lnTo>
                    <a:pt x="24530" y="2431048"/>
                  </a:lnTo>
                  <a:lnTo>
                    <a:pt x="23261" y="2482371"/>
                  </a:lnTo>
                  <a:lnTo>
                    <a:pt x="21314" y="2535731"/>
                  </a:lnTo>
                  <a:lnTo>
                    <a:pt x="18666" y="2590702"/>
                  </a:lnTo>
                  <a:lnTo>
                    <a:pt x="15273" y="2647696"/>
                  </a:lnTo>
                  <a:lnTo>
                    <a:pt x="12370" y="2701421"/>
                  </a:lnTo>
                  <a:lnTo>
                    <a:pt x="10531" y="2755236"/>
                  </a:lnTo>
                  <a:lnTo>
                    <a:pt x="9597" y="2808911"/>
                  </a:lnTo>
                  <a:lnTo>
                    <a:pt x="9421" y="2859313"/>
                  </a:lnTo>
                  <a:lnTo>
                    <a:pt x="9411" y="2862215"/>
                  </a:lnTo>
                  <a:lnTo>
                    <a:pt x="9766" y="2908611"/>
                  </a:lnTo>
                  <a:lnTo>
                    <a:pt x="10562" y="2961424"/>
                  </a:lnTo>
                  <a:lnTo>
                    <a:pt x="11755" y="3017600"/>
                  </a:lnTo>
                  <a:lnTo>
                    <a:pt x="14155" y="3115113"/>
                  </a:lnTo>
                  <a:lnTo>
                    <a:pt x="15132" y="3161356"/>
                  </a:lnTo>
                  <a:lnTo>
                    <a:pt x="15750" y="3205617"/>
                  </a:lnTo>
                  <a:lnTo>
                    <a:pt x="15849" y="3247664"/>
                  </a:lnTo>
                  <a:lnTo>
                    <a:pt x="15273" y="3287268"/>
                  </a:lnTo>
                  <a:lnTo>
                    <a:pt x="14846" y="3326220"/>
                  </a:lnTo>
                  <a:lnTo>
                    <a:pt x="15345" y="3366579"/>
                  </a:lnTo>
                  <a:lnTo>
                    <a:pt x="16537" y="3408427"/>
                  </a:lnTo>
                  <a:lnTo>
                    <a:pt x="18188" y="3451845"/>
                  </a:lnTo>
                  <a:lnTo>
                    <a:pt x="20066" y="3496915"/>
                  </a:lnTo>
                  <a:lnTo>
                    <a:pt x="21937" y="3543718"/>
                  </a:lnTo>
                  <a:lnTo>
                    <a:pt x="23569" y="3592335"/>
                  </a:lnTo>
                  <a:lnTo>
                    <a:pt x="24728" y="3642849"/>
                  </a:lnTo>
                  <a:lnTo>
                    <a:pt x="25101" y="3686159"/>
                  </a:lnTo>
                  <a:lnTo>
                    <a:pt x="25181" y="3695340"/>
                  </a:lnTo>
                  <a:lnTo>
                    <a:pt x="24715" y="3747643"/>
                  </a:lnTo>
                  <a:lnTo>
                    <a:pt x="24695" y="3749891"/>
                  </a:lnTo>
                  <a:lnTo>
                    <a:pt x="23037" y="3806582"/>
                  </a:lnTo>
                  <a:lnTo>
                    <a:pt x="19974" y="3865495"/>
                  </a:lnTo>
                  <a:lnTo>
                    <a:pt x="15273" y="3926713"/>
                  </a:lnTo>
                  <a:lnTo>
                    <a:pt x="10395" y="3995969"/>
                  </a:lnTo>
                  <a:lnTo>
                    <a:pt x="8539" y="4057131"/>
                  </a:lnTo>
                  <a:lnTo>
                    <a:pt x="8936" y="4101936"/>
                  </a:lnTo>
                  <a:lnTo>
                    <a:pt x="9021" y="4111613"/>
                  </a:lnTo>
                  <a:lnTo>
                    <a:pt x="11161" y="4160830"/>
                  </a:lnTo>
                  <a:lnTo>
                    <a:pt x="14277" y="4206196"/>
                  </a:lnTo>
                  <a:lnTo>
                    <a:pt x="17686" y="4249126"/>
                  </a:lnTo>
                  <a:lnTo>
                    <a:pt x="20707" y="4291035"/>
                  </a:lnTo>
                  <a:lnTo>
                    <a:pt x="22658" y="4333337"/>
                  </a:lnTo>
                  <a:lnTo>
                    <a:pt x="22742" y="4351928"/>
                  </a:lnTo>
                  <a:lnTo>
                    <a:pt x="22857" y="4377447"/>
                  </a:lnTo>
                  <a:lnTo>
                    <a:pt x="20623" y="4424780"/>
                  </a:lnTo>
                  <a:lnTo>
                    <a:pt x="15364" y="4475861"/>
                  </a:lnTo>
                  <a:lnTo>
                    <a:pt x="15273" y="4476750"/>
                  </a:lnTo>
                  <a:lnTo>
                    <a:pt x="19718" y="4477512"/>
                  </a:lnTo>
                  <a:lnTo>
                    <a:pt x="28608" y="4475861"/>
                  </a:lnTo>
                  <a:lnTo>
                    <a:pt x="34248" y="4475861"/>
                  </a:lnTo>
                  <a:lnTo>
                    <a:pt x="31014" y="4437466"/>
                  </a:lnTo>
                  <a:lnTo>
                    <a:pt x="28638" y="4395827"/>
                  </a:lnTo>
                  <a:lnTo>
                    <a:pt x="27088" y="4351928"/>
                  </a:lnTo>
                  <a:lnTo>
                    <a:pt x="26259" y="4305867"/>
                  </a:lnTo>
                  <a:lnTo>
                    <a:pt x="26095" y="4249126"/>
                  </a:lnTo>
                  <a:lnTo>
                    <a:pt x="26339" y="4207645"/>
                  </a:lnTo>
                  <a:lnTo>
                    <a:pt x="26967" y="4160830"/>
                  </a:lnTo>
                  <a:lnTo>
                    <a:pt x="27036" y="4155678"/>
                  </a:lnTo>
                  <a:lnTo>
                    <a:pt x="28031" y="4101936"/>
                  </a:lnTo>
                  <a:lnTo>
                    <a:pt x="29218" y="4046516"/>
                  </a:lnTo>
                  <a:lnTo>
                    <a:pt x="30491" y="3989516"/>
                  </a:lnTo>
                  <a:lnTo>
                    <a:pt x="31743" y="3931031"/>
                  </a:lnTo>
                  <a:lnTo>
                    <a:pt x="32870" y="3871159"/>
                  </a:lnTo>
                  <a:lnTo>
                    <a:pt x="33765" y="3809998"/>
                  </a:lnTo>
                  <a:lnTo>
                    <a:pt x="34303" y="3749891"/>
                  </a:lnTo>
                  <a:lnTo>
                    <a:pt x="34871" y="3695340"/>
                  </a:lnTo>
                  <a:lnTo>
                    <a:pt x="36096" y="3627345"/>
                  </a:lnTo>
                  <a:lnTo>
                    <a:pt x="37562" y="3570894"/>
                  </a:lnTo>
                  <a:lnTo>
                    <a:pt x="39222" y="3516503"/>
                  </a:lnTo>
                  <a:lnTo>
                    <a:pt x="40927" y="3463864"/>
                  </a:lnTo>
                  <a:lnTo>
                    <a:pt x="42534" y="3412674"/>
                  </a:lnTo>
                  <a:lnTo>
                    <a:pt x="43788" y="3366579"/>
                  </a:lnTo>
                  <a:lnTo>
                    <a:pt x="43896" y="3362626"/>
                  </a:lnTo>
                  <a:lnTo>
                    <a:pt x="44867" y="3313417"/>
                  </a:lnTo>
                  <a:lnTo>
                    <a:pt x="45301" y="3264740"/>
                  </a:lnTo>
                  <a:lnTo>
                    <a:pt x="45053" y="3216290"/>
                  </a:lnTo>
                  <a:lnTo>
                    <a:pt x="43977" y="3167763"/>
                  </a:lnTo>
                  <a:lnTo>
                    <a:pt x="41927" y="3118853"/>
                  </a:lnTo>
                  <a:lnTo>
                    <a:pt x="38758" y="3069254"/>
                  </a:lnTo>
                  <a:lnTo>
                    <a:pt x="34323" y="3018663"/>
                  </a:lnTo>
                  <a:lnTo>
                    <a:pt x="29399" y="2961424"/>
                  </a:lnTo>
                  <a:lnTo>
                    <a:pt x="26368" y="2908611"/>
                  </a:lnTo>
                  <a:lnTo>
                    <a:pt x="25014" y="2862215"/>
                  </a:lnTo>
                  <a:lnTo>
                    <a:pt x="24929" y="2859313"/>
                  </a:lnTo>
                  <a:lnTo>
                    <a:pt x="24854" y="2808911"/>
                  </a:lnTo>
                  <a:lnTo>
                    <a:pt x="25634" y="2767627"/>
                  </a:lnTo>
                  <a:lnTo>
                    <a:pt x="27179" y="2723419"/>
                  </a:lnTo>
                  <a:lnTo>
                    <a:pt x="29122" y="2679090"/>
                  </a:lnTo>
                  <a:lnTo>
                    <a:pt x="31162" y="2633730"/>
                  </a:lnTo>
                  <a:lnTo>
                    <a:pt x="33001" y="2586430"/>
                  </a:lnTo>
                  <a:lnTo>
                    <a:pt x="34341" y="2536280"/>
                  </a:lnTo>
                  <a:lnTo>
                    <a:pt x="34879" y="2482580"/>
                  </a:lnTo>
                  <a:lnTo>
                    <a:pt x="34392" y="2431048"/>
                  </a:lnTo>
                  <a:lnTo>
                    <a:pt x="32584" y="2365572"/>
                  </a:lnTo>
                  <a:lnTo>
                    <a:pt x="30010" y="2312544"/>
                  </a:lnTo>
                  <a:lnTo>
                    <a:pt x="26947" y="2263626"/>
                  </a:lnTo>
                  <a:lnTo>
                    <a:pt x="23740" y="2217730"/>
                  </a:lnTo>
                  <a:lnTo>
                    <a:pt x="22515" y="2199826"/>
                  </a:lnTo>
                  <a:close/>
                </a:path>
                <a:path w="48895" h="4478020">
                  <a:moveTo>
                    <a:pt x="34248" y="4475861"/>
                  </a:moveTo>
                  <a:lnTo>
                    <a:pt x="28608" y="4475861"/>
                  </a:lnTo>
                  <a:lnTo>
                    <a:pt x="34323" y="4476750"/>
                  </a:lnTo>
                  <a:lnTo>
                    <a:pt x="34248" y="4475861"/>
                  </a:lnTo>
                  <a:close/>
                </a:path>
                <a:path w="48895" h="4478020">
                  <a:moveTo>
                    <a:pt x="16620" y="2075906"/>
                  </a:moveTo>
                  <a:lnTo>
                    <a:pt x="16705" y="2087319"/>
                  </a:lnTo>
                  <a:lnTo>
                    <a:pt x="18273" y="2130663"/>
                  </a:lnTo>
                  <a:lnTo>
                    <a:pt x="20733" y="2173771"/>
                  </a:lnTo>
                  <a:lnTo>
                    <a:pt x="22515" y="2199826"/>
                  </a:lnTo>
                  <a:lnTo>
                    <a:pt x="22220" y="2190638"/>
                  </a:lnTo>
                  <a:lnTo>
                    <a:pt x="20291" y="2144599"/>
                  </a:lnTo>
                  <a:lnTo>
                    <a:pt x="17963" y="2098772"/>
                  </a:lnTo>
                  <a:lnTo>
                    <a:pt x="16620" y="2075906"/>
                  </a:lnTo>
                  <a:close/>
                </a:path>
                <a:path w="48895" h="4478020">
                  <a:moveTo>
                    <a:pt x="34323" y="0"/>
                  </a:moveTo>
                  <a:lnTo>
                    <a:pt x="28354" y="635"/>
                  </a:lnTo>
                  <a:lnTo>
                    <a:pt x="15296" y="635"/>
                  </a:lnTo>
                  <a:lnTo>
                    <a:pt x="16835" y="43626"/>
                  </a:lnTo>
                  <a:lnTo>
                    <a:pt x="17566" y="89554"/>
                  </a:lnTo>
                  <a:lnTo>
                    <a:pt x="17630" y="137415"/>
                  </a:lnTo>
                  <a:lnTo>
                    <a:pt x="17297" y="174974"/>
                  </a:lnTo>
                  <a:lnTo>
                    <a:pt x="17192" y="186845"/>
                  </a:lnTo>
                  <a:lnTo>
                    <a:pt x="16415" y="237475"/>
                  </a:lnTo>
                  <a:lnTo>
                    <a:pt x="14501" y="340874"/>
                  </a:lnTo>
                  <a:lnTo>
                    <a:pt x="13693" y="392909"/>
                  </a:lnTo>
                  <a:lnTo>
                    <a:pt x="13201" y="444680"/>
                  </a:lnTo>
                  <a:lnTo>
                    <a:pt x="13192" y="495820"/>
                  </a:lnTo>
                  <a:lnTo>
                    <a:pt x="13827" y="545962"/>
                  </a:lnTo>
                  <a:lnTo>
                    <a:pt x="15273" y="594740"/>
                  </a:lnTo>
                  <a:lnTo>
                    <a:pt x="17076" y="637421"/>
                  </a:lnTo>
                  <a:lnTo>
                    <a:pt x="21307" y="730935"/>
                  </a:lnTo>
                  <a:lnTo>
                    <a:pt x="23471" y="781074"/>
                  </a:lnTo>
                  <a:lnTo>
                    <a:pt x="25489" y="833007"/>
                  </a:lnTo>
                  <a:lnTo>
                    <a:pt x="27229" y="886385"/>
                  </a:lnTo>
                  <a:lnTo>
                    <a:pt x="28560" y="940863"/>
                  </a:lnTo>
                  <a:lnTo>
                    <a:pt x="29306" y="993078"/>
                  </a:lnTo>
                  <a:lnTo>
                    <a:pt x="29349" y="996093"/>
                  </a:lnTo>
                  <a:lnTo>
                    <a:pt x="29463" y="1051728"/>
                  </a:lnTo>
                  <a:lnTo>
                    <a:pt x="28862" y="1099947"/>
                  </a:lnTo>
                  <a:lnTo>
                    <a:pt x="27158" y="1162088"/>
                  </a:lnTo>
                  <a:lnTo>
                    <a:pt x="24430" y="1217599"/>
                  </a:lnTo>
                  <a:lnTo>
                    <a:pt x="20520" y="1271388"/>
                  </a:lnTo>
                  <a:lnTo>
                    <a:pt x="15273" y="1323848"/>
                  </a:lnTo>
                  <a:lnTo>
                    <a:pt x="9972" y="1376427"/>
                  </a:lnTo>
                  <a:lnTo>
                    <a:pt x="5916" y="1430536"/>
                  </a:lnTo>
                  <a:lnTo>
                    <a:pt x="2998" y="1485774"/>
                  </a:lnTo>
                  <a:lnTo>
                    <a:pt x="1110" y="1541739"/>
                  </a:lnTo>
                  <a:lnTo>
                    <a:pt x="248" y="1592090"/>
                  </a:lnTo>
                  <a:lnTo>
                    <a:pt x="146" y="1598028"/>
                  </a:lnTo>
                  <a:lnTo>
                    <a:pt x="0" y="1653450"/>
                  </a:lnTo>
                  <a:lnTo>
                    <a:pt x="557" y="1709975"/>
                  </a:lnTo>
                  <a:lnTo>
                    <a:pt x="1717" y="1764829"/>
                  </a:lnTo>
                  <a:lnTo>
                    <a:pt x="3370" y="1818400"/>
                  </a:lnTo>
                  <a:lnTo>
                    <a:pt x="5409" y="1870286"/>
                  </a:lnTo>
                  <a:lnTo>
                    <a:pt x="7726" y="1920087"/>
                  </a:lnTo>
                  <a:lnTo>
                    <a:pt x="10214" y="1967400"/>
                  </a:lnTo>
                  <a:lnTo>
                    <a:pt x="12766" y="2011823"/>
                  </a:lnTo>
                  <a:lnTo>
                    <a:pt x="15273" y="2052954"/>
                  </a:lnTo>
                  <a:lnTo>
                    <a:pt x="16620" y="2075906"/>
                  </a:lnTo>
                  <a:lnTo>
                    <a:pt x="16450" y="2052954"/>
                  </a:lnTo>
                  <a:lnTo>
                    <a:pt x="16374" y="2042653"/>
                  </a:lnTo>
                  <a:lnTo>
                    <a:pt x="17624" y="1995580"/>
                  </a:lnTo>
                  <a:lnTo>
                    <a:pt x="20803" y="1945013"/>
                  </a:lnTo>
                  <a:lnTo>
                    <a:pt x="26254" y="1889866"/>
                  </a:lnTo>
                  <a:lnTo>
                    <a:pt x="34323" y="1829053"/>
                  </a:lnTo>
                  <a:lnTo>
                    <a:pt x="41173" y="1772707"/>
                  </a:lnTo>
                  <a:lnTo>
                    <a:pt x="45666" y="1713914"/>
                  </a:lnTo>
                  <a:lnTo>
                    <a:pt x="48096" y="1654241"/>
                  </a:lnTo>
                  <a:lnTo>
                    <a:pt x="48129" y="1653450"/>
                  </a:lnTo>
                  <a:lnTo>
                    <a:pt x="48812" y="1598028"/>
                  </a:lnTo>
                  <a:lnTo>
                    <a:pt x="48885" y="1592090"/>
                  </a:lnTo>
                  <a:lnTo>
                    <a:pt x="48375" y="1541739"/>
                  </a:lnTo>
                  <a:lnTo>
                    <a:pt x="48263" y="1530611"/>
                  </a:lnTo>
                  <a:lnTo>
                    <a:pt x="46586" y="1469788"/>
                  </a:lnTo>
                  <a:lnTo>
                    <a:pt x="44181" y="1410398"/>
                  </a:lnTo>
                  <a:lnTo>
                    <a:pt x="41374" y="1353216"/>
                  </a:lnTo>
                  <a:lnTo>
                    <a:pt x="38490" y="1299018"/>
                  </a:lnTo>
                  <a:lnTo>
                    <a:pt x="35856" y="1248580"/>
                  </a:lnTo>
                  <a:lnTo>
                    <a:pt x="33796" y="1202678"/>
                  </a:lnTo>
                  <a:lnTo>
                    <a:pt x="32658" y="1162828"/>
                  </a:lnTo>
                  <a:lnTo>
                    <a:pt x="32704" y="1127585"/>
                  </a:lnTo>
                  <a:lnTo>
                    <a:pt x="34323" y="1099947"/>
                  </a:lnTo>
                  <a:lnTo>
                    <a:pt x="37618" y="1066029"/>
                  </a:lnTo>
                  <a:lnTo>
                    <a:pt x="40431" y="1030690"/>
                  </a:lnTo>
                  <a:lnTo>
                    <a:pt x="42668" y="993078"/>
                  </a:lnTo>
                  <a:lnTo>
                    <a:pt x="44235" y="952344"/>
                  </a:lnTo>
                  <a:lnTo>
                    <a:pt x="45039" y="907637"/>
                  </a:lnTo>
                  <a:lnTo>
                    <a:pt x="44985" y="858106"/>
                  </a:lnTo>
                  <a:lnTo>
                    <a:pt x="43980" y="802901"/>
                  </a:lnTo>
                  <a:lnTo>
                    <a:pt x="41931" y="741173"/>
                  </a:lnTo>
                  <a:lnTo>
                    <a:pt x="38743" y="672069"/>
                  </a:lnTo>
                  <a:lnTo>
                    <a:pt x="34323" y="594740"/>
                  </a:lnTo>
                  <a:lnTo>
                    <a:pt x="30770" y="531286"/>
                  </a:lnTo>
                  <a:lnTo>
                    <a:pt x="28440" y="475950"/>
                  </a:lnTo>
                  <a:lnTo>
                    <a:pt x="27161" y="427053"/>
                  </a:lnTo>
                  <a:lnTo>
                    <a:pt x="26850" y="392909"/>
                  </a:lnTo>
                  <a:lnTo>
                    <a:pt x="26759" y="382919"/>
                  </a:lnTo>
                  <a:lnTo>
                    <a:pt x="27061" y="341869"/>
                  </a:lnTo>
                  <a:lnTo>
                    <a:pt x="27894" y="302228"/>
                  </a:lnTo>
                  <a:lnTo>
                    <a:pt x="29083" y="262316"/>
                  </a:lnTo>
                  <a:lnTo>
                    <a:pt x="30457" y="220457"/>
                  </a:lnTo>
                  <a:lnTo>
                    <a:pt x="31840" y="174974"/>
                  </a:lnTo>
                  <a:lnTo>
                    <a:pt x="33062" y="124188"/>
                  </a:lnTo>
                  <a:lnTo>
                    <a:pt x="33947" y="66422"/>
                  </a:lnTo>
                  <a:lnTo>
                    <a:pt x="34319" y="635"/>
                  </a:lnTo>
                  <a:lnTo>
                    <a:pt x="20099" y="635"/>
                  </a:lnTo>
                  <a:lnTo>
                    <a:pt x="15273" y="0"/>
                  </a:lnTo>
                  <a:lnTo>
                    <a:pt x="34323" y="0"/>
                  </a:lnTo>
                  <a:close/>
                </a:path>
              </a:pathLst>
            </a:custGeom>
            <a:solidFill>
              <a:srgbClr val="FFB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58455" y="1028064"/>
              <a:ext cx="51435" cy="4478020"/>
            </a:xfrm>
            <a:custGeom>
              <a:avLst/>
              <a:gdLst/>
              <a:ahLst/>
              <a:cxnLst/>
              <a:rect l="l" t="t" r="r" b="b"/>
              <a:pathLst>
                <a:path w="51435" h="4478020">
                  <a:moveTo>
                    <a:pt x="32619" y="635"/>
                  </a:moveTo>
                  <a:lnTo>
                    <a:pt x="30645" y="63567"/>
                  </a:lnTo>
                  <a:lnTo>
                    <a:pt x="29250" y="119487"/>
                  </a:lnTo>
                  <a:lnTo>
                    <a:pt x="28369" y="169769"/>
                  </a:lnTo>
                  <a:lnTo>
                    <a:pt x="27934" y="215787"/>
                  </a:lnTo>
                  <a:lnTo>
                    <a:pt x="27881" y="258915"/>
                  </a:lnTo>
                  <a:lnTo>
                    <a:pt x="28142" y="300529"/>
                  </a:lnTo>
                  <a:lnTo>
                    <a:pt x="28653" y="342003"/>
                  </a:lnTo>
                  <a:lnTo>
                    <a:pt x="29345" y="384711"/>
                  </a:lnTo>
                  <a:lnTo>
                    <a:pt x="30155" y="430027"/>
                  </a:lnTo>
                  <a:lnTo>
                    <a:pt x="31014" y="479327"/>
                  </a:lnTo>
                  <a:lnTo>
                    <a:pt x="31858" y="533985"/>
                  </a:lnTo>
                  <a:lnTo>
                    <a:pt x="32619" y="595376"/>
                  </a:lnTo>
                  <a:lnTo>
                    <a:pt x="33675" y="666546"/>
                  </a:lnTo>
                  <a:lnTo>
                    <a:pt x="35033" y="725397"/>
                  </a:lnTo>
                  <a:lnTo>
                    <a:pt x="36492" y="774829"/>
                  </a:lnTo>
                  <a:lnTo>
                    <a:pt x="37850" y="817739"/>
                  </a:lnTo>
                  <a:lnTo>
                    <a:pt x="38906" y="857027"/>
                  </a:lnTo>
                  <a:lnTo>
                    <a:pt x="39459" y="895591"/>
                  </a:lnTo>
                  <a:lnTo>
                    <a:pt x="39308" y="936330"/>
                  </a:lnTo>
                  <a:lnTo>
                    <a:pt x="38252" y="982142"/>
                  </a:lnTo>
                  <a:lnTo>
                    <a:pt x="36089" y="1035927"/>
                  </a:lnTo>
                  <a:lnTo>
                    <a:pt x="32619" y="1100582"/>
                  </a:lnTo>
                  <a:lnTo>
                    <a:pt x="30077" y="1161857"/>
                  </a:lnTo>
                  <a:lnTo>
                    <a:pt x="29703" y="1217233"/>
                  </a:lnTo>
                  <a:lnTo>
                    <a:pt x="30943" y="1267922"/>
                  </a:lnTo>
                  <a:lnTo>
                    <a:pt x="33244" y="1315142"/>
                  </a:lnTo>
                  <a:lnTo>
                    <a:pt x="36054" y="1360108"/>
                  </a:lnTo>
                  <a:lnTo>
                    <a:pt x="38819" y="1404034"/>
                  </a:lnTo>
                  <a:lnTo>
                    <a:pt x="40987" y="1448136"/>
                  </a:lnTo>
                  <a:lnTo>
                    <a:pt x="42004" y="1493631"/>
                  </a:lnTo>
                  <a:lnTo>
                    <a:pt x="41317" y="1541732"/>
                  </a:lnTo>
                  <a:lnTo>
                    <a:pt x="38373" y="1593656"/>
                  </a:lnTo>
                  <a:lnTo>
                    <a:pt x="32619" y="1650619"/>
                  </a:lnTo>
                  <a:lnTo>
                    <a:pt x="27293" y="1698849"/>
                  </a:lnTo>
                  <a:lnTo>
                    <a:pt x="22842" y="1749112"/>
                  </a:lnTo>
                  <a:lnTo>
                    <a:pt x="19254" y="1800924"/>
                  </a:lnTo>
                  <a:lnTo>
                    <a:pt x="16513" y="1853801"/>
                  </a:lnTo>
                  <a:lnTo>
                    <a:pt x="14606" y="1907262"/>
                  </a:lnTo>
                  <a:lnTo>
                    <a:pt x="13518" y="1960821"/>
                  </a:lnTo>
                  <a:lnTo>
                    <a:pt x="13236" y="2013997"/>
                  </a:lnTo>
                  <a:lnTo>
                    <a:pt x="13745" y="2066306"/>
                  </a:lnTo>
                  <a:lnTo>
                    <a:pt x="15031" y="2117265"/>
                  </a:lnTo>
                  <a:lnTo>
                    <a:pt x="17079" y="2166390"/>
                  </a:lnTo>
                  <a:lnTo>
                    <a:pt x="19877" y="2213199"/>
                  </a:lnTo>
                  <a:lnTo>
                    <a:pt x="23409" y="2257208"/>
                  </a:lnTo>
                  <a:lnTo>
                    <a:pt x="27661" y="2297934"/>
                  </a:lnTo>
                  <a:lnTo>
                    <a:pt x="32619" y="2334895"/>
                  </a:lnTo>
                  <a:lnTo>
                    <a:pt x="37261" y="2376829"/>
                  </a:lnTo>
                  <a:lnTo>
                    <a:pt x="39181" y="2420939"/>
                  </a:lnTo>
                  <a:lnTo>
                    <a:pt x="38941" y="2466990"/>
                  </a:lnTo>
                  <a:lnTo>
                    <a:pt x="37107" y="2514745"/>
                  </a:lnTo>
                  <a:lnTo>
                    <a:pt x="34240" y="2563968"/>
                  </a:lnTo>
                  <a:lnTo>
                    <a:pt x="30905" y="2614422"/>
                  </a:lnTo>
                  <a:lnTo>
                    <a:pt x="27665" y="2665870"/>
                  </a:lnTo>
                  <a:lnTo>
                    <a:pt x="25084" y="2718077"/>
                  </a:lnTo>
                  <a:lnTo>
                    <a:pt x="23725" y="2770806"/>
                  </a:lnTo>
                  <a:lnTo>
                    <a:pt x="24153" y="2823821"/>
                  </a:lnTo>
                  <a:lnTo>
                    <a:pt x="26929" y="2876885"/>
                  </a:lnTo>
                  <a:lnTo>
                    <a:pt x="32619" y="2929763"/>
                  </a:lnTo>
                  <a:lnTo>
                    <a:pt x="38596" y="2986493"/>
                  </a:lnTo>
                  <a:lnTo>
                    <a:pt x="41044" y="3041781"/>
                  </a:lnTo>
                  <a:lnTo>
                    <a:pt x="40740" y="3095658"/>
                  </a:lnTo>
                  <a:lnTo>
                    <a:pt x="38462" y="3148156"/>
                  </a:lnTo>
                  <a:lnTo>
                    <a:pt x="34989" y="3199307"/>
                  </a:lnTo>
                  <a:lnTo>
                    <a:pt x="31099" y="3249141"/>
                  </a:lnTo>
                  <a:lnTo>
                    <a:pt x="27570" y="3297691"/>
                  </a:lnTo>
                  <a:lnTo>
                    <a:pt x="25179" y="3344987"/>
                  </a:lnTo>
                  <a:lnTo>
                    <a:pt x="24705" y="3391062"/>
                  </a:lnTo>
                  <a:lnTo>
                    <a:pt x="26926" y="3435947"/>
                  </a:lnTo>
                  <a:lnTo>
                    <a:pt x="32619" y="3479673"/>
                  </a:lnTo>
                  <a:lnTo>
                    <a:pt x="36585" y="3505011"/>
                  </a:lnTo>
                  <a:lnTo>
                    <a:pt x="40036" y="3533456"/>
                  </a:lnTo>
                  <a:lnTo>
                    <a:pt x="45457" y="3599321"/>
                  </a:lnTo>
                  <a:lnTo>
                    <a:pt x="49013" y="3676568"/>
                  </a:lnTo>
                  <a:lnTo>
                    <a:pt x="50132" y="3719242"/>
                  </a:lnTo>
                  <a:lnTo>
                    <a:pt x="50834" y="3764500"/>
                  </a:lnTo>
                  <a:lnTo>
                    <a:pt x="51135" y="3812255"/>
                  </a:lnTo>
                  <a:lnTo>
                    <a:pt x="51050" y="3862419"/>
                  </a:lnTo>
                  <a:lnTo>
                    <a:pt x="50597" y="3914905"/>
                  </a:lnTo>
                  <a:lnTo>
                    <a:pt x="49792" y="3969626"/>
                  </a:lnTo>
                  <a:lnTo>
                    <a:pt x="48650" y="4026495"/>
                  </a:lnTo>
                  <a:lnTo>
                    <a:pt x="47189" y="4085425"/>
                  </a:lnTo>
                  <a:lnTo>
                    <a:pt x="45424" y="4146327"/>
                  </a:lnTo>
                  <a:lnTo>
                    <a:pt x="43373" y="4209116"/>
                  </a:lnTo>
                  <a:lnTo>
                    <a:pt x="41050" y="4273703"/>
                  </a:lnTo>
                  <a:lnTo>
                    <a:pt x="38472" y="4340002"/>
                  </a:lnTo>
                  <a:lnTo>
                    <a:pt x="35657" y="4407925"/>
                  </a:lnTo>
                  <a:lnTo>
                    <a:pt x="32619" y="4477385"/>
                  </a:lnTo>
                  <a:lnTo>
                    <a:pt x="24872" y="4477766"/>
                  </a:lnTo>
                  <a:lnTo>
                    <a:pt x="21316" y="4477385"/>
                  </a:lnTo>
                  <a:lnTo>
                    <a:pt x="13569" y="4477385"/>
                  </a:lnTo>
                  <a:lnTo>
                    <a:pt x="13956" y="4437003"/>
                  </a:lnTo>
                  <a:lnTo>
                    <a:pt x="13600" y="4392979"/>
                  </a:lnTo>
                  <a:lnTo>
                    <a:pt x="12685" y="4345907"/>
                  </a:lnTo>
                  <a:lnTo>
                    <a:pt x="11397" y="4296378"/>
                  </a:lnTo>
                  <a:lnTo>
                    <a:pt x="9920" y="4244984"/>
                  </a:lnTo>
                  <a:lnTo>
                    <a:pt x="8442" y="4192319"/>
                  </a:lnTo>
                  <a:lnTo>
                    <a:pt x="7145" y="4138975"/>
                  </a:lnTo>
                  <a:lnTo>
                    <a:pt x="6216" y="4085543"/>
                  </a:lnTo>
                  <a:lnTo>
                    <a:pt x="5840" y="4032617"/>
                  </a:lnTo>
                  <a:lnTo>
                    <a:pt x="6202" y="3980788"/>
                  </a:lnTo>
                  <a:lnTo>
                    <a:pt x="7488" y="3930649"/>
                  </a:lnTo>
                  <a:lnTo>
                    <a:pt x="9882" y="3882794"/>
                  </a:lnTo>
                  <a:lnTo>
                    <a:pt x="13569" y="3837813"/>
                  </a:lnTo>
                  <a:lnTo>
                    <a:pt x="18226" y="3788496"/>
                  </a:lnTo>
                  <a:lnTo>
                    <a:pt x="21834" y="3742226"/>
                  </a:lnTo>
                  <a:lnTo>
                    <a:pt x="24431" y="3697941"/>
                  </a:lnTo>
                  <a:lnTo>
                    <a:pt x="26057" y="3654581"/>
                  </a:lnTo>
                  <a:lnTo>
                    <a:pt x="26751" y="3611086"/>
                  </a:lnTo>
                  <a:lnTo>
                    <a:pt x="26554" y="3566395"/>
                  </a:lnTo>
                  <a:lnTo>
                    <a:pt x="25504" y="3519449"/>
                  </a:lnTo>
                  <a:lnTo>
                    <a:pt x="23641" y="3469187"/>
                  </a:lnTo>
                  <a:lnTo>
                    <a:pt x="21004" y="3414549"/>
                  </a:lnTo>
                  <a:lnTo>
                    <a:pt x="17634" y="3354474"/>
                  </a:lnTo>
                  <a:lnTo>
                    <a:pt x="13569" y="3287903"/>
                  </a:lnTo>
                  <a:lnTo>
                    <a:pt x="10730" y="3233544"/>
                  </a:lnTo>
                  <a:lnTo>
                    <a:pt x="9011" y="3180614"/>
                  </a:lnTo>
                  <a:lnTo>
                    <a:pt x="8240" y="3128844"/>
                  </a:lnTo>
                  <a:lnTo>
                    <a:pt x="8249" y="3077964"/>
                  </a:lnTo>
                  <a:lnTo>
                    <a:pt x="8864" y="3027705"/>
                  </a:lnTo>
                  <a:lnTo>
                    <a:pt x="9917" y="2977796"/>
                  </a:lnTo>
                  <a:lnTo>
                    <a:pt x="11236" y="2927969"/>
                  </a:lnTo>
                  <a:lnTo>
                    <a:pt x="12649" y="2877952"/>
                  </a:lnTo>
                  <a:lnTo>
                    <a:pt x="13988" y="2827478"/>
                  </a:lnTo>
                  <a:lnTo>
                    <a:pt x="15080" y="2776276"/>
                  </a:lnTo>
                  <a:lnTo>
                    <a:pt x="15755" y="2724076"/>
                  </a:lnTo>
                  <a:lnTo>
                    <a:pt x="15842" y="2670609"/>
                  </a:lnTo>
                  <a:lnTo>
                    <a:pt x="15170" y="2615606"/>
                  </a:lnTo>
                  <a:lnTo>
                    <a:pt x="13569" y="2558796"/>
                  </a:lnTo>
                  <a:lnTo>
                    <a:pt x="11719" y="2493906"/>
                  </a:lnTo>
                  <a:lnTo>
                    <a:pt x="10967" y="2433725"/>
                  </a:lnTo>
                  <a:lnTo>
                    <a:pt x="11087" y="2377678"/>
                  </a:lnTo>
                  <a:lnTo>
                    <a:pt x="11848" y="2325186"/>
                  </a:lnTo>
                  <a:lnTo>
                    <a:pt x="13021" y="2275674"/>
                  </a:lnTo>
                  <a:lnTo>
                    <a:pt x="14379" y="2228564"/>
                  </a:lnTo>
                  <a:lnTo>
                    <a:pt x="15691" y="2183279"/>
                  </a:lnTo>
                  <a:lnTo>
                    <a:pt x="16730" y="2139244"/>
                  </a:lnTo>
                  <a:lnTo>
                    <a:pt x="17266" y="2095881"/>
                  </a:lnTo>
                  <a:lnTo>
                    <a:pt x="17071" y="2052612"/>
                  </a:lnTo>
                  <a:lnTo>
                    <a:pt x="15915" y="2008863"/>
                  </a:lnTo>
                  <a:lnTo>
                    <a:pt x="13569" y="1964055"/>
                  </a:lnTo>
                  <a:lnTo>
                    <a:pt x="10006" y="1911836"/>
                  </a:lnTo>
                  <a:lnTo>
                    <a:pt x="6693" y="1863622"/>
                  </a:lnTo>
                  <a:lnTo>
                    <a:pt x="3832" y="1818050"/>
                  </a:lnTo>
                  <a:lnTo>
                    <a:pt x="1627" y="1773760"/>
                  </a:lnTo>
                  <a:lnTo>
                    <a:pt x="282" y="1729390"/>
                  </a:lnTo>
                  <a:lnTo>
                    <a:pt x="0" y="1683581"/>
                  </a:lnTo>
                  <a:lnTo>
                    <a:pt x="984" y="1634970"/>
                  </a:lnTo>
                  <a:lnTo>
                    <a:pt x="3438" y="1582197"/>
                  </a:lnTo>
                  <a:lnTo>
                    <a:pt x="7565" y="1523901"/>
                  </a:lnTo>
                  <a:lnTo>
                    <a:pt x="13569" y="1458722"/>
                  </a:lnTo>
                  <a:lnTo>
                    <a:pt x="17618" y="1408229"/>
                  </a:lnTo>
                  <a:lnTo>
                    <a:pt x="19934" y="1355749"/>
                  </a:lnTo>
                  <a:lnTo>
                    <a:pt x="20795" y="1301841"/>
                  </a:lnTo>
                  <a:lnTo>
                    <a:pt x="20478" y="1247063"/>
                  </a:lnTo>
                  <a:lnTo>
                    <a:pt x="19261" y="1191975"/>
                  </a:lnTo>
                  <a:lnTo>
                    <a:pt x="17421" y="1137135"/>
                  </a:lnTo>
                  <a:lnTo>
                    <a:pt x="15236" y="1083103"/>
                  </a:lnTo>
                  <a:lnTo>
                    <a:pt x="12983" y="1030438"/>
                  </a:lnTo>
                  <a:lnTo>
                    <a:pt x="10939" y="979697"/>
                  </a:lnTo>
                  <a:lnTo>
                    <a:pt x="9382" y="931442"/>
                  </a:lnTo>
                  <a:lnTo>
                    <a:pt x="8589" y="886230"/>
                  </a:lnTo>
                  <a:lnTo>
                    <a:pt x="8837" y="844621"/>
                  </a:lnTo>
                  <a:lnTo>
                    <a:pt x="10405" y="807173"/>
                  </a:lnTo>
                  <a:lnTo>
                    <a:pt x="13569" y="774446"/>
                  </a:lnTo>
                  <a:lnTo>
                    <a:pt x="17247" y="744543"/>
                  </a:lnTo>
                  <a:lnTo>
                    <a:pt x="20669" y="711223"/>
                  </a:lnTo>
                  <a:lnTo>
                    <a:pt x="26499" y="634625"/>
                  </a:lnTo>
                  <a:lnTo>
                    <a:pt x="28781" y="591495"/>
                  </a:lnTo>
                  <a:lnTo>
                    <a:pt x="30559" y="545242"/>
                  </a:lnTo>
                  <a:lnTo>
                    <a:pt x="31770" y="495940"/>
                  </a:lnTo>
                  <a:lnTo>
                    <a:pt x="32351" y="443664"/>
                  </a:lnTo>
                  <a:lnTo>
                    <a:pt x="32241" y="388486"/>
                  </a:lnTo>
                  <a:lnTo>
                    <a:pt x="31377" y="330482"/>
                  </a:lnTo>
                  <a:lnTo>
                    <a:pt x="29697" y="269724"/>
                  </a:lnTo>
                  <a:lnTo>
                    <a:pt x="27139" y="206286"/>
                  </a:lnTo>
                  <a:lnTo>
                    <a:pt x="23640" y="140243"/>
                  </a:lnTo>
                  <a:lnTo>
                    <a:pt x="19137" y="71668"/>
                  </a:lnTo>
                  <a:lnTo>
                    <a:pt x="13569" y="635"/>
                  </a:lnTo>
                  <a:lnTo>
                    <a:pt x="18903" y="0"/>
                  </a:lnTo>
                  <a:lnTo>
                    <a:pt x="26015" y="0"/>
                  </a:lnTo>
                  <a:lnTo>
                    <a:pt x="32619" y="635"/>
                  </a:lnTo>
                  <a:close/>
                </a:path>
              </a:pathLst>
            </a:custGeom>
            <a:ln w="41275">
              <a:solidFill>
                <a:srgbClr val="FFB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09159" y="953325"/>
            <a:ext cx="4784725" cy="131381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240665" algn="l"/>
              </a:tabLst>
            </a:pPr>
            <a:r>
              <a:rPr sz="2150" dirty="0">
                <a:latin typeface="Georgia"/>
                <a:cs typeface="Georgia"/>
              </a:rPr>
              <a:t>Introduction</a:t>
            </a:r>
            <a:r>
              <a:rPr sz="2150" spc="114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to</a:t>
            </a:r>
            <a:r>
              <a:rPr sz="2150" spc="16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Data</a:t>
            </a:r>
            <a:r>
              <a:rPr sz="2150" spc="15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pre-</a:t>
            </a:r>
            <a:r>
              <a:rPr sz="2150" spc="-10" dirty="0">
                <a:latin typeface="Georgia"/>
                <a:cs typeface="Georgia"/>
              </a:rPr>
              <a:t>processing,</a:t>
            </a:r>
            <a:endParaRPr sz="2150">
              <a:latin typeface="Georgia"/>
              <a:cs typeface="Georgia"/>
            </a:endParaRPr>
          </a:p>
          <a:p>
            <a:pPr marL="240665" indent="-22796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240665" algn="l"/>
              </a:tabLst>
            </a:pPr>
            <a:r>
              <a:rPr sz="2150" dirty="0">
                <a:latin typeface="Georgia"/>
                <a:cs typeface="Georgia"/>
              </a:rPr>
              <a:t>Importing</a:t>
            </a:r>
            <a:r>
              <a:rPr sz="2150" spc="9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the</a:t>
            </a:r>
            <a:r>
              <a:rPr sz="2150" spc="165" dirty="0">
                <a:latin typeface="Georgia"/>
                <a:cs typeface="Georgia"/>
              </a:rPr>
              <a:t> </a:t>
            </a:r>
            <a:r>
              <a:rPr sz="2150" spc="-10" dirty="0">
                <a:latin typeface="Georgia"/>
                <a:cs typeface="Georgia"/>
              </a:rPr>
              <a:t>Dataset,</a:t>
            </a:r>
            <a:endParaRPr sz="2150">
              <a:latin typeface="Georgia"/>
              <a:cs typeface="Georgia"/>
            </a:endParaRPr>
          </a:p>
          <a:p>
            <a:pPr marL="240665" indent="-22796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240665" algn="l"/>
              </a:tabLst>
            </a:pPr>
            <a:r>
              <a:rPr sz="2150" dirty="0">
                <a:latin typeface="Georgia"/>
                <a:cs typeface="Georgia"/>
              </a:rPr>
              <a:t>Handling</a:t>
            </a:r>
            <a:r>
              <a:rPr sz="2150" spc="14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Missing</a:t>
            </a:r>
            <a:r>
              <a:rPr sz="2150" spc="135" dirty="0">
                <a:latin typeface="Georgia"/>
                <a:cs typeface="Georgia"/>
              </a:rPr>
              <a:t> </a:t>
            </a:r>
            <a:r>
              <a:rPr sz="2150" spc="-20" dirty="0">
                <a:latin typeface="Georgia"/>
                <a:cs typeface="Georgia"/>
              </a:rPr>
              <a:t>data,</a:t>
            </a:r>
            <a:endParaRPr sz="215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925" marR="5080" indent="-657860">
              <a:lnSpc>
                <a:spcPts val="1500"/>
              </a:lnSpc>
            </a:pPr>
            <a:r>
              <a:rPr lang="en-US" smtClean="0"/>
              <a:t>Sukhbeer Kaur (32918) | Assistant Professor System and Architecture (LPU)</a:t>
            </a:r>
            <a:endParaRPr spc="-2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1/10/2025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pc="-25" dirty="0"/>
              <a:pPr marL="12700">
                <a:lnSpc>
                  <a:spcPct val="100000"/>
                </a:lnSpc>
              </a:pPr>
              <a:t>10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5209159" y="2241105"/>
            <a:ext cx="5830570" cy="320230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240665" algn="l"/>
              </a:tabLst>
            </a:pPr>
            <a:r>
              <a:rPr sz="2150" dirty="0">
                <a:latin typeface="Georgia"/>
                <a:cs typeface="Georgia"/>
              </a:rPr>
              <a:t>Splitting</a:t>
            </a:r>
            <a:r>
              <a:rPr sz="2150" spc="8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the</a:t>
            </a:r>
            <a:r>
              <a:rPr sz="2150" spc="7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data</a:t>
            </a:r>
            <a:r>
              <a:rPr sz="2150" spc="10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into</a:t>
            </a:r>
            <a:r>
              <a:rPr sz="2150" spc="10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Train</a:t>
            </a:r>
            <a:r>
              <a:rPr sz="2150" spc="14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and</a:t>
            </a:r>
            <a:r>
              <a:rPr sz="2150" spc="9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Test</a:t>
            </a:r>
            <a:r>
              <a:rPr sz="2150" spc="75" dirty="0">
                <a:latin typeface="Georgia"/>
                <a:cs typeface="Georgia"/>
              </a:rPr>
              <a:t> </a:t>
            </a:r>
            <a:r>
              <a:rPr sz="2150" spc="-20" dirty="0">
                <a:latin typeface="Georgia"/>
                <a:cs typeface="Georgia"/>
              </a:rPr>
              <a:t>set,</a:t>
            </a:r>
            <a:endParaRPr sz="2150">
              <a:latin typeface="Georgia"/>
              <a:cs typeface="Georgia"/>
            </a:endParaRPr>
          </a:p>
          <a:p>
            <a:pPr marL="240665" indent="-22796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240665" algn="l"/>
              </a:tabLst>
            </a:pPr>
            <a:r>
              <a:rPr sz="2150" dirty="0">
                <a:latin typeface="Georgia"/>
                <a:cs typeface="Georgia"/>
              </a:rPr>
              <a:t>Feature</a:t>
            </a:r>
            <a:r>
              <a:rPr sz="2150" spc="160" dirty="0">
                <a:latin typeface="Georgia"/>
                <a:cs typeface="Georgia"/>
              </a:rPr>
              <a:t> </a:t>
            </a:r>
            <a:r>
              <a:rPr sz="2150" spc="-10" dirty="0">
                <a:latin typeface="Georgia"/>
                <a:cs typeface="Georgia"/>
              </a:rPr>
              <a:t>Scaling</a:t>
            </a:r>
            <a:endParaRPr sz="2150">
              <a:latin typeface="Georgia"/>
              <a:cs typeface="Georgia"/>
            </a:endParaRPr>
          </a:p>
          <a:p>
            <a:pPr marL="240665" indent="-227965">
              <a:lnSpc>
                <a:spcPts val="2495"/>
              </a:lnSpc>
              <a:spcBef>
                <a:spcPts val="795"/>
              </a:spcBef>
              <a:buFont typeface="Arial MT"/>
              <a:buChar char="•"/>
              <a:tabLst>
                <a:tab pos="240665" algn="l"/>
              </a:tabLst>
            </a:pPr>
            <a:r>
              <a:rPr sz="2150" dirty="0">
                <a:latin typeface="Georgia"/>
                <a:cs typeface="Georgia"/>
              </a:rPr>
              <a:t>Introduction</a:t>
            </a:r>
            <a:r>
              <a:rPr sz="2150" spc="15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to</a:t>
            </a:r>
            <a:r>
              <a:rPr sz="2150" spc="20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Natural</a:t>
            </a:r>
            <a:r>
              <a:rPr sz="2150" spc="13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Language</a:t>
            </a:r>
            <a:r>
              <a:rPr sz="2150" spc="160" dirty="0">
                <a:latin typeface="Georgia"/>
                <a:cs typeface="Georgia"/>
              </a:rPr>
              <a:t> </a:t>
            </a:r>
            <a:r>
              <a:rPr sz="2150" spc="-10" dirty="0">
                <a:latin typeface="Georgia"/>
                <a:cs typeface="Georgia"/>
              </a:rPr>
              <a:t>Processing</a:t>
            </a:r>
            <a:endParaRPr sz="2150">
              <a:latin typeface="Georgia"/>
              <a:cs typeface="Georgia"/>
            </a:endParaRPr>
          </a:p>
          <a:p>
            <a:pPr marL="241300">
              <a:lnSpc>
                <a:spcPts val="2495"/>
              </a:lnSpc>
            </a:pPr>
            <a:r>
              <a:rPr sz="2150" dirty="0">
                <a:latin typeface="Georgia"/>
                <a:cs typeface="Georgia"/>
              </a:rPr>
              <a:t>and</a:t>
            </a:r>
            <a:r>
              <a:rPr sz="2150" spc="55" dirty="0">
                <a:latin typeface="Georgia"/>
                <a:cs typeface="Georgia"/>
              </a:rPr>
              <a:t> </a:t>
            </a:r>
            <a:r>
              <a:rPr sz="2150" spc="-20" dirty="0">
                <a:latin typeface="Georgia"/>
                <a:cs typeface="Georgia"/>
              </a:rPr>
              <a:t>NTLK,</a:t>
            </a:r>
            <a:endParaRPr sz="2150">
              <a:latin typeface="Georgia"/>
              <a:cs typeface="Georgia"/>
            </a:endParaRPr>
          </a:p>
          <a:p>
            <a:pPr marL="240665" indent="-22796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240665" algn="l"/>
              </a:tabLst>
            </a:pPr>
            <a:r>
              <a:rPr sz="2150" dirty="0">
                <a:latin typeface="Georgia"/>
                <a:cs typeface="Georgia"/>
              </a:rPr>
              <a:t>Bag</a:t>
            </a:r>
            <a:r>
              <a:rPr sz="2150" spc="9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of</a:t>
            </a:r>
            <a:r>
              <a:rPr sz="2150" spc="5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Words</a:t>
            </a:r>
            <a:r>
              <a:rPr sz="2150" spc="45" dirty="0">
                <a:latin typeface="Georgia"/>
                <a:cs typeface="Georgia"/>
              </a:rPr>
              <a:t> </a:t>
            </a:r>
            <a:r>
              <a:rPr sz="2150" spc="-10" dirty="0">
                <a:latin typeface="Georgia"/>
                <a:cs typeface="Georgia"/>
              </a:rPr>
              <a:t>model,</a:t>
            </a:r>
            <a:endParaRPr sz="2150">
              <a:latin typeface="Georgia"/>
              <a:cs typeface="Georgia"/>
            </a:endParaRPr>
          </a:p>
          <a:p>
            <a:pPr marL="240665" indent="-22796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240665" algn="l"/>
              </a:tabLst>
            </a:pPr>
            <a:r>
              <a:rPr sz="2150" dirty="0">
                <a:latin typeface="Georgia"/>
                <a:cs typeface="Georgia"/>
              </a:rPr>
              <a:t>Natural</a:t>
            </a:r>
            <a:r>
              <a:rPr sz="2150" spc="14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Language</a:t>
            </a:r>
            <a:r>
              <a:rPr sz="2150" spc="9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Processing</a:t>
            </a:r>
            <a:r>
              <a:rPr sz="2150" spc="11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in</a:t>
            </a:r>
            <a:r>
              <a:rPr sz="2150" spc="155" dirty="0">
                <a:latin typeface="Georgia"/>
                <a:cs typeface="Georgia"/>
              </a:rPr>
              <a:t> </a:t>
            </a:r>
            <a:r>
              <a:rPr sz="2150" spc="-10" dirty="0">
                <a:latin typeface="Georgia"/>
                <a:cs typeface="Georgia"/>
              </a:rPr>
              <a:t>Python,</a:t>
            </a:r>
            <a:endParaRPr sz="2150">
              <a:latin typeface="Georgia"/>
              <a:cs typeface="Georgia"/>
            </a:endParaRPr>
          </a:p>
          <a:p>
            <a:pPr marL="240665" indent="-227965">
              <a:lnSpc>
                <a:spcPts val="2455"/>
              </a:lnSpc>
              <a:spcBef>
                <a:spcPts val="800"/>
              </a:spcBef>
              <a:buFont typeface="Arial MT"/>
              <a:buChar char="•"/>
              <a:tabLst>
                <a:tab pos="240665" algn="l"/>
              </a:tabLst>
            </a:pPr>
            <a:r>
              <a:rPr sz="2150" dirty="0">
                <a:latin typeface="Georgia"/>
                <a:cs typeface="Georgia"/>
              </a:rPr>
              <a:t>Sentiment</a:t>
            </a:r>
            <a:r>
              <a:rPr sz="2150" spc="16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analysis</a:t>
            </a:r>
            <a:r>
              <a:rPr sz="2150" spc="114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using</a:t>
            </a:r>
            <a:r>
              <a:rPr sz="2150" spc="19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Natural</a:t>
            </a:r>
            <a:r>
              <a:rPr sz="2150" spc="140" dirty="0">
                <a:latin typeface="Georgia"/>
                <a:cs typeface="Georgia"/>
              </a:rPr>
              <a:t> </a:t>
            </a:r>
            <a:r>
              <a:rPr sz="2150" spc="-10" dirty="0">
                <a:latin typeface="Georgia"/>
                <a:cs typeface="Georgia"/>
              </a:rPr>
              <a:t>Language</a:t>
            </a:r>
            <a:endParaRPr sz="2150">
              <a:latin typeface="Georgia"/>
              <a:cs typeface="Georgia"/>
            </a:endParaRPr>
          </a:p>
          <a:p>
            <a:pPr marL="241300">
              <a:lnSpc>
                <a:spcPts val="2455"/>
              </a:lnSpc>
            </a:pPr>
            <a:r>
              <a:rPr sz="2150" spc="-10" dirty="0">
                <a:latin typeface="Georgia"/>
                <a:cs typeface="Georgia"/>
              </a:rPr>
              <a:t>Processing</a:t>
            </a:r>
            <a:endParaRPr sz="21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0750" y="2566288"/>
            <a:ext cx="259080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50" b="1" dirty="0">
                <a:latin typeface="Georgia"/>
                <a:cs typeface="Georgia"/>
              </a:rPr>
              <a:t>UNIT</a:t>
            </a:r>
            <a:r>
              <a:rPr sz="4550" b="1" spc="95" dirty="0">
                <a:latin typeface="Georgia"/>
                <a:cs typeface="Georgia"/>
              </a:rPr>
              <a:t> </a:t>
            </a:r>
            <a:r>
              <a:rPr sz="4550" b="1" spc="-25" dirty="0">
                <a:latin typeface="Georgia"/>
                <a:cs typeface="Georgia"/>
              </a:rPr>
              <a:t>III</a:t>
            </a:r>
            <a:endParaRPr sz="455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37817" y="1007427"/>
            <a:ext cx="92710" cy="4519295"/>
            <a:chOff x="4737817" y="1007427"/>
            <a:chExt cx="92710" cy="4519295"/>
          </a:xfrm>
        </p:grpSpPr>
        <p:sp>
          <p:nvSpPr>
            <p:cNvPr id="4" name="object 4"/>
            <p:cNvSpPr/>
            <p:nvPr/>
          </p:nvSpPr>
          <p:spPr>
            <a:xfrm>
              <a:off x="4756751" y="1028699"/>
              <a:ext cx="48895" cy="4478020"/>
            </a:xfrm>
            <a:custGeom>
              <a:avLst/>
              <a:gdLst/>
              <a:ahLst/>
              <a:cxnLst/>
              <a:rect l="l" t="t" r="r" b="b"/>
              <a:pathLst>
                <a:path w="48895" h="4478020">
                  <a:moveTo>
                    <a:pt x="22515" y="2199826"/>
                  </a:moveTo>
                  <a:lnTo>
                    <a:pt x="23711" y="2237090"/>
                  </a:lnTo>
                  <a:lnTo>
                    <a:pt x="24726" y="2284156"/>
                  </a:lnTo>
                  <a:lnTo>
                    <a:pt x="25227" y="2332037"/>
                  </a:lnTo>
                  <a:lnTo>
                    <a:pt x="25174" y="2380934"/>
                  </a:lnTo>
                  <a:lnTo>
                    <a:pt x="24623" y="2423795"/>
                  </a:lnTo>
                  <a:lnTo>
                    <a:pt x="24530" y="2431048"/>
                  </a:lnTo>
                  <a:lnTo>
                    <a:pt x="23261" y="2482371"/>
                  </a:lnTo>
                  <a:lnTo>
                    <a:pt x="21314" y="2535731"/>
                  </a:lnTo>
                  <a:lnTo>
                    <a:pt x="18666" y="2590702"/>
                  </a:lnTo>
                  <a:lnTo>
                    <a:pt x="15273" y="2647696"/>
                  </a:lnTo>
                  <a:lnTo>
                    <a:pt x="12370" y="2701421"/>
                  </a:lnTo>
                  <a:lnTo>
                    <a:pt x="10531" y="2755236"/>
                  </a:lnTo>
                  <a:lnTo>
                    <a:pt x="9597" y="2808911"/>
                  </a:lnTo>
                  <a:lnTo>
                    <a:pt x="9421" y="2859313"/>
                  </a:lnTo>
                  <a:lnTo>
                    <a:pt x="9411" y="2862215"/>
                  </a:lnTo>
                  <a:lnTo>
                    <a:pt x="9766" y="2908611"/>
                  </a:lnTo>
                  <a:lnTo>
                    <a:pt x="10562" y="2961424"/>
                  </a:lnTo>
                  <a:lnTo>
                    <a:pt x="11755" y="3017600"/>
                  </a:lnTo>
                  <a:lnTo>
                    <a:pt x="14155" y="3115113"/>
                  </a:lnTo>
                  <a:lnTo>
                    <a:pt x="15132" y="3161356"/>
                  </a:lnTo>
                  <a:lnTo>
                    <a:pt x="15750" y="3205617"/>
                  </a:lnTo>
                  <a:lnTo>
                    <a:pt x="15849" y="3247664"/>
                  </a:lnTo>
                  <a:lnTo>
                    <a:pt x="15273" y="3287268"/>
                  </a:lnTo>
                  <a:lnTo>
                    <a:pt x="14846" y="3326220"/>
                  </a:lnTo>
                  <a:lnTo>
                    <a:pt x="15345" y="3366579"/>
                  </a:lnTo>
                  <a:lnTo>
                    <a:pt x="16537" y="3408427"/>
                  </a:lnTo>
                  <a:lnTo>
                    <a:pt x="18188" y="3451845"/>
                  </a:lnTo>
                  <a:lnTo>
                    <a:pt x="20066" y="3496915"/>
                  </a:lnTo>
                  <a:lnTo>
                    <a:pt x="21937" y="3543718"/>
                  </a:lnTo>
                  <a:lnTo>
                    <a:pt x="23569" y="3592335"/>
                  </a:lnTo>
                  <a:lnTo>
                    <a:pt x="24728" y="3642849"/>
                  </a:lnTo>
                  <a:lnTo>
                    <a:pt x="25101" y="3686159"/>
                  </a:lnTo>
                  <a:lnTo>
                    <a:pt x="25181" y="3695340"/>
                  </a:lnTo>
                  <a:lnTo>
                    <a:pt x="24715" y="3747643"/>
                  </a:lnTo>
                  <a:lnTo>
                    <a:pt x="24695" y="3749891"/>
                  </a:lnTo>
                  <a:lnTo>
                    <a:pt x="23037" y="3806582"/>
                  </a:lnTo>
                  <a:lnTo>
                    <a:pt x="19974" y="3865495"/>
                  </a:lnTo>
                  <a:lnTo>
                    <a:pt x="15273" y="3926713"/>
                  </a:lnTo>
                  <a:lnTo>
                    <a:pt x="10395" y="3995969"/>
                  </a:lnTo>
                  <a:lnTo>
                    <a:pt x="8539" y="4057131"/>
                  </a:lnTo>
                  <a:lnTo>
                    <a:pt x="8936" y="4101936"/>
                  </a:lnTo>
                  <a:lnTo>
                    <a:pt x="9021" y="4111613"/>
                  </a:lnTo>
                  <a:lnTo>
                    <a:pt x="11161" y="4160830"/>
                  </a:lnTo>
                  <a:lnTo>
                    <a:pt x="14277" y="4206196"/>
                  </a:lnTo>
                  <a:lnTo>
                    <a:pt x="17686" y="4249126"/>
                  </a:lnTo>
                  <a:lnTo>
                    <a:pt x="20707" y="4291035"/>
                  </a:lnTo>
                  <a:lnTo>
                    <a:pt x="22658" y="4333337"/>
                  </a:lnTo>
                  <a:lnTo>
                    <a:pt x="22742" y="4351928"/>
                  </a:lnTo>
                  <a:lnTo>
                    <a:pt x="22857" y="4377447"/>
                  </a:lnTo>
                  <a:lnTo>
                    <a:pt x="20623" y="4424780"/>
                  </a:lnTo>
                  <a:lnTo>
                    <a:pt x="15364" y="4475861"/>
                  </a:lnTo>
                  <a:lnTo>
                    <a:pt x="15273" y="4476750"/>
                  </a:lnTo>
                  <a:lnTo>
                    <a:pt x="19718" y="4477512"/>
                  </a:lnTo>
                  <a:lnTo>
                    <a:pt x="28608" y="4475861"/>
                  </a:lnTo>
                  <a:lnTo>
                    <a:pt x="34248" y="4475861"/>
                  </a:lnTo>
                  <a:lnTo>
                    <a:pt x="31014" y="4437466"/>
                  </a:lnTo>
                  <a:lnTo>
                    <a:pt x="28638" y="4395827"/>
                  </a:lnTo>
                  <a:lnTo>
                    <a:pt x="27088" y="4351928"/>
                  </a:lnTo>
                  <a:lnTo>
                    <a:pt x="26259" y="4305867"/>
                  </a:lnTo>
                  <a:lnTo>
                    <a:pt x="26095" y="4249126"/>
                  </a:lnTo>
                  <a:lnTo>
                    <a:pt x="26339" y="4207645"/>
                  </a:lnTo>
                  <a:lnTo>
                    <a:pt x="26967" y="4160830"/>
                  </a:lnTo>
                  <a:lnTo>
                    <a:pt x="27036" y="4155678"/>
                  </a:lnTo>
                  <a:lnTo>
                    <a:pt x="28031" y="4101936"/>
                  </a:lnTo>
                  <a:lnTo>
                    <a:pt x="29218" y="4046516"/>
                  </a:lnTo>
                  <a:lnTo>
                    <a:pt x="30491" y="3989516"/>
                  </a:lnTo>
                  <a:lnTo>
                    <a:pt x="31743" y="3931031"/>
                  </a:lnTo>
                  <a:lnTo>
                    <a:pt x="32870" y="3871159"/>
                  </a:lnTo>
                  <a:lnTo>
                    <a:pt x="33765" y="3809998"/>
                  </a:lnTo>
                  <a:lnTo>
                    <a:pt x="34303" y="3749891"/>
                  </a:lnTo>
                  <a:lnTo>
                    <a:pt x="34871" y="3695340"/>
                  </a:lnTo>
                  <a:lnTo>
                    <a:pt x="36096" y="3627345"/>
                  </a:lnTo>
                  <a:lnTo>
                    <a:pt x="37562" y="3570894"/>
                  </a:lnTo>
                  <a:lnTo>
                    <a:pt x="39222" y="3516503"/>
                  </a:lnTo>
                  <a:lnTo>
                    <a:pt x="40927" y="3463864"/>
                  </a:lnTo>
                  <a:lnTo>
                    <a:pt x="42534" y="3412674"/>
                  </a:lnTo>
                  <a:lnTo>
                    <a:pt x="43788" y="3366579"/>
                  </a:lnTo>
                  <a:lnTo>
                    <a:pt x="43896" y="3362626"/>
                  </a:lnTo>
                  <a:lnTo>
                    <a:pt x="44867" y="3313417"/>
                  </a:lnTo>
                  <a:lnTo>
                    <a:pt x="45301" y="3264740"/>
                  </a:lnTo>
                  <a:lnTo>
                    <a:pt x="45053" y="3216290"/>
                  </a:lnTo>
                  <a:lnTo>
                    <a:pt x="43977" y="3167763"/>
                  </a:lnTo>
                  <a:lnTo>
                    <a:pt x="41927" y="3118853"/>
                  </a:lnTo>
                  <a:lnTo>
                    <a:pt x="38758" y="3069254"/>
                  </a:lnTo>
                  <a:lnTo>
                    <a:pt x="34323" y="3018663"/>
                  </a:lnTo>
                  <a:lnTo>
                    <a:pt x="29399" y="2961424"/>
                  </a:lnTo>
                  <a:lnTo>
                    <a:pt x="26368" y="2908611"/>
                  </a:lnTo>
                  <a:lnTo>
                    <a:pt x="25014" y="2862215"/>
                  </a:lnTo>
                  <a:lnTo>
                    <a:pt x="24929" y="2859313"/>
                  </a:lnTo>
                  <a:lnTo>
                    <a:pt x="24854" y="2808911"/>
                  </a:lnTo>
                  <a:lnTo>
                    <a:pt x="25634" y="2767627"/>
                  </a:lnTo>
                  <a:lnTo>
                    <a:pt x="27179" y="2723419"/>
                  </a:lnTo>
                  <a:lnTo>
                    <a:pt x="29122" y="2679090"/>
                  </a:lnTo>
                  <a:lnTo>
                    <a:pt x="31162" y="2633730"/>
                  </a:lnTo>
                  <a:lnTo>
                    <a:pt x="33001" y="2586430"/>
                  </a:lnTo>
                  <a:lnTo>
                    <a:pt x="34341" y="2536280"/>
                  </a:lnTo>
                  <a:lnTo>
                    <a:pt x="34879" y="2482580"/>
                  </a:lnTo>
                  <a:lnTo>
                    <a:pt x="34392" y="2431048"/>
                  </a:lnTo>
                  <a:lnTo>
                    <a:pt x="32584" y="2365572"/>
                  </a:lnTo>
                  <a:lnTo>
                    <a:pt x="30010" y="2312544"/>
                  </a:lnTo>
                  <a:lnTo>
                    <a:pt x="26947" y="2263626"/>
                  </a:lnTo>
                  <a:lnTo>
                    <a:pt x="23740" y="2217730"/>
                  </a:lnTo>
                  <a:lnTo>
                    <a:pt x="22515" y="2199826"/>
                  </a:lnTo>
                  <a:close/>
                </a:path>
                <a:path w="48895" h="4478020">
                  <a:moveTo>
                    <a:pt x="34248" y="4475861"/>
                  </a:moveTo>
                  <a:lnTo>
                    <a:pt x="28608" y="4475861"/>
                  </a:lnTo>
                  <a:lnTo>
                    <a:pt x="34323" y="4476750"/>
                  </a:lnTo>
                  <a:lnTo>
                    <a:pt x="34248" y="4475861"/>
                  </a:lnTo>
                  <a:close/>
                </a:path>
                <a:path w="48895" h="4478020">
                  <a:moveTo>
                    <a:pt x="16620" y="2075906"/>
                  </a:moveTo>
                  <a:lnTo>
                    <a:pt x="16705" y="2087319"/>
                  </a:lnTo>
                  <a:lnTo>
                    <a:pt x="18273" y="2130663"/>
                  </a:lnTo>
                  <a:lnTo>
                    <a:pt x="20733" y="2173771"/>
                  </a:lnTo>
                  <a:lnTo>
                    <a:pt x="22515" y="2199826"/>
                  </a:lnTo>
                  <a:lnTo>
                    <a:pt x="22220" y="2190638"/>
                  </a:lnTo>
                  <a:lnTo>
                    <a:pt x="20291" y="2144599"/>
                  </a:lnTo>
                  <a:lnTo>
                    <a:pt x="17963" y="2098772"/>
                  </a:lnTo>
                  <a:lnTo>
                    <a:pt x="16620" y="2075906"/>
                  </a:lnTo>
                  <a:close/>
                </a:path>
                <a:path w="48895" h="4478020">
                  <a:moveTo>
                    <a:pt x="34323" y="0"/>
                  </a:moveTo>
                  <a:lnTo>
                    <a:pt x="28354" y="635"/>
                  </a:lnTo>
                  <a:lnTo>
                    <a:pt x="15296" y="635"/>
                  </a:lnTo>
                  <a:lnTo>
                    <a:pt x="16835" y="43626"/>
                  </a:lnTo>
                  <a:lnTo>
                    <a:pt x="17566" y="89554"/>
                  </a:lnTo>
                  <a:lnTo>
                    <a:pt x="17630" y="137415"/>
                  </a:lnTo>
                  <a:lnTo>
                    <a:pt x="17297" y="174974"/>
                  </a:lnTo>
                  <a:lnTo>
                    <a:pt x="17192" y="186845"/>
                  </a:lnTo>
                  <a:lnTo>
                    <a:pt x="16415" y="237475"/>
                  </a:lnTo>
                  <a:lnTo>
                    <a:pt x="14501" y="340874"/>
                  </a:lnTo>
                  <a:lnTo>
                    <a:pt x="13693" y="392909"/>
                  </a:lnTo>
                  <a:lnTo>
                    <a:pt x="13201" y="444680"/>
                  </a:lnTo>
                  <a:lnTo>
                    <a:pt x="13192" y="495820"/>
                  </a:lnTo>
                  <a:lnTo>
                    <a:pt x="13827" y="545962"/>
                  </a:lnTo>
                  <a:lnTo>
                    <a:pt x="15273" y="594740"/>
                  </a:lnTo>
                  <a:lnTo>
                    <a:pt x="17076" y="637421"/>
                  </a:lnTo>
                  <a:lnTo>
                    <a:pt x="21307" y="730935"/>
                  </a:lnTo>
                  <a:lnTo>
                    <a:pt x="23471" y="781074"/>
                  </a:lnTo>
                  <a:lnTo>
                    <a:pt x="25489" y="833007"/>
                  </a:lnTo>
                  <a:lnTo>
                    <a:pt x="27229" y="886385"/>
                  </a:lnTo>
                  <a:lnTo>
                    <a:pt x="28560" y="940863"/>
                  </a:lnTo>
                  <a:lnTo>
                    <a:pt x="29306" y="993078"/>
                  </a:lnTo>
                  <a:lnTo>
                    <a:pt x="29349" y="996093"/>
                  </a:lnTo>
                  <a:lnTo>
                    <a:pt x="29463" y="1051728"/>
                  </a:lnTo>
                  <a:lnTo>
                    <a:pt x="28862" y="1099947"/>
                  </a:lnTo>
                  <a:lnTo>
                    <a:pt x="27158" y="1162088"/>
                  </a:lnTo>
                  <a:lnTo>
                    <a:pt x="24430" y="1217599"/>
                  </a:lnTo>
                  <a:lnTo>
                    <a:pt x="20520" y="1271388"/>
                  </a:lnTo>
                  <a:lnTo>
                    <a:pt x="15273" y="1323848"/>
                  </a:lnTo>
                  <a:lnTo>
                    <a:pt x="9972" y="1376427"/>
                  </a:lnTo>
                  <a:lnTo>
                    <a:pt x="5916" y="1430536"/>
                  </a:lnTo>
                  <a:lnTo>
                    <a:pt x="2998" y="1485774"/>
                  </a:lnTo>
                  <a:lnTo>
                    <a:pt x="1110" y="1541739"/>
                  </a:lnTo>
                  <a:lnTo>
                    <a:pt x="248" y="1592090"/>
                  </a:lnTo>
                  <a:lnTo>
                    <a:pt x="146" y="1598028"/>
                  </a:lnTo>
                  <a:lnTo>
                    <a:pt x="0" y="1653450"/>
                  </a:lnTo>
                  <a:lnTo>
                    <a:pt x="557" y="1709975"/>
                  </a:lnTo>
                  <a:lnTo>
                    <a:pt x="1717" y="1764829"/>
                  </a:lnTo>
                  <a:lnTo>
                    <a:pt x="3370" y="1818400"/>
                  </a:lnTo>
                  <a:lnTo>
                    <a:pt x="5409" y="1870286"/>
                  </a:lnTo>
                  <a:lnTo>
                    <a:pt x="7726" y="1920087"/>
                  </a:lnTo>
                  <a:lnTo>
                    <a:pt x="10214" y="1967400"/>
                  </a:lnTo>
                  <a:lnTo>
                    <a:pt x="12766" y="2011823"/>
                  </a:lnTo>
                  <a:lnTo>
                    <a:pt x="15273" y="2052954"/>
                  </a:lnTo>
                  <a:lnTo>
                    <a:pt x="16620" y="2075906"/>
                  </a:lnTo>
                  <a:lnTo>
                    <a:pt x="16450" y="2052954"/>
                  </a:lnTo>
                  <a:lnTo>
                    <a:pt x="16374" y="2042653"/>
                  </a:lnTo>
                  <a:lnTo>
                    <a:pt x="17624" y="1995580"/>
                  </a:lnTo>
                  <a:lnTo>
                    <a:pt x="20803" y="1945013"/>
                  </a:lnTo>
                  <a:lnTo>
                    <a:pt x="26254" y="1889866"/>
                  </a:lnTo>
                  <a:lnTo>
                    <a:pt x="34323" y="1829053"/>
                  </a:lnTo>
                  <a:lnTo>
                    <a:pt x="41173" y="1772707"/>
                  </a:lnTo>
                  <a:lnTo>
                    <a:pt x="45666" y="1713914"/>
                  </a:lnTo>
                  <a:lnTo>
                    <a:pt x="48096" y="1654241"/>
                  </a:lnTo>
                  <a:lnTo>
                    <a:pt x="48129" y="1653450"/>
                  </a:lnTo>
                  <a:lnTo>
                    <a:pt x="48812" y="1598028"/>
                  </a:lnTo>
                  <a:lnTo>
                    <a:pt x="48885" y="1592090"/>
                  </a:lnTo>
                  <a:lnTo>
                    <a:pt x="48375" y="1541739"/>
                  </a:lnTo>
                  <a:lnTo>
                    <a:pt x="48263" y="1530611"/>
                  </a:lnTo>
                  <a:lnTo>
                    <a:pt x="46586" y="1469788"/>
                  </a:lnTo>
                  <a:lnTo>
                    <a:pt x="44181" y="1410398"/>
                  </a:lnTo>
                  <a:lnTo>
                    <a:pt x="41374" y="1353216"/>
                  </a:lnTo>
                  <a:lnTo>
                    <a:pt x="38490" y="1299018"/>
                  </a:lnTo>
                  <a:lnTo>
                    <a:pt x="35856" y="1248580"/>
                  </a:lnTo>
                  <a:lnTo>
                    <a:pt x="33796" y="1202678"/>
                  </a:lnTo>
                  <a:lnTo>
                    <a:pt x="32658" y="1162828"/>
                  </a:lnTo>
                  <a:lnTo>
                    <a:pt x="32704" y="1127585"/>
                  </a:lnTo>
                  <a:lnTo>
                    <a:pt x="34323" y="1099947"/>
                  </a:lnTo>
                  <a:lnTo>
                    <a:pt x="37618" y="1066029"/>
                  </a:lnTo>
                  <a:lnTo>
                    <a:pt x="40431" y="1030690"/>
                  </a:lnTo>
                  <a:lnTo>
                    <a:pt x="42668" y="993078"/>
                  </a:lnTo>
                  <a:lnTo>
                    <a:pt x="44235" y="952344"/>
                  </a:lnTo>
                  <a:lnTo>
                    <a:pt x="45039" y="907637"/>
                  </a:lnTo>
                  <a:lnTo>
                    <a:pt x="44985" y="858106"/>
                  </a:lnTo>
                  <a:lnTo>
                    <a:pt x="43980" y="802901"/>
                  </a:lnTo>
                  <a:lnTo>
                    <a:pt x="41931" y="741173"/>
                  </a:lnTo>
                  <a:lnTo>
                    <a:pt x="38743" y="672069"/>
                  </a:lnTo>
                  <a:lnTo>
                    <a:pt x="34323" y="594740"/>
                  </a:lnTo>
                  <a:lnTo>
                    <a:pt x="30770" y="531286"/>
                  </a:lnTo>
                  <a:lnTo>
                    <a:pt x="28440" y="475950"/>
                  </a:lnTo>
                  <a:lnTo>
                    <a:pt x="27161" y="427053"/>
                  </a:lnTo>
                  <a:lnTo>
                    <a:pt x="26850" y="392909"/>
                  </a:lnTo>
                  <a:lnTo>
                    <a:pt x="26759" y="382919"/>
                  </a:lnTo>
                  <a:lnTo>
                    <a:pt x="27061" y="341869"/>
                  </a:lnTo>
                  <a:lnTo>
                    <a:pt x="27894" y="302228"/>
                  </a:lnTo>
                  <a:lnTo>
                    <a:pt x="29083" y="262316"/>
                  </a:lnTo>
                  <a:lnTo>
                    <a:pt x="30457" y="220457"/>
                  </a:lnTo>
                  <a:lnTo>
                    <a:pt x="31840" y="174974"/>
                  </a:lnTo>
                  <a:lnTo>
                    <a:pt x="33062" y="124188"/>
                  </a:lnTo>
                  <a:lnTo>
                    <a:pt x="33947" y="66422"/>
                  </a:lnTo>
                  <a:lnTo>
                    <a:pt x="34319" y="635"/>
                  </a:lnTo>
                  <a:lnTo>
                    <a:pt x="20099" y="635"/>
                  </a:lnTo>
                  <a:lnTo>
                    <a:pt x="15273" y="0"/>
                  </a:lnTo>
                  <a:lnTo>
                    <a:pt x="34323" y="0"/>
                  </a:lnTo>
                  <a:close/>
                </a:path>
              </a:pathLst>
            </a:custGeom>
            <a:solidFill>
              <a:srgbClr val="FFB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58455" y="1028064"/>
              <a:ext cx="51435" cy="4478020"/>
            </a:xfrm>
            <a:custGeom>
              <a:avLst/>
              <a:gdLst/>
              <a:ahLst/>
              <a:cxnLst/>
              <a:rect l="l" t="t" r="r" b="b"/>
              <a:pathLst>
                <a:path w="51435" h="4478020">
                  <a:moveTo>
                    <a:pt x="32619" y="635"/>
                  </a:moveTo>
                  <a:lnTo>
                    <a:pt x="30645" y="63567"/>
                  </a:lnTo>
                  <a:lnTo>
                    <a:pt x="29250" y="119487"/>
                  </a:lnTo>
                  <a:lnTo>
                    <a:pt x="28369" y="169769"/>
                  </a:lnTo>
                  <a:lnTo>
                    <a:pt x="27934" y="215787"/>
                  </a:lnTo>
                  <a:lnTo>
                    <a:pt x="27881" y="258915"/>
                  </a:lnTo>
                  <a:lnTo>
                    <a:pt x="28142" y="300529"/>
                  </a:lnTo>
                  <a:lnTo>
                    <a:pt x="28653" y="342003"/>
                  </a:lnTo>
                  <a:lnTo>
                    <a:pt x="29345" y="384711"/>
                  </a:lnTo>
                  <a:lnTo>
                    <a:pt x="30155" y="430027"/>
                  </a:lnTo>
                  <a:lnTo>
                    <a:pt x="31014" y="479327"/>
                  </a:lnTo>
                  <a:lnTo>
                    <a:pt x="31858" y="533985"/>
                  </a:lnTo>
                  <a:lnTo>
                    <a:pt x="32619" y="595376"/>
                  </a:lnTo>
                  <a:lnTo>
                    <a:pt x="33675" y="666546"/>
                  </a:lnTo>
                  <a:lnTo>
                    <a:pt x="35033" y="725397"/>
                  </a:lnTo>
                  <a:lnTo>
                    <a:pt x="36492" y="774829"/>
                  </a:lnTo>
                  <a:lnTo>
                    <a:pt x="37850" y="817739"/>
                  </a:lnTo>
                  <a:lnTo>
                    <a:pt x="38906" y="857027"/>
                  </a:lnTo>
                  <a:lnTo>
                    <a:pt x="39459" y="895591"/>
                  </a:lnTo>
                  <a:lnTo>
                    <a:pt x="39308" y="936330"/>
                  </a:lnTo>
                  <a:lnTo>
                    <a:pt x="38252" y="982142"/>
                  </a:lnTo>
                  <a:lnTo>
                    <a:pt x="36089" y="1035927"/>
                  </a:lnTo>
                  <a:lnTo>
                    <a:pt x="32619" y="1100582"/>
                  </a:lnTo>
                  <a:lnTo>
                    <a:pt x="30077" y="1161857"/>
                  </a:lnTo>
                  <a:lnTo>
                    <a:pt x="29703" y="1217233"/>
                  </a:lnTo>
                  <a:lnTo>
                    <a:pt x="30943" y="1267922"/>
                  </a:lnTo>
                  <a:lnTo>
                    <a:pt x="33244" y="1315142"/>
                  </a:lnTo>
                  <a:lnTo>
                    <a:pt x="36054" y="1360108"/>
                  </a:lnTo>
                  <a:lnTo>
                    <a:pt x="38819" y="1404034"/>
                  </a:lnTo>
                  <a:lnTo>
                    <a:pt x="40987" y="1448136"/>
                  </a:lnTo>
                  <a:lnTo>
                    <a:pt x="42004" y="1493631"/>
                  </a:lnTo>
                  <a:lnTo>
                    <a:pt x="41317" y="1541732"/>
                  </a:lnTo>
                  <a:lnTo>
                    <a:pt x="38373" y="1593656"/>
                  </a:lnTo>
                  <a:lnTo>
                    <a:pt x="32619" y="1650619"/>
                  </a:lnTo>
                  <a:lnTo>
                    <a:pt x="27293" y="1698849"/>
                  </a:lnTo>
                  <a:lnTo>
                    <a:pt x="22842" y="1749112"/>
                  </a:lnTo>
                  <a:lnTo>
                    <a:pt x="19254" y="1800924"/>
                  </a:lnTo>
                  <a:lnTo>
                    <a:pt x="16513" y="1853801"/>
                  </a:lnTo>
                  <a:lnTo>
                    <a:pt x="14606" y="1907262"/>
                  </a:lnTo>
                  <a:lnTo>
                    <a:pt x="13518" y="1960821"/>
                  </a:lnTo>
                  <a:lnTo>
                    <a:pt x="13236" y="2013997"/>
                  </a:lnTo>
                  <a:lnTo>
                    <a:pt x="13745" y="2066306"/>
                  </a:lnTo>
                  <a:lnTo>
                    <a:pt x="15031" y="2117265"/>
                  </a:lnTo>
                  <a:lnTo>
                    <a:pt x="17079" y="2166390"/>
                  </a:lnTo>
                  <a:lnTo>
                    <a:pt x="19877" y="2213199"/>
                  </a:lnTo>
                  <a:lnTo>
                    <a:pt x="23409" y="2257208"/>
                  </a:lnTo>
                  <a:lnTo>
                    <a:pt x="27661" y="2297934"/>
                  </a:lnTo>
                  <a:lnTo>
                    <a:pt x="32619" y="2334895"/>
                  </a:lnTo>
                  <a:lnTo>
                    <a:pt x="37261" y="2376829"/>
                  </a:lnTo>
                  <a:lnTo>
                    <a:pt x="39181" y="2420939"/>
                  </a:lnTo>
                  <a:lnTo>
                    <a:pt x="38941" y="2466990"/>
                  </a:lnTo>
                  <a:lnTo>
                    <a:pt x="37107" y="2514745"/>
                  </a:lnTo>
                  <a:lnTo>
                    <a:pt x="34240" y="2563968"/>
                  </a:lnTo>
                  <a:lnTo>
                    <a:pt x="30905" y="2614422"/>
                  </a:lnTo>
                  <a:lnTo>
                    <a:pt x="27665" y="2665870"/>
                  </a:lnTo>
                  <a:lnTo>
                    <a:pt x="25084" y="2718077"/>
                  </a:lnTo>
                  <a:lnTo>
                    <a:pt x="23725" y="2770806"/>
                  </a:lnTo>
                  <a:lnTo>
                    <a:pt x="24153" y="2823821"/>
                  </a:lnTo>
                  <a:lnTo>
                    <a:pt x="26929" y="2876885"/>
                  </a:lnTo>
                  <a:lnTo>
                    <a:pt x="32619" y="2929763"/>
                  </a:lnTo>
                  <a:lnTo>
                    <a:pt x="38596" y="2986493"/>
                  </a:lnTo>
                  <a:lnTo>
                    <a:pt x="41044" y="3041781"/>
                  </a:lnTo>
                  <a:lnTo>
                    <a:pt x="40740" y="3095658"/>
                  </a:lnTo>
                  <a:lnTo>
                    <a:pt x="38462" y="3148156"/>
                  </a:lnTo>
                  <a:lnTo>
                    <a:pt x="34989" y="3199307"/>
                  </a:lnTo>
                  <a:lnTo>
                    <a:pt x="31099" y="3249141"/>
                  </a:lnTo>
                  <a:lnTo>
                    <a:pt x="27570" y="3297691"/>
                  </a:lnTo>
                  <a:lnTo>
                    <a:pt x="25179" y="3344987"/>
                  </a:lnTo>
                  <a:lnTo>
                    <a:pt x="24705" y="3391062"/>
                  </a:lnTo>
                  <a:lnTo>
                    <a:pt x="26926" y="3435947"/>
                  </a:lnTo>
                  <a:lnTo>
                    <a:pt x="32619" y="3479673"/>
                  </a:lnTo>
                  <a:lnTo>
                    <a:pt x="36585" y="3505011"/>
                  </a:lnTo>
                  <a:lnTo>
                    <a:pt x="40036" y="3533456"/>
                  </a:lnTo>
                  <a:lnTo>
                    <a:pt x="45457" y="3599321"/>
                  </a:lnTo>
                  <a:lnTo>
                    <a:pt x="49013" y="3676568"/>
                  </a:lnTo>
                  <a:lnTo>
                    <a:pt x="50132" y="3719242"/>
                  </a:lnTo>
                  <a:lnTo>
                    <a:pt x="50834" y="3764500"/>
                  </a:lnTo>
                  <a:lnTo>
                    <a:pt x="51135" y="3812255"/>
                  </a:lnTo>
                  <a:lnTo>
                    <a:pt x="51050" y="3862419"/>
                  </a:lnTo>
                  <a:lnTo>
                    <a:pt x="50597" y="3914905"/>
                  </a:lnTo>
                  <a:lnTo>
                    <a:pt x="49792" y="3969626"/>
                  </a:lnTo>
                  <a:lnTo>
                    <a:pt x="48650" y="4026495"/>
                  </a:lnTo>
                  <a:lnTo>
                    <a:pt x="47189" y="4085425"/>
                  </a:lnTo>
                  <a:lnTo>
                    <a:pt x="45424" y="4146327"/>
                  </a:lnTo>
                  <a:lnTo>
                    <a:pt x="43373" y="4209116"/>
                  </a:lnTo>
                  <a:lnTo>
                    <a:pt x="41050" y="4273703"/>
                  </a:lnTo>
                  <a:lnTo>
                    <a:pt x="38472" y="4340002"/>
                  </a:lnTo>
                  <a:lnTo>
                    <a:pt x="35657" y="4407925"/>
                  </a:lnTo>
                  <a:lnTo>
                    <a:pt x="32619" y="4477385"/>
                  </a:lnTo>
                  <a:lnTo>
                    <a:pt x="24872" y="4477766"/>
                  </a:lnTo>
                  <a:lnTo>
                    <a:pt x="21316" y="4477385"/>
                  </a:lnTo>
                  <a:lnTo>
                    <a:pt x="13569" y="4477385"/>
                  </a:lnTo>
                  <a:lnTo>
                    <a:pt x="13956" y="4437003"/>
                  </a:lnTo>
                  <a:lnTo>
                    <a:pt x="13600" y="4392979"/>
                  </a:lnTo>
                  <a:lnTo>
                    <a:pt x="12685" y="4345907"/>
                  </a:lnTo>
                  <a:lnTo>
                    <a:pt x="11397" y="4296378"/>
                  </a:lnTo>
                  <a:lnTo>
                    <a:pt x="9920" y="4244984"/>
                  </a:lnTo>
                  <a:lnTo>
                    <a:pt x="8442" y="4192319"/>
                  </a:lnTo>
                  <a:lnTo>
                    <a:pt x="7145" y="4138975"/>
                  </a:lnTo>
                  <a:lnTo>
                    <a:pt x="6216" y="4085543"/>
                  </a:lnTo>
                  <a:lnTo>
                    <a:pt x="5840" y="4032617"/>
                  </a:lnTo>
                  <a:lnTo>
                    <a:pt x="6202" y="3980788"/>
                  </a:lnTo>
                  <a:lnTo>
                    <a:pt x="7488" y="3930649"/>
                  </a:lnTo>
                  <a:lnTo>
                    <a:pt x="9882" y="3882794"/>
                  </a:lnTo>
                  <a:lnTo>
                    <a:pt x="13569" y="3837813"/>
                  </a:lnTo>
                  <a:lnTo>
                    <a:pt x="18226" y="3788496"/>
                  </a:lnTo>
                  <a:lnTo>
                    <a:pt x="21834" y="3742226"/>
                  </a:lnTo>
                  <a:lnTo>
                    <a:pt x="24431" y="3697941"/>
                  </a:lnTo>
                  <a:lnTo>
                    <a:pt x="26057" y="3654581"/>
                  </a:lnTo>
                  <a:lnTo>
                    <a:pt x="26751" y="3611086"/>
                  </a:lnTo>
                  <a:lnTo>
                    <a:pt x="26554" y="3566395"/>
                  </a:lnTo>
                  <a:lnTo>
                    <a:pt x="25504" y="3519449"/>
                  </a:lnTo>
                  <a:lnTo>
                    <a:pt x="23641" y="3469187"/>
                  </a:lnTo>
                  <a:lnTo>
                    <a:pt x="21004" y="3414549"/>
                  </a:lnTo>
                  <a:lnTo>
                    <a:pt x="17634" y="3354474"/>
                  </a:lnTo>
                  <a:lnTo>
                    <a:pt x="13569" y="3287903"/>
                  </a:lnTo>
                  <a:lnTo>
                    <a:pt x="10730" y="3233544"/>
                  </a:lnTo>
                  <a:lnTo>
                    <a:pt x="9011" y="3180614"/>
                  </a:lnTo>
                  <a:lnTo>
                    <a:pt x="8240" y="3128844"/>
                  </a:lnTo>
                  <a:lnTo>
                    <a:pt x="8249" y="3077964"/>
                  </a:lnTo>
                  <a:lnTo>
                    <a:pt x="8864" y="3027705"/>
                  </a:lnTo>
                  <a:lnTo>
                    <a:pt x="9917" y="2977796"/>
                  </a:lnTo>
                  <a:lnTo>
                    <a:pt x="11236" y="2927969"/>
                  </a:lnTo>
                  <a:lnTo>
                    <a:pt x="12649" y="2877952"/>
                  </a:lnTo>
                  <a:lnTo>
                    <a:pt x="13988" y="2827478"/>
                  </a:lnTo>
                  <a:lnTo>
                    <a:pt x="15080" y="2776276"/>
                  </a:lnTo>
                  <a:lnTo>
                    <a:pt x="15755" y="2724076"/>
                  </a:lnTo>
                  <a:lnTo>
                    <a:pt x="15842" y="2670609"/>
                  </a:lnTo>
                  <a:lnTo>
                    <a:pt x="15170" y="2615606"/>
                  </a:lnTo>
                  <a:lnTo>
                    <a:pt x="13569" y="2558796"/>
                  </a:lnTo>
                  <a:lnTo>
                    <a:pt x="11719" y="2493906"/>
                  </a:lnTo>
                  <a:lnTo>
                    <a:pt x="10967" y="2433725"/>
                  </a:lnTo>
                  <a:lnTo>
                    <a:pt x="11087" y="2377678"/>
                  </a:lnTo>
                  <a:lnTo>
                    <a:pt x="11848" y="2325186"/>
                  </a:lnTo>
                  <a:lnTo>
                    <a:pt x="13021" y="2275674"/>
                  </a:lnTo>
                  <a:lnTo>
                    <a:pt x="14379" y="2228564"/>
                  </a:lnTo>
                  <a:lnTo>
                    <a:pt x="15691" y="2183279"/>
                  </a:lnTo>
                  <a:lnTo>
                    <a:pt x="16730" y="2139244"/>
                  </a:lnTo>
                  <a:lnTo>
                    <a:pt x="17266" y="2095881"/>
                  </a:lnTo>
                  <a:lnTo>
                    <a:pt x="17071" y="2052612"/>
                  </a:lnTo>
                  <a:lnTo>
                    <a:pt x="15915" y="2008863"/>
                  </a:lnTo>
                  <a:lnTo>
                    <a:pt x="13569" y="1964055"/>
                  </a:lnTo>
                  <a:lnTo>
                    <a:pt x="10006" y="1911836"/>
                  </a:lnTo>
                  <a:lnTo>
                    <a:pt x="6693" y="1863622"/>
                  </a:lnTo>
                  <a:lnTo>
                    <a:pt x="3832" y="1818050"/>
                  </a:lnTo>
                  <a:lnTo>
                    <a:pt x="1627" y="1773760"/>
                  </a:lnTo>
                  <a:lnTo>
                    <a:pt x="282" y="1729390"/>
                  </a:lnTo>
                  <a:lnTo>
                    <a:pt x="0" y="1683581"/>
                  </a:lnTo>
                  <a:lnTo>
                    <a:pt x="984" y="1634970"/>
                  </a:lnTo>
                  <a:lnTo>
                    <a:pt x="3438" y="1582197"/>
                  </a:lnTo>
                  <a:lnTo>
                    <a:pt x="7565" y="1523901"/>
                  </a:lnTo>
                  <a:lnTo>
                    <a:pt x="13569" y="1458722"/>
                  </a:lnTo>
                  <a:lnTo>
                    <a:pt x="17618" y="1408229"/>
                  </a:lnTo>
                  <a:lnTo>
                    <a:pt x="19934" y="1355749"/>
                  </a:lnTo>
                  <a:lnTo>
                    <a:pt x="20795" y="1301841"/>
                  </a:lnTo>
                  <a:lnTo>
                    <a:pt x="20478" y="1247063"/>
                  </a:lnTo>
                  <a:lnTo>
                    <a:pt x="19261" y="1191975"/>
                  </a:lnTo>
                  <a:lnTo>
                    <a:pt x="17421" y="1137135"/>
                  </a:lnTo>
                  <a:lnTo>
                    <a:pt x="15236" y="1083103"/>
                  </a:lnTo>
                  <a:lnTo>
                    <a:pt x="12983" y="1030438"/>
                  </a:lnTo>
                  <a:lnTo>
                    <a:pt x="10939" y="979697"/>
                  </a:lnTo>
                  <a:lnTo>
                    <a:pt x="9382" y="931442"/>
                  </a:lnTo>
                  <a:lnTo>
                    <a:pt x="8589" y="886230"/>
                  </a:lnTo>
                  <a:lnTo>
                    <a:pt x="8837" y="844621"/>
                  </a:lnTo>
                  <a:lnTo>
                    <a:pt x="10405" y="807173"/>
                  </a:lnTo>
                  <a:lnTo>
                    <a:pt x="13569" y="774446"/>
                  </a:lnTo>
                  <a:lnTo>
                    <a:pt x="17247" y="744543"/>
                  </a:lnTo>
                  <a:lnTo>
                    <a:pt x="20669" y="711223"/>
                  </a:lnTo>
                  <a:lnTo>
                    <a:pt x="26499" y="634625"/>
                  </a:lnTo>
                  <a:lnTo>
                    <a:pt x="28781" y="591495"/>
                  </a:lnTo>
                  <a:lnTo>
                    <a:pt x="30559" y="545242"/>
                  </a:lnTo>
                  <a:lnTo>
                    <a:pt x="31770" y="495940"/>
                  </a:lnTo>
                  <a:lnTo>
                    <a:pt x="32351" y="443664"/>
                  </a:lnTo>
                  <a:lnTo>
                    <a:pt x="32241" y="388486"/>
                  </a:lnTo>
                  <a:lnTo>
                    <a:pt x="31377" y="330482"/>
                  </a:lnTo>
                  <a:lnTo>
                    <a:pt x="29697" y="269724"/>
                  </a:lnTo>
                  <a:lnTo>
                    <a:pt x="27139" y="206286"/>
                  </a:lnTo>
                  <a:lnTo>
                    <a:pt x="23640" y="140243"/>
                  </a:lnTo>
                  <a:lnTo>
                    <a:pt x="19137" y="71668"/>
                  </a:lnTo>
                  <a:lnTo>
                    <a:pt x="13569" y="635"/>
                  </a:lnTo>
                  <a:lnTo>
                    <a:pt x="18903" y="0"/>
                  </a:lnTo>
                  <a:lnTo>
                    <a:pt x="26015" y="0"/>
                  </a:lnTo>
                  <a:lnTo>
                    <a:pt x="32619" y="635"/>
                  </a:lnTo>
                  <a:close/>
                </a:path>
              </a:pathLst>
            </a:custGeom>
            <a:ln w="41275">
              <a:solidFill>
                <a:srgbClr val="FFB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09159" y="738822"/>
            <a:ext cx="5946775" cy="4918710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95"/>
              </a:spcBef>
              <a:buFont typeface="Arial MT"/>
              <a:buChar char="•"/>
              <a:tabLst>
                <a:tab pos="240665" algn="l"/>
              </a:tabLst>
            </a:pPr>
            <a:r>
              <a:rPr sz="2150" dirty="0">
                <a:latin typeface="Georgia"/>
                <a:cs typeface="Georgia"/>
              </a:rPr>
              <a:t>Neuron</a:t>
            </a:r>
            <a:r>
              <a:rPr sz="2150" spc="16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and</a:t>
            </a:r>
            <a:r>
              <a:rPr sz="2150" spc="12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Activation</a:t>
            </a:r>
            <a:r>
              <a:rPr sz="2150" spc="80" dirty="0">
                <a:latin typeface="Georgia"/>
                <a:cs typeface="Georgia"/>
              </a:rPr>
              <a:t> </a:t>
            </a:r>
            <a:r>
              <a:rPr sz="2150" spc="-10" dirty="0">
                <a:latin typeface="Georgia"/>
                <a:cs typeface="Georgia"/>
              </a:rPr>
              <a:t>Function,</a:t>
            </a:r>
            <a:endParaRPr sz="2150">
              <a:latin typeface="Georgia"/>
              <a:cs typeface="Georgia"/>
            </a:endParaRPr>
          </a:p>
          <a:p>
            <a:pPr marL="240665" indent="-22796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240665" algn="l"/>
              </a:tabLst>
            </a:pPr>
            <a:r>
              <a:rPr sz="2150" dirty="0">
                <a:latin typeface="Georgia"/>
                <a:cs typeface="Georgia"/>
              </a:rPr>
              <a:t>Neural</a:t>
            </a:r>
            <a:r>
              <a:rPr sz="2150" spc="10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Networks</a:t>
            </a:r>
            <a:r>
              <a:rPr sz="2150" spc="114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working</a:t>
            </a:r>
            <a:r>
              <a:rPr sz="2150" spc="10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and</a:t>
            </a:r>
            <a:r>
              <a:rPr sz="2150" spc="105" dirty="0">
                <a:latin typeface="Georgia"/>
                <a:cs typeface="Georgia"/>
              </a:rPr>
              <a:t> </a:t>
            </a:r>
            <a:r>
              <a:rPr sz="2150" spc="-10" dirty="0">
                <a:latin typeface="Georgia"/>
                <a:cs typeface="Georgia"/>
              </a:rPr>
              <a:t>learning,</a:t>
            </a:r>
            <a:endParaRPr sz="2150">
              <a:latin typeface="Georgia"/>
              <a:cs typeface="Georgia"/>
            </a:endParaRPr>
          </a:p>
          <a:p>
            <a:pPr marL="240665" indent="-22796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240665" algn="l"/>
              </a:tabLst>
            </a:pPr>
            <a:r>
              <a:rPr sz="2150" dirty="0">
                <a:latin typeface="Georgia"/>
                <a:cs typeface="Georgia"/>
              </a:rPr>
              <a:t>Gradient</a:t>
            </a:r>
            <a:r>
              <a:rPr sz="2150" spc="155" dirty="0">
                <a:latin typeface="Georgia"/>
                <a:cs typeface="Georgia"/>
              </a:rPr>
              <a:t> </a:t>
            </a:r>
            <a:r>
              <a:rPr sz="2150" spc="-10" dirty="0">
                <a:latin typeface="Georgia"/>
                <a:cs typeface="Georgia"/>
              </a:rPr>
              <a:t>Descent,</a:t>
            </a:r>
            <a:endParaRPr sz="2150">
              <a:latin typeface="Georgia"/>
              <a:cs typeface="Georgia"/>
            </a:endParaRPr>
          </a:p>
          <a:p>
            <a:pPr marL="241300" marR="1674495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</a:tabLst>
            </a:pPr>
            <a:r>
              <a:rPr sz="2150" dirty="0">
                <a:latin typeface="Georgia"/>
                <a:cs typeface="Georgia"/>
              </a:rPr>
              <a:t>Stochastic</a:t>
            </a:r>
            <a:r>
              <a:rPr sz="2150" spc="23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Gradient</a:t>
            </a:r>
            <a:r>
              <a:rPr sz="2150" spc="16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Descent</a:t>
            </a:r>
            <a:r>
              <a:rPr sz="2150" spc="165" dirty="0">
                <a:latin typeface="Georgia"/>
                <a:cs typeface="Georgia"/>
              </a:rPr>
              <a:t> </a:t>
            </a:r>
            <a:r>
              <a:rPr sz="2150" spc="-25" dirty="0">
                <a:latin typeface="Georgia"/>
                <a:cs typeface="Georgia"/>
              </a:rPr>
              <a:t>and </a:t>
            </a:r>
            <a:r>
              <a:rPr sz="2150" spc="-10" dirty="0">
                <a:latin typeface="Georgia"/>
                <a:cs typeface="Georgia"/>
              </a:rPr>
              <a:t>Backpropagation</a:t>
            </a:r>
            <a:endParaRPr sz="2150">
              <a:latin typeface="Georgia"/>
              <a:cs typeface="Georgia"/>
            </a:endParaRPr>
          </a:p>
          <a:p>
            <a:pPr marL="240665" indent="-227965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240665" algn="l"/>
              </a:tabLst>
            </a:pPr>
            <a:r>
              <a:rPr sz="2150" dirty="0">
                <a:latin typeface="Georgia"/>
                <a:cs typeface="Georgia"/>
              </a:rPr>
              <a:t>Introduction</a:t>
            </a:r>
            <a:r>
              <a:rPr sz="2150" spc="13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to</a:t>
            </a:r>
            <a:r>
              <a:rPr sz="2150" spc="18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Recurrent</a:t>
            </a:r>
            <a:r>
              <a:rPr sz="2150" spc="14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Neural</a:t>
            </a:r>
            <a:r>
              <a:rPr sz="2150" spc="114" dirty="0">
                <a:latin typeface="Georgia"/>
                <a:cs typeface="Georgia"/>
              </a:rPr>
              <a:t> </a:t>
            </a:r>
            <a:r>
              <a:rPr sz="2150" spc="-10" dirty="0">
                <a:latin typeface="Georgia"/>
                <a:cs typeface="Georgia"/>
              </a:rPr>
              <a:t>Networks,</a:t>
            </a:r>
            <a:endParaRPr sz="2150">
              <a:latin typeface="Georgia"/>
              <a:cs typeface="Georgia"/>
            </a:endParaRPr>
          </a:p>
          <a:p>
            <a:pPr marL="240665" indent="-22796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240665" algn="l"/>
              </a:tabLst>
            </a:pPr>
            <a:r>
              <a:rPr sz="2150" dirty="0">
                <a:latin typeface="Georgia"/>
                <a:cs typeface="Georgia"/>
              </a:rPr>
              <a:t>The</a:t>
            </a:r>
            <a:r>
              <a:rPr sz="2150" spc="12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idea</a:t>
            </a:r>
            <a:r>
              <a:rPr sz="2150" spc="15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behind</a:t>
            </a:r>
            <a:r>
              <a:rPr sz="2150" spc="6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Recurrent</a:t>
            </a:r>
            <a:r>
              <a:rPr sz="2150" spc="12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Neural</a:t>
            </a:r>
            <a:r>
              <a:rPr sz="2150" spc="180" dirty="0">
                <a:latin typeface="Georgia"/>
                <a:cs typeface="Georgia"/>
              </a:rPr>
              <a:t> </a:t>
            </a:r>
            <a:r>
              <a:rPr sz="2150" spc="-10" dirty="0">
                <a:latin typeface="Georgia"/>
                <a:cs typeface="Georgia"/>
              </a:rPr>
              <a:t>Networks,</a:t>
            </a:r>
            <a:endParaRPr sz="2150">
              <a:latin typeface="Georgia"/>
              <a:cs typeface="Georgia"/>
            </a:endParaRPr>
          </a:p>
          <a:p>
            <a:pPr marL="240665" indent="-22796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240665" algn="l"/>
              </a:tabLst>
            </a:pPr>
            <a:r>
              <a:rPr sz="2150" dirty="0">
                <a:latin typeface="Georgia"/>
                <a:cs typeface="Georgia"/>
              </a:rPr>
              <a:t>The</a:t>
            </a:r>
            <a:r>
              <a:rPr sz="2150" spc="13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Vanishing</a:t>
            </a:r>
            <a:r>
              <a:rPr sz="2150" spc="15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Gradient</a:t>
            </a:r>
            <a:r>
              <a:rPr sz="2150" spc="140" dirty="0">
                <a:latin typeface="Georgia"/>
                <a:cs typeface="Georgia"/>
              </a:rPr>
              <a:t> </a:t>
            </a:r>
            <a:r>
              <a:rPr sz="2150" spc="-10" dirty="0">
                <a:latin typeface="Georgia"/>
                <a:cs typeface="Georgia"/>
              </a:rPr>
              <a:t>Problem,</a:t>
            </a:r>
            <a:endParaRPr sz="2150">
              <a:latin typeface="Georgia"/>
              <a:cs typeface="Georgia"/>
            </a:endParaRPr>
          </a:p>
          <a:p>
            <a:pPr marL="240665" indent="-227965">
              <a:lnSpc>
                <a:spcPts val="2455"/>
              </a:lnSpc>
              <a:spcBef>
                <a:spcPts val="800"/>
              </a:spcBef>
              <a:buFont typeface="Arial MT"/>
              <a:buChar char="•"/>
              <a:tabLst>
                <a:tab pos="240665" algn="l"/>
              </a:tabLst>
            </a:pPr>
            <a:r>
              <a:rPr sz="2150" dirty="0">
                <a:latin typeface="Georgia"/>
                <a:cs typeface="Georgia"/>
              </a:rPr>
              <a:t>STMs</a:t>
            </a:r>
            <a:r>
              <a:rPr sz="2150" spc="16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and</a:t>
            </a:r>
            <a:r>
              <a:rPr sz="2150" spc="16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LSTM</a:t>
            </a:r>
            <a:r>
              <a:rPr sz="2150" spc="13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Variations</a:t>
            </a:r>
            <a:r>
              <a:rPr sz="2150" spc="16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Predicting</a:t>
            </a:r>
            <a:r>
              <a:rPr sz="2150" spc="150" dirty="0">
                <a:latin typeface="Georgia"/>
                <a:cs typeface="Georgia"/>
              </a:rPr>
              <a:t> </a:t>
            </a:r>
            <a:r>
              <a:rPr sz="2150" spc="-10" dirty="0">
                <a:latin typeface="Georgia"/>
                <a:cs typeface="Georgia"/>
              </a:rPr>
              <a:t>Google</a:t>
            </a:r>
            <a:endParaRPr sz="2150">
              <a:latin typeface="Georgia"/>
              <a:cs typeface="Georgia"/>
            </a:endParaRPr>
          </a:p>
          <a:p>
            <a:pPr marL="241300">
              <a:lnSpc>
                <a:spcPts val="2455"/>
              </a:lnSpc>
            </a:pPr>
            <a:r>
              <a:rPr sz="2150" dirty="0">
                <a:latin typeface="Georgia"/>
                <a:cs typeface="Georgia"/>
              </a:rPr>
              <a:t>stock</a:t>
            </a:r>
            <a:r>
              <a:rPr sz="2150" spc="14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prices</a:t>
            </a:r>
            <a:r>
              <a:rPr sz="2150" spc="6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using</a:t>
            </a:r>
            <a:r>
              <a:rPr sz="2150" spc="125" dirty="0">
                <a:latin typeface="Georgia"/>
                <a:cs typeface="Georgia"/>
              </a:rPr>
              <a:t> </a:t>
            </a:r>
            <a:r>
              <a:rPr sz="2150" spc="-20" dirty="0">
                <a:latin typeface="Georgia"/>
                <a:cs typeface="Georgia"/>
              </a:rPr>
              <a:t>RNN,</a:t>
            </a:r>
            <a:endParaRPr sz="2150">
              <a:latin typeface="Georgia"/>
              <a:cs typeface="Georgia"/>
            </a:endParaRPr>
          </a:p>
          <a:p>
            <a:pPr marL="240665" indent="-22796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240665" algn="l"/>
              </a:tabLst>
            </a:pPr>
            <a:r>
              <a:rPr sz="2150" spc="-10" dirty="0">
                <a:latin typeface="Georgia"/>
                <a:cs typeface="Georgia"/>
              </a:rPr>
              <a:t>Evaluating,</a:t>
            </a:r>
            <a:endParaRPr sz="2150">
              <a:latin typeface="Georgia"/>
              <a:cs typeface="Georgia"/>
            </a:endParaRPr>
          </a:p>
          <a:p>
            <a:pPr marL="240665" indent="-227965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40665" algn="l"/>
              </a:tabLst>
            </a:pPr>
            <a:r>
              <a:rPr sz="2150" dirty="0">
                <a:latin typeface="Georgia"/>
                <a:cs typeface="Georgia"/>
              </a:rPr>
              <a:t>Improving,</a:t>
            </a:r>
            <a:r>
              <a:rPr sz="2150" spc="7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and</a:t>
            </a:r>
            <a:r>
              <a:rPr sz="2150" spc="9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Tuning</a:t>
            </a:r>
            <a:r>
              <a:rPr sz="2150" spc="17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the</a:t>
            </a:r>
            <a:r>
              <a:rPr sz="2150" spc="150" dirty="0">
                <a:latin typeface="Georgia"/>
                <a:cs typeface="Georgia"/>
              </a:rPr>
              <a:t> </a:t>
            </a:r>
            <a:r>
              <a:rPr sz="2150" spc="-25" dirty="0">
                <a:latin typeface="Georgia"/>
                <a:cs typeface="Georgia"/>
              </a:rPr>
              <a:t>RNN</a:t>
            </a:r>
            <a:endParaRPr sz="215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925" marR="5080" indent="-657860">
              <a:lnSpc>
                <a:spcPts val="1500"/>
              </a:lnSpc>
            </a:pPr>
            <a:r>
              <a:rPr lang="en-US" smtClean="0"/>
              <a:t>Sukhbeer Kaur (32918) | Assistant Professor System and Architecture (LPU)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1/10/2025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pc="-25" dirty="0"/>
              <a:pPr marL="12700">
                <a:lnSpc>
                  <a:spcPct val="100000"/>
                </a:lnSpc>
              </a:pPr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0750" y="2780347"/>
            <a:ext cx="295910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b="1" dirty="0">
                <a:latin typeface="Georgia"/>
                <a:cs typeface="Georgia"/>
              </a:rPr>
              <a:t>UNIT</a:t>
            </a:r>
            <a:r>
              <a:rPr sz="5400" b="1" spc="-100" dirty="0">
                <a:latin typeface="Georgia"/>
                <a:cs typeface="Georgia"/>
              </a:rPr>
              <a:t> </a:t>
            </a:r>
            <a:r>
              <a:rPr sz="5400" b="1" spc="-25" dirty="0">
                <a:latin typeface="Georgia"/>
                <a:cs typeface="Georgia"/>
              </a:rPr>
              <a:t>IV</a:t>
            </a:r>
            <a:endParaRPr sz="540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37817" y="1007427"/>
            <a:ext cx="92710" cy="4519295"/>
            <a:chOff x="4737817" y="1007427"/>
            <a:chExt cx="92710" cy="4519295"/>
          </a:xfrm>
        </p:grpSpPr>
        <p:sp>
          <p:nvSpPr>
            <p:cNvPr id="4" name="object 4"/>
            <p:cNvSpPr/>
            <p:nvPr/>
          </p:nvSpPr>
          <p:spPr>
            <a:xfrm>
              <a:off x="4756751" y="1028699"/>
              <a:ext cx="48895" cy="4478020"/>
            </a:xfrm>
            <a:custGeom>
              <a:avLst/>
              <a:gdLst/>
              <a:ahLst/>
              <a:cxnLst/>
              <a:rect l="l" t="t" r="r" b="b"/>
              <a:pathLst>
                <a:path w="48895" h="4478020">
                  <a:moveTo>
                    <a:pt x="22515" y="2199826"/>
                  </a:moveTo>
                  <a:lnTo>
                    <a:pt x="23711" y="2237090"/>
                  </a:lnTo>
                  <a:lnTo>
                    <a:pt x="24726" y="2284156"/>
                  </a:lnTo>
                  <a:lnTo>
                    <a:pt x="25227" y="2332037"/>
                  </a:lnTo>
                  <a:lnTo>
                    <a:pt x="25174" y="2380934"/>
                  </a:lnTo>
                  <a:lnTo>
                    <a:pt x="24623" y="2423795"/>
                  </a:lnTo>
                  <a:lnTo>
                    <a:pt x="24530" y="2431048"/>
                  </a:lnTo>
                  <a:lnTo>
                    <a:pt x="23261" y="2482371"/>
                  </a:lnTo>
                  <a:lnTo>
                    <a:pt x="21314" y="2535731"/>
                  </a:lnTo>
                  <a:lnTo>
                    <a:pt x="18666" y="2590702"/>
                  </a:lnTo>
                  <a:lnTo>
                    <a:pt x="15273" y="2647696"/>
                  </a:lnTo>
                  <a:lnTo>
                    <a:pt x="12370" y="2701421"/>
                  </a:lnTo>
                  <a:lnTo>
                    <a:pt x="10531" y="2755236"/>
                  </a:lnTo>
                  <a:lnTo>
                    <a:pt x="9597" y="2808911"/>
                  </a:lnTo>
                  <a:lnTo>
                    <a:pt x="9421" y="2859313"/>
                  </a:lnTo>
                  <a:lnTo>
                    <a:pt x="9411" y="2862215"/>
                  </a:lnTo>
                  <a:lnTo>
                    <a:pt x="9766" y="2908611"/>
                  </a:lnTo>
                  <a:lnTo>
                    <a:pt x="10562" y="2961424"/>
                  </a:lnTo>
                  <a:lnTo>
                    <a:pt x="11755" y="3017600"/>
                  </a:lnTo>
                  <a:lnTo>
                    <a:pt x="14155" y="3115113"/>
                  </a:lnTo>
                  <a:lnTo>
                    <a:pt x="15132" y="3161356"/>
                  </a:lnTo>
                  <a:lnTo>
                    <a:pt x="15750" y="3205617"/>
                  </a:lnTo>
                  <a:lnTo>
                    <a:pt x="15849" y="3247664"/>
                  </a:lnTo>
                  <a:lnTo>
                    <a:pt x="15273" y="3287268"/>
                  </a:lnTo>
                  <a:lnTo>
                    <a:pt x="14846" y="3326220"/>
                  </a:lnTo>
                  <a:lnTo>
                    <a:pt x="15345" y="3366579"/>
                  </a:lnTo>
                  <a:lnTo>
                    <a:pt x="16537" y="3408427"/>
                  </a:lnTo>
                  <a:lnTo>
                    <a:pt x="18188" y="3451845"/>
                  </a:lnTo>
                  <a:lnTo>
                    <a:pt x="20066" y="3496915"/>
                  </a:lnTo>
                  <a:lnTo>
                    <a:pt x="21937" y="3543718"/>
                  </a:lnTo>
                  <a:lnTo>
                    <a:pt x="23569" y="3592335"/>
                  </a:lnTo>
                  <a:lnTo>
                    <a:pt x="24728" y="3642849"/>
                  </a:lnTo>
                  <a:lnTo>
                    <a:pt x="25101" y="3686159"/>
                  </a:lnTo>
                  <a:lnTo>
                    <a:pt x="25181" y="3695340"/>
                  </a:lnTo>
                  <a:lnTo>
                    <a:pt x="24715" y="3747643"/>
                  </a:lnTo>
                  <a:lnTo>
                    <a:pt x="24695" y="3749891"/>
                  </a:lnTo>
                  <a:lnTo>
                    <a:pt x="23037" y="3806582"/>
                  </a:lnTo>
                  <a:lnTo>
                    <a:pt x="19974" y="3865495"/>
                  </a:lnTo>
                  <a:lnTo>
                    <a:pt x="15273" y="3926713"/>
                  </a:lnTo>
                  <a:lnTo>
                    <a:pt x="10395" y="3995969"/>
                  </a:lnTo>
                  <a:lnTo>
                    <a:pt x="8539" y="4057131"/>
                  </a:lnTo>
                  <a:lnTo>
                    <a:pt x="8936" y="4101936"/>
                  </a:lnTo>
                  <a:lnTo>
                    <a:pt x="9021" y="4111613"/>
                  </a:lnTo>
                  <a:lnTo>
                    <a:pt x="11161" y="4160830"/>
                  </a:lnTo>
                  <a:lnTo>
                    <a:pt x="14277" y="4206196"/>
                  </a:lnTo>
                  <a:lnTo>
                    <a:pt x="17686" y="4249126"/>
                  </a:lnTo>
                  <a:lnTo>
                    <a:pt x="20707" y="4291035"/>
                  </a:lnTo>
                  <a:lnTo>
                    <a:pt x="22658" y="4333337"/>
                  </a:lnTo>
                  <a:lnTo>
                    <a:pt x="22742" y="4351928"/>
                  </a:lnTo>
                  <a:lnTo>
                    <a:pt x="22857" y="4377447"/>
                  </a:lnTo>
                  <a:lnTo>
                    <a:pt x="20623" y="4424780"/>
                  </a:lnTo>
                  <a:lnTo>
                    <a:pt x="15364" y="4475861"/>
                  </a:lnTo>
                  <a:lnTo>
                    <a:pt x="15273" y="4476750"/>
                  </a:lnTo>
                  <a:lnTo>
                    <a:pt x="19718" y="4477512"/>
                  </a:lnTo>
                  <a:lnTo>
                    <a:pt x="28608" y="4475861"/>
                  </a:lnTo>
                  <a:lnTo>
                    <a:pt x="34248" y="4475861"/>
                  </a:lnTo>
                  <a:lnTo>
                    <a:pt x="31014" y="4437466"/>
                  </a:lnTo>
                  <a:lnTo>
                    <a:pt x="28638" y="4395827"/>
                  </a:lnTo>
                  <a:lnTo>
                    <a:pt x="27088" y="4351928"/>
                  </a:lnTo>
                  <a:lnTo>
                    <a:pt x="26259" y="4305867"/>
                  </a:lnTo>
                  <a:lnTo>
                    <a:pt x="26095" y="4249126"/>
                  </a:lnTo>
                  <a:lnTo>
                    <a:pt x="26339" y="4207645"/>
                  </a:lnTo>
                  <a:lnTo>
                    <a:pt x="26967" y="4160830"/>
                  </a:lnTo>
                  <a:lnTo>
                    <a:pt x="27036" y="4155678"/>
                  </a:lnTo>
                  <a:lnTo>
                    <a:pt x="28031" y="4101936"/>
                  </a:lnTo>
                  <a:lnTo>
                    <a:pt x="29218" y="4046516"/>
                  </a:lnTo>
                  <a:lnTo>
                    <a:pt x="30491" y="3989516"/>
                  </a:lnTo>
                  <a:lnTo>
                    <a:pt x="31743" y="3931031"/>
                  </a:lnTo>
                  <a:lnTo>
                    <a:pt x="32870" y="3871159"/>
                  </a:lnTo>
                  <a:lnTo>
                    <a:pt x="33765" y="3809998"/>
                  </a:lnTo>
                  <a:lnTo>
                    <a:pt x="34303" y="3749891"/>
                  </a:lnTo>
                  <a:lnTo>
                    <a:pt x="34871" y="3695340"/>
                  </a:lnTo>
                  <a:lnTo>
                    <a:pt x="36096" y="3627345"/>
                  </a:lnTo>
                  <a:lnTo>
                    <a:pt x="37562" y="3570894"/>
                  </a:lnTo>
                  <a:lnTo>
                    <a:pt x="39222" y="3516503"/>
                  </a:lnTo>
                  <a:lnTo>
                    <a:pt x="40927" y="3463864"/>
                  </a:lnTo>
                  <a:lnTo>
                    <a:pt x="42534" y="3412674"/>
                  </a:lnTo>
                  <a:lnTo>
                    <a:pt x="43788" y="3366579"/>
                  </a:lnTo>
                  <a:lnTo>
                    <a:pt x="43896" y="3362626"/>
                  </a:lnTo>
                  <a:lnTo>
                    <a:pt x="44867" y="3313417"/>
                  </a:lnTo>
                  <a:lnTo>
                    <a:pt x="45301" y="3264740"/>
                  </a:lnTo>
                  <a:lnTo>
                    <a:pt x="45053" y="3216290"/>
                  </a:lnTo>
                  <a:lnTo>
                    <a:pt x="43977" y="3167763"/>
                  </a:lnTo>
                  <a:lnTo>
                    <a:pt x="41927" y="3118853"/>
                  </a:lnTo>
                  <a:lnTo>
                    <a:pt x="38758" y="3069254"/>
                  </a:lnTo>
                  <a:lnTo>
                    <a:pt x="34323" y="3018663"/>
                  </a:lnTo>
                  <a:lnTo>
                    <a:pt x="29399" y="2961424"/>
                  </a:lnTo>
                  <a:lnTo>
                    <a:pt x="26368" y="2908611"/>
                  </a:lnTo>
                  <a:lnTo>
                    <a:pt x="25014" y="2862215"/>
                  </a:lnTo>
                  <a:lnTo>
                    <a:pt x="24929" y="2859313"/>
                  </a:lnTo>
                  <a:lnTo>
                    <a:pt x="24854" y="2808911"/>
                  </a:lnTo>
                  <a:lnTo>
                    <a:pt x="25634" y="2767627"/>
                  </a:lnTo>
                  <a:lnTo>
                    <a:pt x="27179" y="2723419"/>
                  </a:lnTo>
                  <a:lnTo>
                    <a:pt x="29122" y="2679090"/>
                  </a:lnTo>
                  <a:lnTo>
                    <a:pt x="31162" y="2633730"/>
                  </a:lnTo>
                  <a:lnTo>
                    <a:pt x="33001" y="2586430"/>
                  </a:lnTo>
                  <a:lnTo>
                    <a:pt x="34341" y="2536280"/>
                  </a:lnTo>
                  <a:lnTo>
                    <a:pt x="34879" y="2482580"/>
                  </a:lnTo>
                  <a:lnTo>
                    <a:pt x="34392" y="2431048"/>
                  </a:lnTo>
                  <a:lnTo>
                    <a:pt x="32584" y="2365572"/>
                  </a:lnTo>
                  <a:lnTo>
                    <a:pt x="30010" y="2312544"/>
                  </a:lnTo>
                  <a:lnTo>
                    <a:pt x="26947" y="2263626"/>
                  </a:lnTo>
                  <a:lnTo>
                    <a:pt x="23740" y="2217730"/>
                  </a:lnTo>
                  <a:lnTo>
                    <a:pt x="22515" y="2199826"/>
                  </a:lnTo>
                  <a:close/>
                </a:path>
                <a:path w="48895" h="4478020">
                  <a:moveTo>
                    <a:pt x="34248" y="4475861"/>
                  </a:moveTo>
                  <a:lnTo>
                    <a:pt x="28608" y="4475861"/>
                  </a:lnTo>
                  <a:lnTo>
                    <a:pt x="34323" y="4476750"/>
                  </a:lnTo>
                  <a:lnTo>
                    <a:pt x="34248" y="4475861"/>
                  </a:lnTo>
                  <a:close/>
                </a:path>
                <a:path w="48895" h="4478020">
                  <a:moveTo>
                    <a:pt x="16620" y="2075906"/>
                  </a:moveTo>
                  <a:lnTo>
                    <a:pt x="16705" y="2087319"/>
                  </a:lnTo>
                  <a:lnTo>
                    <a:pt x="18273" y="2130663"/>
                  </a:lnTo>
                  <a:lnTo>
                    <a:pt x="20733" y="2173771"/>
                  </a:lnTo>
                  <a:lnTo>
                    <a:pt x="22515" y="2199826"/>
                  </a:lnTo>
                  <a:lnTo>
                    <a:pt x="22220" y="2190638"/>
                  </a:lnTo>
                  <a:lnTo>
                    <a:pt x="20291" y="2144599"/>
                  </a:lnTo>
                  <a:lnTo>
                    <a:pt x="17963" y="2098772"/>
                  </a:lnTo>
                  <a:lnTo>
                    <a:pt x="16620" y="2075906"/>
                  </a:lnTo>
                  <a:close/>
                </a:path>
                <a:path w="48895" h="4478020">
                  <a:moveTo>
                    <a:pt x="34323" y="0"/>
                  </a:moveTo>
                  <a:lnTo>
                    <a:pt x="28354" y="635"/>
                  </a:lnTo>
                  <a:lnTo>
                    <a:pt x="15296" y="635"/>
                  </a:lnTo>
                  <a:lnTo>
                    <a:pt x="16835" y="43626"/>
                  </a:lnTo>
                  <a:lnTo>
                    <a:pt x="17566" y="89554"/>
                  </a:lnTo>
                  <a:lnTo>
                    <a:pt x="17630" y="137415"/>
                  </a:lnTo>
                  <a:lnTo>
                    <a:pt x="17297" y="174974"/>
                  </a:lnTo>
                  <a:lnTo>
                    <a:pt x="17192" y="186845"/>
                  </a:lnTo>
                  <a:lnTo>
                    <a:pt x="16415" y="237475"/>
                  </a:lnTo>
                  <a:lnTo>
                    <a:pt x="14501" y="340874"/>
                  </a:lnTo>
                  <a:lnTo>
                    <a:pt x="13693" y="392909"/>
                  </a:lnTo>
                  <a:lnTo>
                    <a:pt x="13201" y="444680"/>
                  </a:lnTo>
                  <a:lnTo>
                    <a:pt x="13192" y="495820"/>
                  </a:lnTo>
                  <a:lnTo>
                    <a:pt x="13827" y="545962"/>
                  </a:lnTo>
                  <a:lnTo>
                    <a:pt x="15273" y="594740"/>
                  </a:lnTo>
                  <a:lnTo>
                    <a:pt x="17076" y="637421"/>
                  </a:lnTo>
                  <a:lnTo>
                    <a:pt x="21307" y="730935"/>
                  </a:lnTo>
                  <a:lnTo>
                    <a:pt x="23471" y="781074"/>
                  </a:lnTo>
                  <a:lnTo>
                    <a:pt x="25489" y="833007"/>
                  </a:lnTo>
                  <a:lnTo>
                    <a:pt x="27229" y="886385"/>
                  </a:lnTo>
                  <a:lnTo>
                    <a:pt x="28560" y="940863"/>
                  </a:lnTo>
                  <a:lnTo>
                    <a:pt x="29306" y="993078"/>
                  </a:lnTo>
                  <a:lnTo>
                    <a:pt x="29349" y="996093"/>
                  </a:lnTo>
                  <a:lnTo>
                    <a:pt x="29463" y="1051728"/>
                  </a:lnTo>
                  <a:lnTo>
                    <a:pt x="28862" y="1099947"/>
                  </a:lnTo>
                  <a:lnTo>
                    <a:pt x="27158" y="1162088"/>
                  </a:lnTo>
                  <a:lnTo>
                    <a:pt x="24430" y="1217599"/>
                  </a:lnTo>
                  <a:lnTo>
                    <a:pt x="20520" y="1271388"/>
                  </a:lnTo>
                  <a:lnTo>
                    <a:pt x="15273" y="1323848"/>
                  </a:lnTo>
                  <a:lnTo>
                    <a:pt x="9972" y="1376427"/>
                  </a:lnTo>
                  <a:lnTo>
                    <a:pt x="5916" y="1430536"/>
                  </a:lnTo>
                  <a:lnTo>
                    <a:pt x="2998" y="1485774"/>
                  </a:lnTo>
                  <a:lnTo>
                    <a:pt x="1110" y="1541739"/>
                  </a:lnTo>
                  <a:lnTo>
                    <a:pt x="248" y="1592090"/>
                  </a:lnTo>
                  <a:lnTo>
                    <a:pt x="146" y="1598028"/>
                  </a:lnTo>
                  <a:lnTo>
                    <a:pt x="0" y="1653450"/>
                  </a:lnTo>
                  <a:lnTo>
                    <a:pt x="557" y="1709975"/>
                  </a:lnTo>
                  <a:lnTo>
                    <a:pt x="1717" y="1764829"/>
                  </a:lnTo>
                  <a:lnTo>
                    <a:pt x="3370" y="1818400"/>
                  </a:lnTo>
                  <a:lnTo>
                    <a:pt x="5409" y="1870286"/>
                  </a:lnTo>
                  <a:lnTo>
                    <a:pt x="7726" y="1920087"/>
                  </a:lnTo>
                  <a:lnTo>
                    <a:pt x="10214" y="1967400"/>
                  </a:lnTo>
                  <a:lnTo>
                    <a:pt x="12766" y="2011823"/>
                  </a:lnTo>
                  <a:lnTo>
                    <a:pt x="15273" y="2052954"/>
                  </a:lnTo>
                  <a:lnTo>
                    <a:pt x="16620" y="2075906"/>
                  </a:lnTo>
                  <a:lnTo>
                    <a:pt x="16450" y="2052954"/>
                  </a:lnTo>
                  <a:lnTo>
                    <a:pt x="16374" y="2042653"/>
                  </a:lnTo>
                  <a:lnTo>
                    <a:pt x="17624" y="1995580"/>
                  </a:lnTo>
                  <a:lnTo>
                    <a:pt x="20803" y="1945013"/>
                  </a:lnTo>
                  <a:lnTo>
                    <a:pt x="26254" y="1889866"/>
                  </a:lnTo>
                  <a:lnTo>
                    <a:pt x="34323" y="1829053"/>
                  </a:lnTo>
                  <a:lnTo>
                    <a:pt x="41173" y="1772707"/>
                  </a:lnTo>
                  <a:lnTo>
                    <a:pt x="45666" y="1713914"/>
                  </a:lnTo>
                  <a:lnTo>
                    <a:pt x="48096" y="1654241"/>
                  </a:lnTo>
                  <a:lnTo>
                    <a:pt x="48129" y="1653450"/>
                  </a:lnTo>
                  <a:lnTo>
                    <a:pt x="48812" y="1598028"/>
                  </a:lnTo>
                  <a:lnTo>
                    <a:pt x="48885" y="1592090"/>
                  </a:lnTo>
                  <a:lnTo>
                    <a:pt x="48375" y="1541739"/>
                  </a:lnTo>
                  <a:lnTo>
                    <a:pt x="48263" y="1530611"/>
                  </a:lnTo>
                  <a:lnTo>
                    <a:pt x="46586" y="1469788"/>
                  </a:lnTo>
                  <a:lnTo>
                    <a:pt x="44181" y="1410398"/>
                  </a:lnTo>
                  <a:lnTo>
                    <a:pt x="41374" y="1353216"/>
                  </a:lnTo>
                  <a:lnTo>
                    <a:pt x="38490" y="1299018"/>
                  </a:lnTo>
                  <a:lnTo>
                    <a:pt x="35856" y="1248580"/>
                  </a:lnTo>
                  <a:lnTo>
                    <a:pt x="33796" y="1202678"/>
                  </a:lnTo>
                  <a:lnTo>
                    <a:pt x="32658" y="1162828"/>
                  </a:lnTo>
                  <a:lnTo>
                    <a:pt x="32704" y="1127585"/>
                  </a:lnTo>
                  <a:lnTo>
                    <a:pt x="34323" y="1099947"/>
                  </a:lnTo>
                  <a:lnTo>
                    <a:pt x="37618" y="1066029"/>
                  </a:lnTo>
                  <a:lnTo>
                    <a:pt x="40431" y="1030690"/>
                  </a:lnTo>
                  <a:lnTo>
                    <a:pt x="42668" y="993078"/>
                  </a:lnTo>
                  <a:lnTo>
                    <a:pt x="44235" y="952344"/>
                  </a:lnTo>
                  <a:lnTo>
                    <a:pt x="45039" y="907637"/>
                  </a:lnTo>
                  <a:lnTo>
                    <a:pt x="44985" y="858106"/>
                  </a:lnTo>
                  <a:lnTo>
                    <a:pt x="43980" y="802901"/>
                  </a:lnTo>
                  <a:lnTo>
                    <a:pt x="41931" y="741173"/>
                  </a:lnTo>
                  <a:lnTo>
                    <a:pt x="38743" y="672069"/>
                  </a:lnTo>
                  <a:lnTo>
                    <a:pt x="34323" y="594740"/>
                  </a:lnTo>
                  <a:lnTo>
                    <a:pt x="30770" y="531286"/>
                  </a:lnTo>
                  <a:lnTo>
                    <a:pt x="28440" y="475950"/>
                  </a:lnTo>
                  <a:lnTo>
                    <a:pt x="27161" y="427053"/>
                  </a:lnTo>
                  <a:lnTo>
                    <a:pt x="26850" y="392909"/>
                  </a:lnTo>
                  <a:lnTo>
                    <a:pt x="26759" y="382919"/>
                  </a:lnTo>
                  <a:lnTo>
                    <a:pt x="27061" y="341869"/>
                  </a:lnTo>
                  <a:lnTo>
                    <a:pt x="27894" y="302228"/>
                  </a:lnTo>
                  <a:lnTo>
                    <a:pt x="29083" y="262316"/>
                  </a:lnTo>
                  <a:lnTo>
                    <a:pt x="30457" y="220457"/>
                  </a:lnTo>
                  <a:lnTo>
                    <a:pt x="31840" y="174974"/>
                  </a:lnTo>
                  <a:lnTo>
                    <a:pt x="33062" y="124188"/>
                  </a:lnTo>
                  <a:lnTo>
                    <a:pt x="33947" y="66422"/>
                  </a:lnTo>
                  <a:lnTo>
                    <a:pt x="34319" y="635"/>
                  </a:lnTo>
                  <a:lnTo>
                    <a:pt x="20099" y="635"/>
                  </a:lnTo>
                  <a:lnTo>
                    <a:pt x="15273" y="0"/>
                  </a:lnTo>
                  <a:lnTo>
                    <a:pt x="34323" y="0"/>
                  </a:lnTo>
                  <a:close/>
                </a:path>
              </a:pathLst>
            </a:custGeom>
            <a:solidFill>
              <a:srgbClr val="FFB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58455" y="1028064"/>
              <a:ext cx="51435" cy="4478020"/>
            </a:xfrm>
            <a:custGeom>
              <a:avLst/>
              <a:gdLst/>
              <a:ahLst/>
              <a:cxnLst/>
              <a:rect l="l" t="t" r="r" b="b"/>
              <a:pathLst>
                <a:path w="51435" h="4478020">
                  <a:moveTo>
                    <a:pt x="32619" y="635"/>
                  </a:moveTo>
                  <a:lnTo>
                    <a:pt x="30645" y="63567"/>
                  </a:lnTo>
                  <a:lnTo>
                    <a:pt x="29250" y="119487"/>
                  </a:lnTo>
                  <a:lnTo>
                    <a:pt x="28369" y="169769"/>
                  </a:lnTo>
                  <a:lnTo>
                    <a:pt x="27934" y="215787"/>
                  </a:lnTo>
                  <a:lnTo>
                    <a:pt x="27881" y="258915"/>
                  </a:lnTo>
                  <a:lnTo>
                    <a:pt x="28142" y="300529"/>
                  </a:lnTo>
                  <a:lnTo>
                    <a:pt x="28653" y="342003"/>
                  </a:lnTo>
                  <a:lnTo>
                    <a:pt x="29345" y="384711"/>
                  </a:lnTo>
                  <a:lnTo>
                    <a:pt x="30155" y="430027"/>
                  </a:lnTo>
                  <a:lnTo>
                    <a:pt x="31014" y="479327"/>
                  </a:lnTo>
                  <a:lnTo>
                    <a:pt x="31858" y="533985"/>
                  </a:lnTo>
                  <a:lnTo>
                    <a:pt x="32619" y="595376"/>
                  </a:lnTo>
                  <a:lnTo>
                    <a:pt x="33675" y="666546"/>
                  </a:lnTo>
                  <a:lnTo>
                    <a:pt x="35033" y="725397"/>
                  </a:lnTo>
                  <a:lnTo>
                    <a:pt x="36492" y="774829"/>
                  </a:lnTo>
                  <a:lnTo>
                    <a:pt x="37850" y="817739"/>
                  </a:lnTo>
                  <a:lnTo>
                    <a:pt x="38906" y="857027"/>
                  </a:lnTo>
                  <a:lnTo>
                    <a:pt x="39459" y="895591"/>
                  </a:lnTo>
                  <a:lnTo>
                    <a:pt x="39308" y="936330"/>
                  </a:lnTo>
                  <a:lnTo>
                    <a:pt x="38252" y="982142"/>
                  </a:lnTo>
                  <a:lnTo>
                    <a:pt x="36089" y="1035927"/>
                  </a:lnTo>
                  <a:lnTo>
                    <a:pt x="32619" y="1100582"/>
                  </a:lnTo>
                  <a:lnTo>
                    <a:pt x="30077" y="1161857"/>
                  </a:lnTo>
                  <a:lnTo>
                    <a:pt x="29703" y="1217233"/>
                  </a:lnTo>
                  <a:lnTo>
                    <a:pt x="30943" y="1267922"/>
                  </a:lnTo>
                  <a:lnTo>
                    <a:pt x="33244" y="1315142"/>
                  </a:lnTo>
                  <a:lnTo>
                    <a:pt x="36054" y="1360108"/>
                  </a:lnTo>
                  <a:lnTo>
                    <a:pt x="38819" y="1404034"/>
                  </a:lnTo>
                  <a:lnTo>
                    <a:pt x="40987" y="1448136"/>
                  </a:lnTo>
                  <a:lnTo>
                    <a:pt x="42004" y="1493631"/>
                  </a:lnTo>
                  <a:lnTo>
                    <a:pt x="41317" y="1541732"/>
                  </a:lnTo>
                  <a:lnTo>
                    <a:pt x="38373" y="1593656"/>
                  </a:lnTo>
                  <a:lnTo>
                    <a:pt x="32619" y="1650619"/>
                  </a:lnTo>
                  <a:lnTo>
                    <a:pt x="27293" y="1698849"/>
                  </a:lnTo>
                  <a:lnTo>
                    <a:pt x="22842" y="1749112"/>
                  </a:lnTo>
                  <a:lnTo>
                    <a:pt x="19254" y="1800924"/>
                  </a:lnTo>
                  <a:lnTo>
                    <a:pt x="16513" y="1853801"/>
                  </a:lnTo>
                  <a:lnTo>
                    <a:pt x="14606" y="1907262"/>
                  </a:lnTo>
                  <a:lnTo>
                    <a:pt x="13518" y="1960821"/>
                  </a:lnTo>
                  <a:lnTo>
                    <a:pt x="13236" y="2013997"/>
                  </a:lnTo>
                  <a:lnTo>
                    <a:pt x="13745" y="2066306"/>
                  </a:lnTo>
                  <a:lnTo>
                    <a:pt x="15031" y="2117265"/>
                  </a:lnTo>
                  <a:lnTo>
                    <a:pt x="17079" y="2166390"/>
                  </a:lnTo>
                  <a:lnTo>
                    <a:pt x="19877" y="2213199"/>
                  </a:lnTo>
                  <a:lnTo>
                    <a:pt x="23409" y="2257208"/>
                  </a:lnTo>
                  <a:lnTo>
                    <a:pt x="27661" y="2297934"/>
                  </a:lnTo>
                  <a:lnTo>
                    <a:pt x="32619" y="2334895"/>
                  </a:lnTo>
                  <a:lnTo>
                    <a:pt x="37261" y="2376829"/>
                  </a:lnTo>
                  <a:lnTo>
                    <a:pt x="39181" y="2420939"/>
                  </a:lnTo>
                  <a:lnTo>
                    <a:pt x="38941" y="2466990"/>
                  </a:lnTo>
                  <a:lnTo>
                    <a:pt x="37107" y="2514745"/>
                  </a:lnTo>
                  <a:lnTo>
                    <a:pt x="34240" y="2563968"/>
                  </a:lnTo>
                  <a:lnTo>
                    <a:pt x="30905" y="2614422"/>
                  </a:lnTo>
                  <a:lnTo>
                    <a:pt x="27665" y="2665870"/>
                  </a:lnTo>
                  <a:lnTo>
                    <a:pt x="25084" y="2718077"/>
                  </a:lnTo>
                  <a:lnTo>
                    <a:pt x="23725" y="2770806"/>
                  </a:lnTo>
                  <a:lnTo>
                    <a:pt x="24153" y="2823821"/>
                  </a:lnTo>
                  <a:lnTo>
                    <a:pt x="26929" y="2876885"/>
                  </a:lnTo>
                  <a:lnTo>
                    <a:pt x="32619" y="2929763"/>
                  </a:lnTo>
                  <a:lnTo>
                    <a:pt x="38596" y="2986493"/>
                  </a:lnTo>
                  <a:lnTo>
                    <a:pt x="41044" y="3041781"/>
                  </a:lnTo>
                  <a:lnTo>
                    <a:pt x="40740" y="3095658"/>
                  </a:lnTo>
                  <a:lnTo>
                    <a:pt x="38462" y="3148156"/>
                  </a:lnTo>
                  <a:lnTo>
                    <a:pt x="34989" y="3199307"/>
                  </a:lnTo>
                  <a:lnTo>
                    <a:pt x="31099" y="3249141"/>
                  </a:lnTo>
                  <a:lnTo>
                    <a:pt x="27570" y="3297691"/>
                  </a:lnTo>
                  <a:lnTo>
                    <a:pt x="25179" y="3344987"/>
                  </a:lnTo>
                  <a:lnTo>
                    <a:pt x="24705" y="3391062"/>
                  </a:lnTo>
                  <a:lnTo>
                    <a:pt x="26926" y="3435947"/>
                  </a:lnTo>
                  <a:lnTo>
                    <a:pt x="32619" y="3479673"/>
                  </a:lnTo>
                  <a:lnTo>
                    <a:pt x="36585" y="3505011"/>
                  </a:lnTo>
                  <a:lnTo>
                    <a:pt x="40036" y="3533456"/>
                  </a:lnTo>
                  <a:lnTo>
                    <a:pt x="45457" y="3599321"/>
                  </a:lnTo>
                  <a:lnTo>
                    <a:pt x="49013" y="3676568"/>
                  </a:lnTo>
                  <a:lnTo>
                    <a:pt x="50132" y="3719242"/>
                  </a:lnTo>
                  <a:lnTo>
                    <a:pt x="50834" y="3764500"/>
                  </a:lnTo>
                  <a:lnTo>
                    <a:pt x="51135" y="3812255"/>
                  </a:lnTo>
                  <a:lnTo>
                    <a:pt x="51050" y="3862419"/>
                  </a:lnTo>
                  <a:lnTo>
                    <a:pt x="50597" y="3914905"/>
                  </a:lnTo>
                  <a:lnTo>
                    <a:pt x="49792" y="3969626"/>
                  </a:lnTo>
                  <a:lnTo>
                    <a:pt x="48650" y="4026495"/>
                  </a:lnTo>
                  <a:lnTo>
                    <a:pt x="47189" y="4085425"/>
                  </a:lnTo>
                  <a:lnTo>
                    <a:pt x="45424" y="4146327"/>
                  </a:lnTo>
                  <a:lnTo>
                    <a:pt x="43373" y="4209116"/>
                  </a:lnTo>
                  <a:lnTo>
                    <a:pt x="41050" y="4273703"/>
                  </a:lnTo>
                  <a:lnTo>
                    <a:pt x="38472" y="4340002"/>
                  </a:lnTo>
                  <a:lnTo>
                    <a:pt x="35657" y="4407925"/>
                  </a:lnTo>
                  <a:lnTo>
                    <a:pt x="32619" y="4477385"/>
                  </a:lnTo>
                  <a:lnTo>
                    <a:pt x="24872" y="4477766"/>
                  </a:lnTo>
                  <a:lnTo>
                    <a:pt x="21316" y="4477385"/>
                  </a:lnTo>
                  <a:lnTo>
                    <a:pt x="13569" y="4477385"/>
                  </a:lnTo>
                  <a:lnTo>
                    <a:pt x="13956" y="4437003"/>
                  </a:lnTo>
                  <a:lnTo>
                    <a:pt x="13600" y="4392979"/>
                  </a:lnTo>
                  <a:lnTo>
                    <a:pt x="12685" y="4345907"/>
                  </a:lnTo>
                  <a:lnTo>
                    <a:pt x="11397" y="4296378"/>
                  </a:lnTo>
                  <a:lnTo>
                    <a:pt x="9920" y="4244984"/>
                  </a:lnTo>
                  <a:lnTo>
                    <a:pt x="8442" y="4192319"/>
                  </a:lnTo>
                  <a:lnTo>
                    <a:pt x="7145" y="4138975"/>
                  </a:lnTo>
                  <a:lnTo>
                    <a:pt x="6216" y="4085543"/>
                  </a:lnTo>
                  <a:lnTo>
                    <a:pt x="5840" y="4032617"/>
                  </a:lnTo>
                  <a:lnTo>
                    <a:pt x="6202" y="3980788"/>
                  </a:lnTo>
                  <a:lnTo>
                    <a:pt x="7488" y="3930649"/>
                  </a:lnTo>
                  <a:lnTo>
                    <a:pt x="9882" y="3882794"/>
                  </a:lnTo>
                  <a:lnTo>
                    <a:pt x="13569" y="3837813"/>
                  </a:lnTo>
                  <a:lnTo>
                    <a:pt x="18226" y="3788496"/>
                  </a:lnTo>
                  <a:lnTo>
                    <a:pt x="21834" y="3742226"/>
                  </a:lnTo>
                  <a:lnTo>
                    <a:pt x="24431" y="3697941"/>
                  </a:lnTo>
                  <a:lnTo>
                    <a:pt x="26057" y="3654581"/>
                  </a:lnTo>
                  <a:lnTo>
                    <a:pt x="26751" y="3611086"/>
                  </a:lnTo>
                  <a:lnTo>
                    <a:pt x="26554" y="3566395"/>
                  </a:lnTo>
                  <a:lnTo>
                    <a:pt x="25504" y="3519449"/>
                  </a:lnTo>
                  <a:lnTo>
                    <a:pt x="23641" y="3469187"/>
                  </a:lnTo>
                  <a:lnTo>
                    <a:pt x="21004" y="3414549"/>
                  </a:lnTo>
                  <a:lnTo>
                    <a:pt x="17634" y="3354474"/>
                  </a:lnTo>
                  <a:lnTo>
                    <a:pt x="13569" y="3287903"/>
                  </a:lnTo>
                  <a:lnTo>
                    <a:pt x="10730" y="3233544"/>
                  </a:lnTo>
                  <a:lnTo>
                    <a:pt x="9011" y="3180614"/>
                  </a:lnTo>
                  <a:lnTo>
                    <a:pt x="8240" y="3128844"/>
                  </a:lnTo>
                  <a:lnTo>
                    <a:pt x="8249" y="3077964"/>
                  </a:lnTo>
                  <a:lnTo>
                    <a:pt x="8864" y="3027705"/>
                  </a:lnTo>
                  <a:lnTo>
                    <a:pt x="9917" y="2977796"/>
                  </a:lnTo>
                  <a:lnTo>
                    <a:pt x="11236" y="2927969"/>
                  </a:lnTo>
                  <a:lnTo>
                    <a:pt x="12649" y="2877952"/>
                  </a:lnTo>
                  <a:lnTo>
                    <a:pt x="13988" y="2827478"/>
                  </a:lnTo>
                  <a:lnTo>
                    <a:pt x="15080" y="2776276"/>
                  </a:lnTo>
                  <a:lnTo>
                    <a:pt x="15755" y="2724076"/>
                  </a:lnTo>
                  <a:lnTo>
                    <a:pt x="15842" y="2670609"/>
                  </a:lnTo>
                  <a:lnTo>
                    <a:pt x="15170" y="2615606"/>
                  </a:lnTo>
                  <a:lnTo>
                    <a:pt x="13569" y="2558796"/>
                  </a:lnTo>
                  <a:lnTo>
                    <a:pt x="11719" y="2493906"/>
                  </a:lnTo>
                  <a:lnTo>
                    <a:pt x="10967" y="2433725"/>
                  </a:lnTo>
                  <a:lnTo>
                    <a:pt x="11087" y="2377678"/>
                  </a:lnTo>
                  <a:lnTo>
                    <a:pt x="11848" y="2325186"/>
                  </a:lnTo>
                  <a:lnTo>
                    <a:pt x="13021" y="2275674"/>
                  </a:lnTo>
                  <a:lnTo>
                    <a:pt x="14379" y="2228564"/>
                  </a:lnTo>
                  <a:lnTo>
                    <a:pt x="15691" y="2183279"/>
                  </a:lnTo>
                  <a:lnTo>
                    <a:pt x="16730" y="2139244"/>
                  </a:lnTo>
                  <a:lnTo>
                    <a:pt x="17266" y="2095881"/>
                  </a:lnTo>
                  <a:lnTo>
                    <a:pt x="17071" y="2052612"/>
                  </a:lnTo>
                  <a:lnTo>
                    <a:pt x="15915" y="2008863"/>
                  </a:lnTo>
                  <a:lnTo>
                    <a:pt x="13569" y="1964055"/>
                  </a:lnTo>
                  <a:lnTo>
                    <a:pt x="10006" y="1911836"/>
                  </a:lnTo>
                  <a:lnTo>
                    <a:pt x="6693" y="1863622"/>
                  </a:lnTo>
                  <a:lnTo>
                    <a:pt x="3832" y="1818050"/>
                  </a:lnTo>
                  <a:lnTo>
                    <a:pt x="1627" y="1773760"/>
                  </a:lnTo>
                  <a:lnTo>
                    <a:pt x="282" y="1729390"/>
                  </a:lnTo>
                  <a:lnTo>
                    <a:pt x="0" y="1683581"/>
                  </a:lnTo>
                  <a:lnTo>
                    <a:pt x="984" y="1634970"/>
                  </a:lnTo>
                  <a:lnTo>
                    <a:pt x="3438" y="1582197"/>
                  </a:lnTo>
                  <a:lnTo>
                    <a:pt x="7565" y="1523901"/>
                  </a:lnTo>
                  <a:lnTo>
                    <a:pt x="13569" y="1458722"/>
                  </a:lnTo>
                  <a:lnTo>
                    <a:pt x="17618" y="1408229"/>
                  </a:lnTo>
                  <a:lnTo>
                    <a:pt x="19934" y="1355749"/>
                  </a:lnTo>
                  <a:lnTo>
                    <a:pt x="20795" y="1301841"/>
                  </a:lnTo>
                  <a:lnTo>
                    <a:pt x="20478" y="1247063"/>
                  </a:lnTo>
                  <a:lnTo>
                    <a:pt x="19261" y="1191975"/>
                  </a:lnTo>
                  <a:lnTo>
                    <a:pt x="17421" y="1137135"/>
                  </a:lnTo>
                  <a:lnTo>
                    <a:pt x="15236" y="1083103"/>
                  </a:lnTo>
                  <a:lnTo>
                    <a:pt x="12983" y="1030438"/>
                  </a:lnTo>
                  <a:lnTo>
                    <a:pt x="10939" y="979697"/>
                  </a:lnTo>
                  <a:lnTo>
                    <a:pt x="9382" y="931442"/>
                  </a:lnTo>
                  <a:lnTo>
                    <a:pt x="8589" y="886230"/>
                  </a:lnTo>
                  <a:lnTo>
                    <a:pt x="8837" y="844621"/>
                  </a:lnTo>
                  <a:lnTo>
                    <a:pt x="10405" y="807173"/>
                  </a:lnTo>
                  <a:lnTo>
                    <a:pt x="13569" y="774446"/>
                  </a:lnTo>
                  <a:lnTo>
                    <a:pt x="17247" y="744543"/>
                  </a:lnTo>
                  <a:lnTo>
                    <a:pt x="20669" y="711223"/>
                  </a:lnTo>
                  <a:lnTo>
                    <a:pt x="26499" y="634625"/>
                  </a:lnTo>
                  <a:lnTo>
                    <a:pt x="28781" y="591495"/>
                  </a:lnTo>
                  <a:lnTo>
                    <a:pt x="30559" y="545242"/>
                  </a:lnTo>
                  <a:lnTo>
                    <a:pt x="31770" y="495940"/>
                  </a:lnTo>
                  <a:lnTo>
                    <a:pt x="32351" y="443664"/>
                  </a:lnTo>
                  <a:lnTo>
                    <a:pt x="32241" y="388486"/>
                  </a:lnTo>
                  <a:lnTo>
                    <a:pt x="31377" y="330482"/>
                  </a:lnTo>
                  <a:lnTo>
                    <a:pt x="29697" y="269724"/>
                  </a:lnTo>
                  <a:lnTo>
                    <a:pt x="27139" y="206286"/>
                  </a:lnTo>
                  <a:lnTo>
                    <a:pt x="23640" y="140243"/>
                  </a:lnTo>
                  <a:lnTo>
                    <a:pt x="19137" y="71668"/>
                  </a:lnTo>
                  <a:lnTo>
                    <a:pt x="13569" y="635"/>
                  </a:lnTo>
                  <a:lnTo>
                    <a:pt x="18903" y="0"/>
                  </a:lnTo>
                  <a:lnTo>
                    <a:pt x="26015" y="0"/>
                  </a:lnTo>
                  <a:lnTo>
                    <a:pt x="32619" y="635"/>
                  </a:lnTo>
                  <a:close/>
                </a:path>
              </a:pathLst>
            </a:custGeom>
            <a:ln w="41275">
              <a:solidFill>
                <a:srgbClr val="FFB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09159" y="1479930"/>
            <a:ext cx="4874260" cy="1092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0665" indent="-227965">
              <a:lnSpc>
                <a:spcPts val="2490"/>
              </a:lnSpc>
              <a:spcBef>
                <a:spcPts val="130"/>
              </a:spcBef>
              <a:buFont typeface="Arial MT"/>
              <a:buChar char="•"/>
              <a:tabLst>
                <a:tab pos="240665" algn="l"/>
              </a:tabLst>
            </a:pPr>
            <a:r>
              <a:rPr sz="2150" dirty="0">
                <a:latin typeface="Georgia"/>
                <a:cs typeface="Georgia"/>
              </a:rPr>
              <a:t>Introduction</a:t>
            </a:r>
            <a:r>
              <a:rPr sz="2150" spc="16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to</a:t>
            </a:r>
            <a:r>
              <a:rPr sz="2150" spc="22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Convolutional</a:t>
            </a:r>
            <a:r>
              <a:rPr sz="2150" spc="250" dirty="0">
                <a:latin typeface="Georgia"/>
                <a:cs typeface="Georgia"/>
              </a:rPr>
              <a:t> </a:t>
            </a:r>
            <a:r>
              <a:rPr sz="2150" spc="-10" dirty="0">
                <a:latin typeface="Georgia"/>
                <a:cs typeface="Georgia"/>
              </a:rPr>
              <a:t>Neural</a:t>
            </a:r>
            <a:endParaRPr sz="2150">
              <a:latin typeface="Georgia"/>
              <a:cs typeface="Georgia"/>
            </a:endParaRPr>
          </a:p>
          <a:p>
            <a:pPr marL="241300">
              <a:lnSpc>
                <a:spcPts val="2490"/>
              </a:lnSpc>
            </a:pPr>
            <a:r>
              <a:rPr sz="2150" spc="-10" dirty="0">
                <a:latin typeface="Georgia"/>
                <a:cs typeface="Georgia"/>
              </a:rPr>
              <a:t>Networks,</a:t>
            </a:r>
            <a:endParaRPr sz="2150">
              <a:latin typeface="Georgia"/>
              <a:cs typeface="Georgia"/>
            </a:endParaRPr>
          </a:p>
          <a:p>
            <a:pPr marL="240665" indent="-22796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240665" algn="l"/>
              </a:tabLst>
            </a:pPr>
            <a:r>
              <a:rPr sz="2150" dirty="0">
                <a:latin typeface="Georgia"/>
                <a:cs typeface="Georgia"/>
              </a:rPr>
              <a:t>Convolution</a:t>
            </a:r>
            <a:r>
              <a:rPr sz="2150" spc="210" dirty="0">
                <a:latin typeface="Georgia"/>
                <a:cs typeface="Georgia"/>
              </a:rPr>
              <a:t> </a:t>
            </a:r>
            <a:r>
              <a:rPr sz="2150" spc="-10" dirty="0">
                <a:latin typeface="Georgia"/>
                <a:cs typeface="Georgia"/>
              </a:rPr>
              <a:t>Operation,</a:t>
            </a:r>
            <a:endParaRPr sz="215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925" marR="5080" indent="-657860">
              <a:lnSpc>
                <a:spcPts val="1500"/>
              </a:lnSpc>
            </a:pPr>
            <a:r>
              <a:rPr lang="en-US" smtClean="0"/>
              <a:t>Sukhbeer Kaur (32918) | Assistant Professor System and Architecture (LPU)</a:t>
            </a:r>
            <a:endParaRPr spc="-2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1/10/2025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pc="-25" dirty="0"/>
              <a:pPr marL="12700">
                <a:lnSpc>
                  <a:spcPct val="100000"/>
                </a:lnSpc>
              </a:pPr>
              <a:t>12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5209159" y="2546048"/>
            <a:ext cx="5828030" cy="246761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240665" algn="l"/>
              </a:tabLst>
            </a:pPr>
            <a:r>
              <a:rPr sz="2150" dirty="0">
                <a:latin typeface="Georgia"/>
                <a:cs typeface="Georgia"/>
              </a:rPr>
              <a:t>ReLU</a:t>
            </a:r>
            <a:r>
              <a:rPr sz="2150" spc="90" dirty="0">
                <a:latin typeface="Georgia"/>
                <a:cs typeface="Georgia"/>
              </a:rPr>
              <a:t> </a:t>
            </a:r>
            <a:r>
              <a:rPr sz="2150" spc="-10" dirty="0">
                <a:latin typeface="Georgia"/>
                <a:cs typeface="Georgia"/>
              </a:rPr>
              <a:t>Layer,</a:t>
            </a:r>
            <a:endParaRPr sz="2150">
              <a:latin typeface="Georgia"/>
              <a:cs typeface="Georgia"/>
            </a:endParaRPr>
          </a:p>
          <a:p>
            <a:pPr marL="240665" indent="-22796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240665" algn="l"/>
              </a:tabLst>
            </a:pPr>
            <a:r>
              <a:rPr sz="2150" spc="-10" dirty="0">
                <a:latin typeface="Georgia"/>
                <a:cs typeface="Georgia"/>
              </a:rPr>
              <a:t>Pooling,</a:t>
            </a:r>
            <a:endParaRPr sz="2150">
              <a:latin typeface="Georgia"/>
              <a:cs typeface="Georgia"/>
            </a:endParaRPr>
          </a:p>
          <a:p>
            <a:pPr marL="240665" indent="-227965">
              <a:lnSpc>
                <a:spcPts val="2455"/>
              </a:lnSpc>
              <a:spcBef>
                <a:spcPts val="800"/>
              </a:spcBef>
              <a:buFont typeface="Arial MT"/>
              <a:buChar char="•"/>
              <a:tabLst>
                <a:tab pos="240665" algn="l"/>
              </a:tabLst>
            </a:pPr>
            <a:r>
              <a:rPr sz="2150" dirty="0">
                <a:latin typeface="Georgia"/>
                <a:cs typeface="Georgia"/>
              </a:rPr>
              <a:t>Flattening</a:t>
            </a:r>
            <a:r>
              <a:rPr sz="2150" spc="13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and</a:t>
            </a:r>
            <a:r>
              <a:rPr sz="2150" spc="14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Full</a:t>
            </a:r>
            <a:r>
              <a:rPr sz="2150" spc="11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Connection</a:t>
            </a:r>
            <a:r>
              <a:rPr sz="2150" spc="100" dirty="0">
                <a:latin typeface="Georgia"/>
                <a:cs typeface="Georgia"/>
              </a:rPr>
              <a:t> </a:t>
            </a:r>
            <a:r>
              <a:rPr sz="2150" spc="-10" dirty="0">
                <a:latin typeface="Georgia"/>
                <a:cs typeface="Georgia"/>
              </a:rPr>
              <a:t>Classification</a:t>
            </a:r>
            <a:endParaRPr sz="2150">
              <a:latin typeface="Georgia"/>
              <a:cs typeface="Georgia"/>
            </a:endParaRPr>
          </a:p>
          <a:p>
            <a:pPr marL="241300">
              <a:lnSpc>
                <a:spcPts val="2455"/>
              </a:lnSpc>
            </a:pPr>
            <a:r>
              <a:rPr sz="2150" dirty="0">
                <a:latin typeface="Georgia"/>
                <a:cs typeface="Georgia"/>
              </a:rPr>
              <a:t>of</a:t>
            </a:r>
            <a:r>
              <a:rPr sz="2150" spc="4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images</a:t>
            </a:r>
            <a:r>
              <a:rPr sz="2150" spc="12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using</a:t>
            </a:r>
            <a:r>
              <a:rPr sz="2150" spc="105" dirty="0">
                <a:latin typeface="Georgia"/>
                <a:cs typeface="Georgia"/>
              </a:rPr>
              <a:t> </a:t>
            </a:r>
            <a:r>
              <a:rPr sz="2150" spc="-20" dirty="0">
                <a:latin typeface="Georgia"/>
                <a:cs typeface="Georgia"/>
              </a:rPr>
              <a:t>CNN,</a:t>
            </a:r>
            <a:endParaRPr sz="2150">
              <a:latin typeface="Georgia"/>
              <a:cs typeface="Georgia"/>
            </a:endParaRPr>
          </a:p>
          <a:p>
            <a:pPr marL="240665" indent="-22796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240665" algn="l"/>
              </a:tabLst>
            </a:pPr>
            <a:r>
              <a:rPr sz="2150" spc="-10" dirty="0">
                <a:latin typeface="Georgia"/>
                <a:cs typeface="Georgia"/>
              </a:rPr>
              <a:t>Evaluating,</a:t>
            </a:r>
            <a:endParaRPr sz="2150">
              <a:latin typeface="Georgia"/>
              <a:cs typeface="Georgia"/>
            </a:endParaRPr>
          </a:p>
          <a:p>
            <a:pPr marL="240665" indent="-22796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240665" algn="l"/>
              </a:tabLst>
            </a:pPr>
            <a:r>
              <a:rPr sz="2150" dirty="0">
                <a:latin typeface="Georgia"/>
                <a:cs typeface="Georgia"/>
              </a:rPr>
              <a:t>Improving,</a:t>
            </a:r>
            <a:r>
              <a:rPr sz="2150" spc="5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and</a:t>
            </a:r>
            <a:r>
              <a:rPr sz="2150" spc="7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Tuning</a:t>
            </a:r>
            <a:r>
              <a:rPr sz="2150" spc="15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the</a:t>
            </a:r>
            <a:r>
              <a:rPr sz="2150" spc="135" dirty="0">
                <a:latin typeface="Georgia"/>
                <a:cs typeface="Georgia"/>
              </a:rPr>
              <a:t> </a:t>
            </a:r>
            <a:r>
              <a:rPr sz="2150" spc="-25" dirty="0">
                <a:latin typeface="Georgia"/>
                <a:cs typeface="Georgia"/>
              </a:rPr>
              <a:t>CNN</a:t>
            </a:r>
            <a:endParaRPr sz="21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0750" y="2780347"/>
            <a:ext cx="264477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b="1" dirty="0">
                <a:latin typeface="Georgia"/>
                <a:cs typeface="Georgia"/>
              </a:rPr>
              <a:t>UNIT</a:t>
            </a:r>
            <a:r>
              <a:rPr sz="5400" b="1" spc="-100" dirty="0">
                <a:latin typeface="Georgia"/>
                <a:cs typeface="Georgia"/>
              </a:rPr>
              <a:t> </a:t>
            </a:r>
            <a:r>
              <a:rPr sz="5400" b="1" spc="-50" dirty="0">
                <a:latin typeface="Georgia"/>
                <a:cs typeface="Georgia"/>
              </a:rPr>
              <a:t>V</a:t>
            </a:r>
            <a:endParaRPr sz="540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37817" y="1007427"/>
            <a:ext cx="92710" cy="4519295"/>
            <a:chOff x="4737817" y="1007427"/>
            <a:chExt cx="92710" cy="4519295"/>
          </a:xfrm>
        </p:grpSpPr>
        <p:sp>
          <p:nvSpPr>
            <p:cNvPr id="4" name="object 4"/>
            <p:cNvSpPr/>
            <p:nvPr/>
          </p:nvSpPr>
          <p:spPr>
            <a:xfrm>
              <a:off x="4756751" y="1028699"/>
              <a:ext cx="48895" cy="4478020"/>
            </a:xfrm>
            <a:custGeom>
              <a:avLst/>
              <a:gdLst/>
              <a:ahLst/>
              <a:cxnLst/>
              <a:rect l="l" t="t" r="r" b="b"/>
              <a:pathLst>
                <a:path w="48895" h="4478020">
                  <a:moveTo>
                    <a:pt x="22515" y="2199826"/>
                  </a:moveTo>
                  <a:lnTo>
                    <a:pt x="23711" y="2237090"/>
                  </a:lnTo>
                  <a:lnTo>
                    <a:pt x="24726" y="2284156"/>
                  </a:lnTo>
                  <a:lnTo>
                    <a:pt x="25227" y="2332037"/>
                  </a:lnTo>
                  <a:lnTo>
                    <a:pt x="25174" y="2380934"/>
                  </a:lnTo>
                  <a:lnTo>
                    <a:pt x="24623" y="2423795"/>
                  </a:lnTo>
                  <a:lnTo>
                    <a:pt x="24530" y="2431048"/>
                  </a:lnTo>
                  <a:lnTo>
                    <a:pt x="23261" y="2482371"/>
                  </a:lnTo>
                  <a:lnTo>
                    <a:pt x="21314" y="2535731"/>
                  </a:lnTo>
                  <a:lnTo>
                    <a:pt x="18666" y="2590702"/>
                  </a:lnTo>
                  <a:lnTo>
                    <a:pt x="15273" y="2647696"/>
                  </a:lnTo>
                  <a:lnTo>
                    <a:pt x="12370" y="2701421"/>
                  </a:lnTo>
                  <a:lnTo>
                    <a:pt x="10531" y="2755236"/>
                  </a:lnTo>
                  <a:lnTo>
                    <a:pt x="9597" y="2808911"/>
                  </a:lnTo>
                  <a:lnTo>
                    <a:pt x="9421" y="2859313"/>
                  </a:lnTo>
                  <a:lnTo>
                    <a:pt x="9411" y="2862215"/>
                  </a:lnTo>
                  <a:lnTo>
                    <a:pt x="9766" y="2908611"/>
                  </a:lnTo>
                  <a:lnTo>
                    <a:pt x="10562" y="2961424"/>
                  </a:lnTo>
                  <a:lnTo>
                    <a:pt x="11755" y="3017600"/>
                  </a:lnTo>
                  <a:lnTo>
                    <a:pt x="14155" y="3115113"/>
                  </a:lnTo>
                  <a:lnTo>
                    <a:pt x="15132" y="3161356"/>
                  </a:lnTo>
                  <a:lnTo>
                    <a:pt x="15750" y="3205617"/>
                  </a:lnTo>
                  <a:lnTo>
                    <a:pt x="15849" y="3247664"/>
                  </a:lnTo>
                  <a:lnTo>
                    <a:pt x="15273" y="3287268"/>
                  </a:lnTo>
                  <a:lnTo>
                    <a:pt x="14846" y="3326220"/>
                  </a:lnTo>
                  <a:lnTo>
                    <a:pt x="15345" y="3366579"/>
                  </a:lnTo>
                  <a:lnTo>
                    <a:pt x="16537" y="3408427"/>
                  </a:lnTo>
                  <a:lnTo>
                    <a:pt x="18188" y="3451845"/>
                  </a:lnTo>
                  <a:lnTo>
                    <a:pt x="20066" y="3496915"/>
                  </a:lnTo>
                  <a:lnTo>
                    <a:pt x="21937" y="3543718"/>
                  </a:lnTo>
                  <a:lnTo>
                    <a:pt x="23569" y="3592335"/>
                  </a:lnTo>
                  <a:lnTo>
                    <a:pt x="24728" y="3642849"/>
                  </a:lnTo>
                  <a:lnTo>
                    <a:pt x="25101" y="3686159"/>
                  </a:lnTo>
                  <a:lnTo>
                    <a:pt x="25181" y="3695340"/>
                  </a:lnTo>
                  <a:lnTo>
                    <a:pt x="24715" y="3747643"/>
                  </a:lnTo>
                  <a:lnTo>
                    <a:pt x="24695" y="3749891"/>
                  </a:lnTo>
                  <a:lnTo>
                    <a:pt x="23037" y="3806582"/>
                  </a:lnTo>
                  <a:lnTo>
                    <a:pt x="19974" y="3865495"/>
                  </a:lnTo>
                  <a:lnTo>
                    <a:pt x="15273" y="3926713"/>
                  </a:lnTo>
                  <a:lnTo>
                    <a:pt x="10395" y="3995969"/>
                  </a:lnTo>
                  <a:lnTo>
                    <a:pt x="8539" y="4057131"/>
                  </a:lnTo>
                  <a:lnTo>
                    <a:pt x="8936" y="4101936"/>
                  </a:lnTo>
                  <a:lnTo>
                    <a:pt x="9021" y="4111613"/>
                  </a:lnTo>
                  <a:lnTo>
                    <a:pt x="11161" y="4160830"/>
                  </a:lnTo>
                  <a:lnTo>
                    <a:pt x="14277" y="4206196"/>
                  </a:lnTo>
                  <a:lnTo>
                    <a:pt x="17686" y="4249126"/>
                  </a:lnTo>
                  <a:lnTo>
                    <a:pt x="20707" y="4291035"/>
                  </a:lnTo>
                  <a:lnTo>
                    <a:pt x="22658" y="4333337"/>
                  </a:lnTo>
                  <a:lnTo>
                    <a:pt x="22742" y="4351928"/>
                  </a:lnTo>
                  <a:lnTo>
                    <a:pt x="22857" y="4377447"/>
                  </a:lnTo>
                  <a:lnTo>
                    <a:pt x="20623" y="4424780"/>
                  </a:lnTo>
                  <a:lnTo>
                    <a:pt x="15364" y="4475861"/>
                  </a:lnTo>
                  <a:lnTo>
                    <a:pt x="15273" y="4476750"/>
                  </a:lnTo>
                  <a:lnTo>
                    <a:pt x="19718" y="4477512"/>
                  </a:lnTo>
                  <a:lnTo>
                    <a:pt x="28608" y="4475861"/>
                  </a:lnTo>
                  <a:lnTo>
                    <a:pt x="34248" y="4475861"/>
                  </a:lnTo>
                  <a:lnTo>
                    <a:pt x="31014" y="4437466"/>
                  </a:lnTo>
                  <a:lnTo>
                    <a:pt x="28638" y="4395827"/>
                  </a:lnTo>
                  <a:lnTo>
                    <a:pt x="27088" y="4351928"/>
                  </a:lnTo>
                  <a:lnTo>
                    <a:pt x="26259" y="4305867"/>
                  </a:lnTo>
                  <a:lnTo>
                    <a:pt x="26095" y="4249126"/>
                  </a:lnTo>
                  <a:lnTo>
                    <a:pt x="26339" y="4207645"/>
                  </a:lnTo>
                  <a:lnTo>
                    <a:pt x="26967" y="4160830"/>
                  </a:lnTo>
                  <a:lnTo>
                    <a:pt x="27036" y="4155678"/>
                  </a:lnTo>
                  <a:lnTo>
                    <a:pt x="28031" y="4101936"/>
                  </a:lnTo>
                  <a:lnTo>
                    <a:pt x="29218" y="4046516"/>
                  </a:lnTo>
                  <a:lnTo>
                    <a:pt x="30491" y="3989516"/>
                  </a:lnTo>
                  <a:lnTo>
                    <a:pt x="31743" y="3931031"/>
                  </a:lnTo>
                  <a:lnTo>
                    <a:pt x="32870" y="3871159"/>
                  </a:lnTo>
                  <a:lnTo>
                    <a:pt x="33765" y="3809998"/>
                  </a:lnTo>
                  <a:lnTo>
                    <a:pt x="34303" y="3749891"/>
                  </a:lnTo>
                  <a:lnTo>
                    <a:pt x="34871" y="3695340"/>
                  </a:lnTo>
                  <a:lnTo>
                    <a:pt x="36096" y="3627345"/>
                  </a:lnTo>
                  <a:lnTo>
                    <a:pt x="37562" y="3570894"/>
                  </a:lnTo>
                  <a:lnTo>
                    <a:pt x="39222" y="3516503"/>
                  </a:lnTo>
                  <a:lnTo>
                    <a:pt x="40927" y="3463864"/>
                  </a:lnTo>
                  <a:lnTo>
                    <a:pt x="42534" y="3412674"/>
                  </a:lnTo>
                  <a:lnTo>
                    <a:pt x="43788" y="3366579"/>
                  </a:lnTo>
                  <a:lnTo>
                    <a:pt x="43896" y="3362626"/>
                  </a:lnTo>
                  <a:lnTo>
                    <a:pt x="44867" y="3313417"/>
                  </a:lnTo>
                  <a:lnTo>
                    <a:pt x="45301" y="3264740"/>
                  </a:lnTo>
                  <a:lnTo>
                    <a:pt x="45053" y="3216290"/>
                  </a:lnTo>
                  <a:lnTo>
                    <a:pt x="43977" y="3167763"/>
                  </a:lnTo>
                  <a:lnTo>
                    <a:pt x="41927" y="3118853"/>
                  </a:lnTo>
                  <a:lnTo>
                    <a:pt x="38758" y="3069254"/>
                  </a:lnTo>
                  <a:lnTo>
                    <a:pt x="34323" y="3018663"/>
                  </a:lnTo>
                  <a:lnTo>
                    <a:pt x="29399" y="2961424"/>
                  </a:lnTo>
                  <a:lnTo>
                    <a:pt x="26368" y="2908611"/>
                  </a:lnTo>
                  <a:lnTo>
                    <a:pt x="25014" y="2862215"/>
                  </a:lnTo>
                  <a:lnTo>
                    <a:pt x="24929" y="2859313"/>
                  </a:lnTo>
                  <a:lnTo>
                    <a:pt x="24854" y="2808911"/>
                  </a:lnTo>
                  <a:lnTo>
                    <a:pt x="25634" y="2767627"/>
                  </a:lnTo>
                  <a:lnTo>
                    <a:pt x="27179" y="2723419"/>
                  </a:lnTo>
                  <a:lnTo>
                    <a:pt x="29122" y="2679090"/>
                  </a:lnTo>
                  <a:lnTo>
                    <a:pt x="31162" y="2633730"/>
                  </a:lnTo>
                  <a:lnTo>
                    <a:pt x="33001" y="2586430"/>
                  </a:lnTo>
                  <a:lnTo>
                    <a:pt x="34341" y="2536280"/>
                  </a:lnTo>
                  <a:lnTo>
                    <a:pt x="34879" y="2482580"/>
                  </a:lnTo>
                  <a:lnTo>
                    <a:pt x="34392" y="2431048"/>
                  </a:lnTo>
                  <a:lnTo>
                    <a:pt x="32584" y="2365572"/>
                  </a:lnTo>
                  <a:lnTo>
                    <a:pt x="30010" y="2312544"/>
                  </a:lnTo>
                  <a:lnTo>
                    <a:pt x="26947" y="2263626"/>
                  </a:lnTo>
                  <a:lnTo>
                    <a:pt x="23740" y="2217730"/>
                  </a:lnTo>
                  <a:lnTo>
                    <a:pt x="22515" y="2199826"/>
                  </a:lnTo>
                  <a:close/>
                </a:path>
                <a:path w="48895" h="4478020">
                  <a:moveTo>
                    <a:pt x="34248" y="4475861"/>
                  </a:moveTo>
                  <a:lnTo>
                    <a:pt x="28608" y="4475861"/>
                  </a:lnTo>
                  <a:lnTo>
                    <a:pt x="34323" y="4476750"/>
                  </a:lnTo>
                  <a:lnTo>
                    <a:pt x="34248" y="4475861"/>
                  </a:lnTo>
                  <a:close/>
                </a:path>
                <a:path w="48895" h="4478020">
                  <a:moveTo>
                    <a:pt x="16620" y="2075906"/>
                  </a:moveTo>
                  <a:lnTo>
                    <a:pt x="16705" y="2087319"/>
                  </a:lnTo>
                  <a:lnTo>
                    <a:pt x="18273" y="2130663"/>
                  </a:lnTo>
                  <a:lnTo>
                    <a:pt x="20733" y="2173771"/>
                  </a:lnTo>
                  <a:lnTo>
                    <a:pt x="22515" y="2199826"/>
                  </a:lnTo>
                  <a:lnTo>
                    <a:pt x="22220" y="2190638"/>
                  </a:lnTo>
                  <a:lnTo>
                    <a:pt x="20291" y="2144599"/>
                  </a:lnTo>
                  <a:lnTo>
                    <a:pt x="17963" y="2098772"/>
                  </a:lnTo>
                  <a:lnTo>
                    <a:pt x="16620" y="2075906"/>
                  </a:lnTo>
                  <a:close/>
                </a:path>
                <a:path w="48895" h="4478020">
                  <a:moveTo>
                    <a:pt x="34323" y="0"/>
                  </a:moveTo>
                  <a:lnTo>
                    <a:pt x="28354" y="635"/>
                  </a:lnTo>
                  <a:lnTo>
                    <a:pt x="15296" y="635"/>
                  </a:lnTo>
                  <a:lnTo>
                    <a:pt x="16835" y="43626"/>
                  </a:lnTo>
                  <a:lnTo>
                    <a:pt x="17566" y="89554"/>
                  </a:lnTo>
                  <a:lnTo>
                    <a:pt x="17630" y="137415"/>
                  </a:lnTo>
                  <a:lnTo>
                    <a:pt x="17297" y="174974"/>
                  </a:lnTo>
                  <a:lnTo>
                    <a:pt x="17192" y="186845"/>
                  </a:lnTo>
                  <a:lnTo>
                    <a:pt x="16415" y="237475"/>
                  </a:lnTo>
                  <a:lnTo>
                    <a:pt x="14501" y="340874"/>
                  </a:lnTo>
                  <a:lnTo>
                    <a:pt x="13693" y="392909"/>
                  </a:lnTo>
                  <a:lnTo>
                    <a:pt x="13201" y="444680"/>
                  </a:lnTo>
                  <a:lnTo>
                    <a:pt x="13192" y="495820"/>
                  </a:lnTo>
                  <a:lnTo>
                    <a:pt x="13827" y="545962"/>
                  </a:lnTo>
                  <a:lnTo>
                    <a:pt x="15273" y="594740"/>
                  </a:lnTo>
                  <a:lnTo>
                    <a:pt x="17076" y="637421"/>
                  </a:lnTo>
                  <a:lnTo>
                    <a:pt x="21307" y="730935"/>
                  </a:lnTo>
                  <a:lnTo>
                    <a:pt x="23471" y="781074"/>
                  </a:lnTo>
                  <a:lnTo>
                    <a:pt x="25489" y="833007"/>
                  </a:lnTo>
                  <a:lnTo>
                    <a:pt x="27229" y="886385"/>
                  </a:lnTo>
                  <a:lnTo>
                    <a:pt x="28560" y="940863"/>
                  </a:lnTo>
                  <a:lnTo>
                    <a:pt x="29306" y="993078"/>
                  </a:lnTo>
                  <a:lnTo>
                    <a:pt x="29349" y="996093"/>
                  </a:lnTo>
                  <a:lnTo>
                    <a:pt x="29463" y="1051728"/>
                  </a:lnTo>
                  <a:lnTo>
                    <a:pt x="28862" y="1099947"/>
                  </a:lnTo>
                  <a:lnTo>
                    <a:pt x="27158" y="1162088"/>
                  </a:lnTo>
                  <a:lnTo>
                    <a:pt x="24430" y="1217599"/>
                  </a:lnTo>
                  <a:lnTo>
                    <a:pt x="20520" y="1271388"/>
                  </a:lnTo>
                  <a:lnTo>
                    <a:pt x="15273" y="1323848"/>
                  </a:lnTo>
                  <a:lnTo>
                    <a:pt x="9972" y="1376427"/>
                  </a:lnTo>
                  <a:lnTo>
                    <a:pt x="5916" y="1430536"/>
                  </a:lnTo>
                  <a:lnTo>
                    <a:pt x="2998" y="1485774"/>
                  </a:lnTo>
                  <a:lnTo>
                    <a:pt x="1110" y="1541739"/>
                  </a:lnTo>
                  <a:lnTo>
                    <a:pt x="248" y="1592090"/>
                  </a:lnTo>
                  <a:lnTo>
                    <a:pt x="146" y="1598028"/>
                  </a:lnTo>
                  <a:lnTo>
                    <a:pt x="0" y="1653450"/>
                  </a:lnTo>
                  <a:lnTo>
                    <a:pt x="557" y="1709975"/>
                  </a:lnTo>
                  <a:lnTo>
                    <a:pt x="1717" y="1764829"/>
                  </a:lnTo>
                  <a:lnTo>
                    <a:pt x="3370" y="1818400"/>
                  </a:lnTo>
                  <a:lnTo>
                    <a:pt x="5409" y="1870286"/>
                  </a:lnTo>
                  <a:lnTo>
                    <a:pt x="7726" y="1920087"/>
                  </a:lnTo>
                  <a:lnTo>
                    <a:pt x="10214" y="1967400"/>
                  </a:lnTo>
                  <a:lnTo>
                    <a:pt x="12766" y="2011823"/>
                  </a:lnTo>
                  <a:lnTo>
                    <a:pt x="15273" y="2052954"/>
                  </a:lnTo>
                  <a:lnTo>
                    <a:pt x="16620" y="2075906"/>
                  </a:lnTo>
                  <a:lnTo>
                    <a:pt x="16450" y="2052954"/>
                  </a:lnTo>
                  <a:lnTo>
                    <a:pt x="16374" y="2042653"/>
                  </a:lnTo>
                  <a:lnTo>
                    <a:pt x="17624" y="1995580"/>
                  </a:lnTo>
                  <a:lnTo>
                    <a:pt x="20803" y="1945013"/>
                  </a:lnTo>
                  <a:lnTo>
                    <a:pt x="26254" y="1889866"/>
                  </a:lnTo>
                  <a:lnTo>
                    <a:pt x="34323" y="1829053"/>
                  </a:lnTo>
                  <a:lnTo>
                    <a:pt x="41173" y="1772707"/>
                  </a:lnTo>
                  <a:lnTo>
                    <a:pt x="45666" y="1713914"/>
                  </a:lnTo>
                  <a:lnTo>
                    <a:pt x="48096" y="1654241"/>
                  </a:lnTo>
                  <a:lnTo>
                    <a:pt x="48129" y="1653450"/>
                  </a:lnTo>
                  <a:lnTo>
                    <a:pt x="48812" y="1598028"/>
                  </a:lnTo>
                  <a:lnTo>
                    <a:pt x="48885" y="1592090"/>
                  </a:lnTo>
                  <a:lnTo>
                    <a:pt x="48375" y="1541739"/>
                  </a:lnTo>
                  <a:lnTo>
                    <a:pt x="48263" y="1530611"/>
                  </a:lnTo>
                  <a:lnTo>
                    <a:pt x="46586" y="1469788"/>
                  </a:lnTo>
                  <a:lnTo>
                    <a:pt x="44181" y="1410398"/>
                  </a:lnTo>
                  <a:lnTo>
                    <a:pt x="41374" y="1353216"/>
                  </a:lnTo>
                  <a:lnTo>
                    <a:pt x="38490" y="1299018"/>
                  </a:lnTo>
                  <a:lnTo>
                    <a:pt x="35856" y="1248580"/>
                  </a:lnTo>
                  <a:lnTo>
                    <a:pt x="33796" y="1202678"/>
                  </a:lnTo>
                  <a:lnTo>
                    <a:pt x="32658" y="1162828"/>
                  </a:lnTo>
                  <a:lnTo>
                    <a:pt x="32704" y="1127585"/>
                  </a:lnTo>
                  <a:lnTo>
                    <a:pt x="34323" y="1099947"/>
                  </a:lnTo>
                  <a:lnTo>
                    <a:pt x="37618" y="1066029"/>
                  </a:lnTo>
                  <a:lnTo>
                    <a:pt x="40431" y="1030690"/>
                  </a:lnTo>
                  <a:lnTo>
                    <a:pt x="42668" y="993078"/>
                  </a:lnTo>
                  <a:lnTo>
                    <a:pt x="44235" y="952344"/>
                  </a:lnTo>
                  <a:lnTo>
                    <a:pt x="45039" y="907637"/>
                  </a:lnTo>
                  <a:lnTo>
                    <a:pt x="44985" y="858106"/>
                  </a:lnTo>
                  <a:lnTo>
                    <a:pt x="43980" y="802901"/>
                  </a:lnTo>
                  <a:lnTo>
                    <a:pt x="41931" y="741173"/>
                  </a:lnTo>
                  <a:lnTo>
                    <a:pt x="38743" y="672069"/>
                  </a:lnTo>
                  <a:lnTo>
                    <a:pt x="34323" y="594740"/>
                  </a:lnTo>
                  <a:lnTo>
                    <a:pt x="30770" y="531286"/>
                  </a:lnTo>
                  <a:lnTo>
                    <a:pt x="28440" y="475950"/>
                  </a:lnTo>
                  <a:lnTo>
                    <a:pt x="27161" y="427053"/>
                  </a:lnTo>
                  <a:lnTo>
                    <a:pt x="26850" y="392909"/>
                  </a:lnTo>
                  <a:lnTo>
                    <a:pt x="26759" y="382919"/>
                  </a:lnTo>
                  <a:lnTo>
                    <a:pt x="27061" y="341869"/>
                  </a:lnTo>
                  <a:lnTo>
                    <a:pt x="27894" y="302228"/>
                  </a:lnTo>
                  <a:lnTo>
                    <a:pt x="29083" y="262316"/>
                  </a:lnTo>
                  <a:lnTo>
                    <a:pt x="30457" y="220457"/>
                  </a:lnTo>
                  <a:lnTo>
                    <a:pt x="31840" y="174974"/>
                  </a:lnTo>
                  <a:lnTo>
                    <a:pt x="33062" y="124188"/>
                  </a:lnTo>
                  <a:lnTo>
                    <a:pt x="33947" y="66422"/>
                  </a:lnTo>
                  <a:lnTo>
                    <a:pt x="34319" y="635"/>
                  </a:lnTo>
                  <a:lnTo>
                    <a:pt x="20099" y="635"/>
                  </a:lnTo>
                  <a:lnTo>
                    <a:pt x="15273" y="0"/>
                  </a:lnTo>
                  <a:lnTo>
                    <a:pt x="34323" y="0"/>
                  </a:lnTo>
                  <a:close/>
                </a:path>
              </a:pathLst>
            </a:custGeom>
            <a:solidFill>
              <a:srgbClr val="FFB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58455" y="1028064"/>
              <a:ext cx="51435" cy="4478020"/>
            </a:xfrm>
            <a:custGeom>
              <a:avLst/>
              <a:gdLst/>
              <a:ahLst/>
              <a:cxnLst/>
              <a:rect l="l" t="t" r="r" b="b"/>
              <a:pathLst>
                <a:path w="51435" h="4478020">
                  <a:moveTo>
                    <a:pt x="32619" y="635"/>
                  </a:moveTo>
                  <a:lnTo>
                    <a:pt x="30645" y="63567"/>
                  </a:lnTo>
                  <a:lnTo>
                    <a:pt x="29250" y="119487"/>
                  </a:lnTo>
                  <a:lnTo>
                    <a:pt x="28369" y="169769"/>
                  </a:lnTo>
                  <a:lnTo>
                    <a:pt x="27934" y="215787"/>
                  </a:lnTo>
                  <a:lnTo>
                    <a:pt x="27881" y="258915"/>
                  </a:lnTo>
                  <a:lnTo>
                    <a:pt x="28142" y="300529"/>
                  </a:lnTo>
                  <a:lnTo>
                    <a:pt x="28653" y="342003"/>
                  </a:lnTo>
                  <a:lnTo>
                    <a:pt x="29345" y="384711"/>
                  </a:lnTo>
                  <a:lnTo>
                    <a:pt x="30155" y="430027"/>
                  </a:lnTo>
                  <a:lnTo>
                    <a:pt x="31014" y="479327"/>
                  </a:lnTo>
                  <a:lnTo>
                    <a:pt x="31858" y="533985"/>
                  </a:lnTo>
                  <a:lnTo>
                    <a:pt x="32619" y="595376"/>
                  </a:lnTo>
                  <a:lnTo>
                    <a:pt x="33675" y="666546"/>
                  </a:lnTo>
                  <a:lnTo>
                    <a:pt x="35033" y="725397"/>
                  </a:lnTo>
                  <a:lnTo>
                    <a:pt x="36492" y="774829"/>
                  </a:lnTo>
                  <a:lnTo>
                    <a:pt x="37850" y="817739"/>
                  </a:lnTo>
                  <a:lnTo>
                    <a:pt x="38906" y="857027"/>
                  </a:lnTo>
                  <a:lnTo>
                    <a:pt x="39459" y="895591"/>
                  </a:lnTo>
                  <a:lnTo>
                    <a:pt x="39308" y="936330"/>
                  </a:lnTo>
                  <a:lnTo>
                    <a:pt x="38252" y="982142"/>
                  </a:lnTo>
                  <a:lnTo>
                    <a:pt x="36089" y="1035927"/>
                  </a:lnTo>
                  <a:lnTo>
                    <a:pt x="32619" y="1100582"/>
                  </a:lnTo>
                  <a:lnTo>
                    <a:pt x="30077" y="1161857"/>
                  </a:lnTo>
                  <a:lnTo>
                    <a:pt x="29703" y="1217233"/>
                  </a:lnTo>
                  <a:lnTo>
                    <a:pt x="30943" y="1267922"/>
                  </a:lnTo>
                  <a:lnTo>
                    <a:pt x="33244" y="1315142"/>
                  </a:lnTo>
                  <a:lnTo>
                    <a:pt x="36054" y="1360108"/>
                  </a:lnTo>
                  <a:lnTo>
                    <a:pt x="38819" y="1404034"/>
                  </a:lnTo>
                  <a:lnTo>
                    <a:pt x="40987" y="1448136"/>
                  </a:lnTo>
                  <a:lnTo>
                    <a:pt x="42004" y="1493631"/>
                  </a:lnTo>
                  <a:lnTo>
                    <a:pt x="41317" y="1541732"/>
                  </a:lnTo>
                  <a:lnTo>
                    <a:pt x="38373" y="1593656"/>
                  </a:lnTo>
                  <a:lnTo>
                    <a:pt x="32619" y="1650619"/>
                  </a:lnTo>
                  <a:lnTo>
                    <a:pt x="27293" y="1698849"/>
                  </a:lnTo>
                  <a:lnTo>
                    <a:pt x="22842" y="1749112"/>
                  </a:lnTo>
                  <a:lnTo>
                    <a:pt x="19254" y="1800924"/>
                  </a:lnTo>
                  <a:lnTo>
                    <a:pt x="16513" y="1853801"/>
                  </a:lnTo>
                  <a:lnTo>
                    <a:pt x="14606" y="1907262"/>
                  </a:lnTo>
                  <a:lnTo>
                    <a:pt x="13518" y="1960821"/>
                  </a:lnTo>
                  <a:lnTo>
                    <a:pt x="13236" y="2013997"/>
                  </a:lnTo>
                  <a:lnTo>
                    <a:pt x="13745" y="2066306"/>
                  </a:lnTo>
                  <a:lnTo>
                    <a:pt x="15031" y="2117265"/>
                  </a:lnTo>
                  <a:lnTo>
                    <a:pt x="17079" y="2166390"/>
                  </a:lnTo>
                  <a:lnTo>
                    <a:pt x="19877" y="2213199"/>
                  </a:lnTo>
                  <a:lnTo>
                    <a:pt x="23409" y="2257208"/>
                  </a:lnTo>
                  <a:lnTo>
                    <a:pt x="27661" y="2297934"/>
                  </a:lnTo>
                  <a:lnTo>
                    <a:pt x="32619" y="2334895"/>
                  </a:lnTo>
                  <a:lnTo>
                    <a:pt x="37261" y="2376829"/>
                  </a:lnTo>
                  <a:lnTo>
                    <a:pt x="39181" y="2420939"/>
                  </a:lnTo>
                  <a:lnTo>
                    <a:pt x="38941" y="2466990"/>
                  </a:lnTo>
                  <a:lnTo>
                    <a:pt x="37107" y="2514745"/>
                  </a:lnTo>
                  <a:lnTo>
                    <a:pt x="34240" y="2563968"/>
                  </a:lnTo>
                  <a:lnTo>
                    <a:pt x="30905" y="2614422"/>
                  </a:lnTo>
                  <a:lnTo>
                    <a:pt x="27665" y="2665870"/>
                  </a:lnTo>
                  <a:lnTo>
                    <a:pt x="25084" y="2718077"/>
                  </a:lnTo>
                  <a:lnTo>
                    <a:pt x="23725" y="2770806"/>
                  </a:lnTo>
                  <a:lnTo>
                    <a:pt x="24153" y="2823821"/>
                  </a:lnTo>
                  <a:lnTo>
                    <a:pt x="26929" y="2876885"/>
                  </a:lnTo>
                  <a:lnTo>
                    <a:pt x="32619" y="2929763"/>
                  </a:lnTo>
                  <a:lnTo>
                    <a:pt x="38596" y="2986493"/>
                  </a:lnTo>
                  <a:lnTo>
                    <a:pt x="41044" y="3041781"/>
                  </a:lnTo>
                  <a:lnTo>
                    <a:pt x="40740" y="3095658"/>
                  </a:lnTo>
                  <a:lnTo>
                    <a:pt x="38462" y="3148156"/>
                  </a:lnTo>
                  <a:lnTo>
                    <a:pt x="34989" y="3199307"/>
                  </a:lnTo>
                  <a:lnTo>
                    <a:pt x="31099" y="3249141"/>
                  </a:lnTo>
                  <a:lnTo>
                    <a:pt x="27570" y="3297691"/>
                  </a:lnTo>
                  <a:lnTo>
                    <a:pt x="25179" y="3344987"/>
                  </a:lnTo>
                  <a:lnTo>
                    <a:pt x="24705" y="3391062"/>
                  </a:lnTo>
                  <a:lnTo>
                    <a:pt x="26926" y="3435947"/>
                  </a:lnTo>
                  <a:lnTo>
                    <a:pt x="32619" y="3479673"/>
                  </a:lnTo>
                  <a:lnTo>
                    <a:pt x="36585" y="3505011"/>
                  </a:lnTo>
                  <a:lnTo>
                    <a:pt x="40036" y="3533456"/>
                  </a:lnTo>
                  <a:lnTo>
                    <a:pt x="45457" y="3599321"/>
                  </a:lnTo>
                  <a:lnTo>
                    <a:pt x="49013" y="3676568"/>
                  </a:lnTo>
                  <a:lnTo>
                    <a:pt x="50132" y="3719242"/>
                  </a:lnTo>
                  <a:lnTo>
                    <a:pt x="50834" y="3764500"/>
                  </a:lnTo>
                  <a:lnTo>
                    <a:pt x="51135" y="3812255"/>
                  </a:lnTo>
                  <a:lnTo>
                    <a:pt x="51050" y="3862419"/>
                  </a:lnTo>
                  <a:lnTo>
                    <a:pt x="50597" y="3914905"/>
                  </a:lnTo>
                  <a:lnTo>
                    <a:pt x="49792" y="3969626"/>
                  </a:lnTo>
                  <a:lnTo>
                    <a:pt x="48650" y="4026495"/>
                  </a:lnTo>
                  <a:lnTo>
                    <a:pt x="47189" y="4085425"/>
                  </a:lnTo>
                  <a:lnTo>
                    <a:pt x="45424" y="4146327"/>
                  </a:lnTo>
                  <a:lnTo>
                    <a:pt x="43373" y="4209116"/>
                  </a:lnTo>
                  <a:lnTo>
                    <a:pt x="41050" y="4273703"/>
                  </a:lnTo>
                  <a:lnTo>
                    <a:pt x="38472" y="4340002"/>
                  </a:lnTo>
                  <a:lnTo>
                    <a:pt x="35657" y="4407925"/>
                  </a:lnTo>
                  <a:lnTo>
                    <a:pt x="32619" y="4477385"/>
                  </a:lnTo>
                  <a:lnTo>
                    <a:pt x="24872" y="4477766"/>
                  </a:lnTo>
                  <a:lnTo>
                    <a:pt x="21316" y="4477385"/>
                  </a:lnTo>
                  <a:lnTo>
                    <a:pt x="13569" y="4477385"/>
                  </a:lnTo>
                  <a:lnTo>
                    <a:pt x="13956" y="4437003"/>
                  </a:lnTo>
                  <a:lnTo>
                    <a:pt x="13600" y="4392979"/>
                  </a:lnTo>
                  <a:lnTo>
                    <a:pt x="12685" y="4345907"/>
                  </a:lnTo>
                  <a:lnTo>
                    <a:pt x="11397" y="4296378"/>
                  </a:lnTo>
                  <a:lnTo>
                    <a:pt x="9920" y="4244984"/>
                  </a:lnTo>
                  <a:lnTo>
                    <a:pt x="8442" y="4192319"/>
                  </a:lnTo>
                  <a:lnTo>
                    <a:pt x="7145" y="4138975"/>
                  </a:lnTo>
                  <a:lnTo>
                    <a:pt x="6216" y="4085543"/>
                  </a:lnTo>
                  <a:lnTo>
                    <a:pt x="5840" y="4032617"/>
                  </a:lnTo>
                  <a:lnTo>
                    <a:pt x="6202" y="3980788"/>
                  </a:lnTo>
                  <a:lnTo>
                    <a:pt x="7488" y="3930649"/>
                  </a:lnTo>
                  <a:lnTo>
                    <a:pt x="9882" y="3882794"/>
                  </a:lnTo>
                  <a:lnTo>
                    <a:pt x="13569" y="3837813"/>
                  </a:lnTo>
                  <a:lnTo>
                    <a:pt x="18226" y="3788496"/>
                  </a:lnTo>
                  <a:lnTo>
                    <a:pt x="21834" y="3742226"/>
                  </a:lnTo>
                  <a:lnTo>
                    <a:pt x="24431" y="3697941"/>
                  </a:lnTo>
                  <a:lnTo>
                    <a:pt x="26057" y="3654581"/>
                  </a:lnTo>
                  <a:lnTo>
                    <a:pt x="26751" y="3611086"/>
                  </a:lnTo>
                  <a:lnTo>
                    <a:pt x="26554" y="3566395"/>
                  </a:lnTo>
                  <a:lnTo>
                    <a:pt x="25504" y="3519449"/>
                  </a:lnTo>
                  <a:lnTo>
                    <a:pt x="23641" y="3469187"/>
                  </a:lnTo>
                  <a:lnTo>
                    <a:pt x="21004" y="3414549"/>
                  </a:lnTo>
                  <a:lnTo>
                    <a:pt x="17634" y="3354474"/>
                  </a:lnTo>
                  <a:lnTo>
                    <a:pt x="13569" y="3287903"/>
                  </a:lnTo>
                  <a:lnTo>
                    <a:pt x="10730" y="3233544"/>
                  </a:lnTo>
                  <a:lnTo>
                    <a:pt x="9011" y="3180614"/>
                  </a:lnTo>
                  <a:lnTo>
                    <a:pt x="8240" y="3128844"/>
                  </a:lnTo>
                  <a:lnTo>
                    <a:pt x="8249" y="3077964"/>
                  </a:lnTo>
                  <a:lnTo>
                    <a:pt x="8864" y="3027705"/>
                  </a:lnTo>
                  <a:lnTo>
                    <a:pt x="9917" y="2977796"/>
                  </a:lnTo>
                  <a:lnTo>
                    <a:pt x="11236" y="2927969"/>
                  </a:lnTo>
                  <a:lnTo>
                    <a:pt x="12649" y="2877952"/>
                  </a:lnTo>
                  <a:lnTo>
                    <a:pt x="13988" y="2827478"/>
                  </a:lnTo>
                  <a:lnTo>
                    <a:pt x="15080" y="2776276"/>
                  </a:lnTo>
                  <a:lnTo>
                    <a:pt x="15755" y="2724076"/>
                  </a:lnTo>
                  <a:lnTo>
                    <a:pt x="15842" y="2670609"/>
                  </a:lnTo>
                  <a:lnTo>
                    <a:pt x="15170" y="2615606"/>
                  </a:lnTo>
                  <a:lnTo>
                    <a:pt x="13569" y="2558796"/>
                  </a:lnTo>
                  <a:lnTo>
                    <a:pt x="11719" y="2493906"/>
                  </a:lnTo>
                  <a:lnTo>
                    <a:pt x="10967" y="2433725"/>
                  </a:lnTo>
                  <a:lnTo>
                    <a:pt x="11087" y="2377678"/>
                  </a:lnTo>
                  <a:lnTo>
                    <a:pt x="11848" y="2325186"/>
                  </a:lnTo>
                  <a:lnTo>
                    <a:pt x="13021" y="2275674"/>
                  </a:lnTo>
                  <a:lnTo>
                    <a:pt x="14379" y="2228564"/>
                  </a:lnTo>
                  <a:lnTo>
                    <a:pt x="15691" y="2183279"/>
                  </a:lnTo>
                  <a:lnTo>
                    <a:pt x="16730" y="2139244"/>
                  </a:lnTo>
                  <a:lnTo>
                    <a:pt x="17266" y="2095881"/>
                  </a:lnTo>
                  <a:lnTo>
                    <a:pt x="17071" y="2052612"/>
                  </a:lnTo>
                  <a:lnTo>
                    <a:pt x="15915" y="2008863"/>
                  </a:lnTo>
                  <a:lnTo>
                    <a:pt x="13569" y="1964055"/>
                  </a:lnTo>
                  <a:lnTo>
                    <a:pt x="10006" y="1911836"/>
                  </a:lnTo>
                  <a:lnTo>
                    <a:pt x="6693" y="1863622"/>
                  </a:lnTo>
                  <a:lnTo>
                    <a:pt x="3832" y="1818050"/>
                  </a:lnTo>
                  <a:lnTo>
                    <a:pt x="1627" y="1773760"/>
                  </a:lnTo>
                  <a:lnTo>
                    <a:pt x="282" y="1729390"/>
                  </a:lnTo>
                  <a:lnTo>
                    <a:pt x="0" y="1683581"/>
                  </a:lnTo>
                  <a:lnTo>
                    <a:pt x="984" y="1634970"/>
                  </a:lnTo>
                  <a:lnTo>
                    <a:pt x="3438" y="1582197"/>
                  </a:lnTo>
                  <a:lnTo>
                    <a:pt x="7565" y="1523901"/>
                  </a:lnTo>
                  <a:lnTo>
                    <a:pt x="13569" y="1458722"/>
                  </a:lnTo>
                  <a:lnTo>
                    <a:pt x="17618" y="1408229"/>
                  </a:lnTo>
                  <a:lnTo>
                    <a:pt x="19934" y="1355749"/>
                  </a:lnTo>
                  <a:lnTo>
                    <a:pt x="20795" y="1301841"/>
                  </a:lnTo>
                  <a:lnTo>
                    <a:pt x="20478" y="1247063"/>
                  </a:lnTo>
                  <a:lnTo>
                    <a:pt x="19261" y="1191975"/>
                  </a:lnTo>
                  <a:lnTo>
                    <a:pt x="17421" y="1137135"/>
                  </a:lnTo>
                  <a:lnTo>
                    <a:pt x="15236" y="1083103"/>
                  </a:lnTo>
                  <a:lnTo>
                    <a:pt x="12983" y="1030438"/>
                  </a:lnTo>
                  <a:lnTo>
                    <a:pt x="10939" y="979697"/>
                  </a:lnTo>
                  <a:lnTo>
                    <a:pt x="9382" y="931442"/>
                  </a:lnTo>
                  <a:lnTo>
                    <a:pt x="8589" y="886230"/>
                  </a:lnTo>
                  <a:lnTo>
                    <a:pt x="8837" y="844621"/>
                  </a:lnTo>
                  <a:lnTo>
                    <a:pt x="10405" y="807173"/>
                  </a:lnTo>
                  <a:lnTo>
                    <a:pt x="13569" y="774446"/>
                  </a:lnTo>
                  <a:lnTo>
                    <a:pt x="17247" y="744543"/>
                  </a:lnTo>
                  <a:lnTo>
                    <a:pt x="20669" y="711223"/>
                  </a:lnTo>
                  <a:lnTo>
                    <a:pt x="26499" y="634625"/>
                  </a:lnTo>
                  <a:lnTo>
                    <a:pt x="28781" y="591495"/>
                  </a:lnTo>
                  <a:lnTo>
                    <a:pt x="30559" y="545242"/>
                  </a:lnTo>
                  <a:lnTo>
                    <a:pt x="31770" y="495940"/>
                  </a:lnTo>
                  <a:lnTo>
                    <a:pt x="32351" y="443664"/>
                  </a:lnTo>
                  <a:lnTo>
                    <a:pt x="32241" y="388486"/>
                  </a:lnTo>
                  <a:lnTo>
                    <a:pt x="31377" y="330482"/>
                  </a:lnTo>
                  <a:lnTo>
                    <a:pt x="29697" y="269724"/>
                  </a:lnTo>
                  <a:lnTo>
                    <a:pt x="27139" y="206286"/>
                  </a:lnTo>
                  <a:lnTo>
                    <a:pt x="23640" y="140243"/>
                  </a:lnTo>
                  <a:lnTo>
                    <a:pt x="19137" y="71668"/>
                  </a:lnTo>
                  <a:lnTo>
                    <a:pt x="13569" y="635"/>
                  </a:lnTo>
                  <a:lnTo>
                    <a:pt x="18903" y="0"/>
                  </a:lnTo>
                  <a:lnTo>
                    <a:pt x="26015" y="0"/>
                  </a:lnTo>
                  <a:lnTo>
                    <a:pt x="32619" y="635"/>
                  </a:lnTo>
                  <a:close/>
                </a:path>
              </a:pathLst>
            </a:custGeom>
            <a:ln w="41275">
              <a:solidFill>
                <a:srgbClr val="FFB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09159" y="2124392"/>
            <a:ext cx="6042025" cy="224599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41300" marR="1570990" indent="-228600">
              <a:lnSpc>
                <a:spcPts val="2400"/>
              </a:lnSpc>
              <a:spcBef>
                <a:spcPts val="355"/>
              </a:spcBef>
              <a:buFont typeface="Arial MT"/>
              <a:buChar char="•"/>
              <a:tabLst>
                <a:tab pos="241300" algn="l"/>
              </a:tabLst>
            </a:pPr>
            <a:r>
              <a:rPr sz="2150" dirty="0">
                <a:latin typeface="Georgia"/>
                <a:cs typeface="Georgia"/>
              </a:rPr>
              <a:t>Introduction</a:t>
            </a:r>
            <a:r>
              <a:rPr sz="2150" spc="114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to</a:t>
            </a:r>
            <a:r>
              <a:rPr sz="2150" spc="16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different</a:t>
            </a:r>
            <a:r>
              <a:rPr sz="2150" spc="13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modes</a:t>
            </a:r>
            <a:r>
              <a:rPr sz="2150" spc="170" dirty="0">
                <a:latin typeface="Georgia"/>
                <a:cs typeface="Georgia"/>
              </a:rPr>
              <a:t> </a:t>
            </a:r>
            <a:r>
              <a:rPr sz="2150" spc="-25" dirty="0">
                <a:latin typeface="Georgia"/>
                <a:cs typeface="Georgia"/>
              </a:rPr>
              <a:t>of </a:t>
            </a:r>
            <a:r>
              <a:rPr sz="2150" spc="-10" dirty="0">
                <a:latin typeface="Georgia"/>
                <a:cs typeface="Georgia"/>
              </a:rPr>
              <a:t>Deployments,</a:t>
            </a:r>
            <a:endParaRPr sz="2150">
              <a:latin typeface="Georgia"/>
              <a:cs typeface="Georgia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</a:tabLst>
            </a:pPr>
            <a:r>
              <a:rPr sz="2150" dirty="0">
                <a:latin typeface="Georgia"/>
                <a:cs typeface="Georgia"/>
              </a:rPr>
              <a:t>Working</a:t>
            </a:r>
            <a:r>
              <a:rPr sz="2150" spc="114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with</a:t>
            </a:r>
            <a:r>
              <a:rPr sz="2150" spc="10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Flask</a:t>
            </a:r>
            <a:r>
              <a:rPr sz="2150" spc="130" dirty="0">
                <a:latin typeface="Georgia"/>
                <a:cs typeface="Georgia"/>
              </a:rPr>
              <a:t> </a:t>
            </a:r>
            <a:r>
              <a:rPr sz="2150" spc="-10" dirty="0">
                <a:latin typeface="Georgia"/>
                <a:cs typeface="Georgia"/>
              </a:rPr>
              <a:t>framework,</a:t>
            </a:r>
            <a:endParaRPr sz="2150">
              <a:latin typeface="Georgia"/>
              <a:cs typeface="Georgia"/>
            </a:endParaRPr>
          </a:p>
          <a:p>
            <a:pPr marL="240665" indent="-22796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240665" algn="l"/>
              </a:tabLst>
            </a:pPr>
            <a:r>
              <a:rPr sz="2150" dirty="0">
                <a:latin typeface="Georgia"/>
                <a:cs typeface="Georgia"/>
              </a:rPr>
              <a:t>Building</a:t>
            </a:r>
            <a:r>
              <a:rPr sz="2150" spc="10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an</a:t>
            </a:r>
            <a:r>
              <a:rPr sz="2150" spc="8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application</a:t>
            </a:r>
            <a:r>
              <a:rPr sz="2150" spc="17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with</a:t>
            </a:r>
            <a:r>
              <a:rPr sz="2150" spc="10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Flask</a:t>
            </a:r>
            <a:r>
              <a:rPr sz="2150" spc="50" dirty="0">
                <a:latin typeface="Georgia"/>
                <a:cs typeface="Georgia"/>
              </a:rPr>
              <a:t> </a:t>
            </a:r>
            <a:r>
              <a:rPr sz="2150" spc="-10" dirty="0">
                <a:latin typeface="Georgia"/>
                <a:cs typeface="Georgia"/>
              </a:rPr>
              <a:t>Framework,</a:t>
            </a:r>
            <a:endParaRPr sz="2150">
              <a:latin typeface="Georgia"/>
              <a:cs typeface="Georgia"/>
            </a:endParaRPr>
          </a:p>
          <a:p>
            <a:pPr marL="241300" marR="514984" indent="-228600">
              <a:lnSpc>
                <a:spcPts val="2330"/>
              </a:lnSpc>
              <a:spcBef>
                <a:spcPts val="1085"/>
              </a:spcBef>
              <a:buFont typeface="Arial MT"/>
              <a:buChar char="•"/>
              <a:tabLst>
                <a:tab pos="241300" algn="l"/>
              </a:tabLst>
            </a:pPr>
            <a:r>
              <a:rPr sz="2150" dirty="0">
                <a:latin typeface="Georgia"/>
                <a:cs typeface="Georgia"/>
              </a:rPr>
              <a:t>Integrating</a:t>
            </a:r>
            <a:r>
              <a:rPr sz="2150" spc="15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Deep</a:t>
            </a:r>
            <a:r>
              <a:rPr sz="2150" spc="8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learning</a:t>
            </a:r>
            <a:r>
              <a:rPr sz="2150" spc="16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model</a:t>
            </a:r>
            <a:r>
              <a:rPr sz="2150" spc="114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with</a:t>
            </a:r>
            <a:r>
              <a:rPr sz="2150" spc="150" dirty="0">
                <a:latin typeface="Georgia"/>
                <a:cs typeface="Georgia"/>
              </a:rPr>
              <a:t> </a:t>
            </a:r>
            <a:r>
              <a:rPr sz="2150" spc="-25" dirty="0">
                <a:latin typeface="Georgia"/>
                <a:cs typeface="Georgia"/>
              </a:rPr>
              <a:t>Web </a:t>
            </a:r>
            <a:r>
              <a:rPr sz="2150" spc="-10" dirty="0">
                <a:latin typeface="Georgia"/>
                <a:cs typeface="Georgia"/>
              </a:rPr>
              <a:t>Application</a:t>
            </a:r>
            <a:endParaRPr sz="215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925" marR="5080" indent="-657860">
              <a:lnSpc>
                <a:spcPts val="1500"/>
              </a:lnSpc>
            </a:pPr>
            <a:r>
              <a:rPr lang="en-US" smtClean="0"/>
              <a:t>Sukhbeer Kaur (32918) | Assistant Professor System and Architecture (LPU)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1/10/2025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pc="-25" dirty="0"/>
              <a:pPr marL="12700">
                <a:lnSpc>
                  <a:spcPct val="100000"/>
                </a:lnSpc>
              </a:pPr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0750" y="2780347"/>
            <a:ext cx="295148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b="1" dirty="0">
                <a:latin typeface="Georgia"/>
                <a:cs typeface="Georgia"/>
              </a:rPr>
              <a:t>UNIT</a:t>
            </a:r>
            <a:r>
              <a:rPr sz="5400" b="1" spc="-100" dirty="0">
                <a:latin typeface="Georgia"/>
                <a:cs typeface="Georgia"/>
              </a:rPr>
              <a:t> </a:t>
            </a:r>
            <a:r>
              <a:rPr sz="5400" b="1" spc="-25" dirty="0">
                <a:latin typeface="Georgia"/>
                <a:cs typeface="Georgia"/>
              </a:rPr>
              <a:t>VI</a:t>
            </a:r>
            <a:endParaRPr sz="540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37817" y="1007427"/>
            <a:ext cx="92710" cy="4519295"/>
            <a:chOff x="4737817" y="1007427"/>
            <a:chExt cx="92710" cy="4519295"/>
          </a:xfrm>
        </p:grpSpPr>
        <p:sp>
          <p:nvSpPr>
            <p:cNvPr id="4" name="object 4"/>
            <p:cNvSpPr/>
            <p:nvPr/>
          </p:nvSpPr>
          <p:spPr>
            <a:xfrm>
              <a:off x="4756751" y="1028699"/>
              <a:ext cx="48895" cy="4478020"/>
            </a:xfrm>
            <a:custGeom>
              <a:avLst/>
              <a:gdLst/>
              <a:ahLst/>
              <a:cxnLst/>
              <a:rect l="l" t="t" r="r" b="b"/>
              <a:pathLst>
                <a:path w="48895" h="4478020">
                  <a:moveTo>
                    <a:pt x="22515" y="2199826"/>
                  </a:moveTo>
                  <a:lnTo>
                    <a:pt x="23711" y="2237090"/>
                  </a:lnTo>
                  <a:lnTo>
                    <a:pt x="24726" y="2284156"/>
                  </a:lnTo>
                  <a:lnTo>
                    <a:pt x="25227" y="2332037"/>
                  </a:lnTo>
                  <a:lnTo>
                    <a:pt x="25174" y="2380934"/>
                  </a:lnTo>
                  <a:lnTo>
                    <a:pt x="24623" y="2423795"/>
                  </a:lnTo>
                  <a:lnTo>
                    <a:pt x="24530" y="2431048"/>
                  </a:lnTo>
                  <a:lnTo>
                    <a:pt x="23261" y="2482371"/>
                  </a:lnTo>
                  <a:lnTo>
                    <a:pt x="21314" y="2535731"/>
                  </a:lnTo>
                  <a:lnTo>
                    <a:pt x="18666" y="2590702"/>
                  </a:lnTo>
                  <a:lnTo>
                    <a:pt x="15273" y="2647696"/>
                  </a:lnTo>
                  <a:lnTo>
                    <a:pt x="12370" y="2701421"/>
                  </a:lnTo>
                  <a:lnTo>
                    <a:pt x="10531" y="2755236"/>
                  </a:lnTo>
                  <a:lnTo>
                    <a:pt x="9597" y="2808911"/>
                  </a:lnTo>
                  <a:lnTo>
                    <a:pt x="9421" y="2859313"/>
                  </a:lnTo>
                  <a:lnTo>
                    <a:pt x="9411" y="2862215"/>
                  </a:lnTo>
                  <a:lnTo>
                    <a:pt x="9766" y="2908611"/>
                  </a:lnTo>
                  <a:lnTo>
                    <a:pt x="10562" y="2961424"/>
                  </a:lnTo>
                  <a:lnTo>
                    <a:pt x="11755" y="3017600"/>
                  </a:lnTo>
                  <a:lnTo>
                    <a:pt x="14155" y="3115113"/>
                  </a:lnTo>
                  <a:lnTo>
                    <a:pt x="15132" y="3161356"/>
                  </a:lnTo>
                  <a:lnTo>
                    <a:pt x="15750" y="3205617"/>
                  </a:lnTo>
                  <a:lnTo>
                    <a:pt x="15849" y="3247664"/>
                  </a:lnTo>
                  <a:lnTo>
                    <a:pt x="15273" y="3287268"/>
                  </a:lnTo>
                  <a:lnTo>
                    <a:pt x="14846" y="3326220"/>
                  </a:lnTo>
                  <a:lnTo>
                    <a:pt x="15345" y="3366579"/>
                  </a:lnTo>
                  <a:lnTo>
                    <a:pt x="16537" y="3408427"/>
                  </a:lnTo>
                  <a:lnTo>
                    <a:pt x="18188" y="3451845"/>
                  </a:lnTo>
                  <a:lnTo>
                    <a:pt x="20066" y="3496915"/>
                  </a:lnTo>
                  <a:lnTo>
                    <a:pt x="21937" y="3543718"/>
                  </a:lnTo>
                  <a:lnTo>
                    <a:pt x="23569" y="3592335"/>
                  </a:lnTo>
                  <a:lnTo>
                    <a:pt x="24728" y="3642849"/>
                  </a:lnTo>
                  <a:lnTo>
                    <a:pt x="25101" y="3686159"/>
                  </a:lnTo>
                  <a:lnTo>
                    <a:pt x="25181" y="3695340"/>
                  </a:lnTo>
                  <a:lnTo>
                    <a:pt x="24715" y="3747643"/>
                  </a:lnTo>
                  <a:lnTo>
                    <a:pt x="24695" y="3749891"/>
                  </a:lnTo>
                  <a:lnTo>
                    <a:pt x="23037" y="3806582"/>
                  </a:lnTo>
                  <a:lnTo>
                    <a:pt x="19974" y="3865495"/>
                  </a:lnTo>
                  <a:lnTo>
                    <a:pt x="15273" y="3926713"/>
                  </a:lnTo>
                  <a:lnTo>
                    <a:pt x="10395" y="3995969"/>
                  </a:lnTo>
                  <a:lnTo>
                    <a:pt x="8539" y="4057131"/>
                  </a:lnTo>
                  <a:lnTo>
                    <a:pt x="8936" y="4101936"/>
                  </a:lnTo>
                  <a:lnTo>
                    <a:pt x="9021" y="4111613"/>
                  </a:lnTo>
                  <a:lnTo>
                    <a:pt x="11161" y="4160830"/>
                  </a:lnTo>
                  <a:lnTo>
                    <a:pt x="14277" y="4206196"/>
                  </a:lnTo>
                  <a:lnTo>
                    <a:pt x="17686" y="4249126"/>
                  </a:lnTo>
                  <a:lnTo>
                    <a:pt x="20707" y="4291035"/>
                  </a:lnTo>
                  <a:lnTo>
                    <a:pt x="22658" y="4333337"/>
                  </a:lnTo>
                  <a:lnTo>
                    <a:pt x="22742" y="4351928"/>
                  </a:lnTo>
                  <a:lnTo>
                    <a:pt x="22857" y="4377447"/>
                  </a:lnTo>
                  <a:lnTo>
                    <a:pt x="20623" y="4424780"/>
                  </a:lnTo>
                  <a:lnTo>
                    <a:pt x="15364" y="4475861"/>
                  </a:lnTo>
                  <a:lnTo>
                    <a:pt x="15273" y="4476750"/>
                  </a:lnTo>
                  <a:lnTo>
                    <a:pt x="19718" y="4477512"/>
                  </a:lnTo>
                  <a:lnTo>
                    <a:pt x="28608" y="4475861"/>
                  </a:lnTo>
                  <a:lnTo>
                    <a:pt x="34248" y="4475861"/>
                  </a:lnTo>
                  <a:lnTo>
                    <a:pt x="31014" y="4437466"/>
                  </a:lnTo>
                  <a:lnTo>
                    <a:pt x="28638" y="4395827"/>
                  </a:lnTo>
                  <a:lnTo>
                    <a:pt x="27088" y="4351928"/>
                  </a:lnTo>
                  <a:lnTo>
                    <a:pt x="26259" y="4305867"/>
                  </a:lnTo>
                  <a:lnTo>
                    <a:pt x="26095" y="4249126"/>
                  </a:lnTo>
                  <a:lnTo>
                    <a:pt x="26339" y="4207645"/>
                  </a:lnTo>
                  <a:lnTo>
                    <a:pt x="26967" y="4160830"/>
                  </a:lnTo>
                  <a:lnTo>
                    <a:pt x="27036" y="4155678"/>
                  </a:lnTo>
                  <a:lnTo>
                    <a:pt x="28031" y="4101936"/>
                  </a:lnTo>
                  <a:lnTo>
                    <a:pt x="29218" y="4046516"/>
                  </a:lnTo>
                  <a:lnTo>
                    <a:pt x="30491" y="3989516"/>
                  </a:lnTo>
                  <a:lnTo>
                    <a:pt x="31743" y="3931031"/>
                  </a:lnTo>
                  <a:lnTo>
                    <a:pt x="32870" y="3871159"/>
                  </a:lnTo>
                  <a:lnTo>
                    <a:pt x="33765" y="3809998"/>
                  </a:lnTo>
                  <a:lnTo>
                    <a:pt x="34303" y="3749891"/>
                  </a:lnTo>
                  <a:lnTo>
                    <a:pt x="34871" y="3695340"/>
                  </a:lnTo>
                  <a:lnTo>
                    <a:pt x="36096" y="3627345"/>
                  </a:lnTo>
                  <a:lnTo>
                    <a:pt x="37562" y="3570894"/>
                  </a:lnTo>
                  <a:lnTo>
                    <a:pt x="39222" y="3516503"/>
                  </a:lnTo>
                  <a:lnTo>
                    <a:pt x="40927" y="3463864"/>
                  </a:lnTo>
                  <a:lnTo>
                    <a:pt x="42534" y="3412674"/>
                  </a:lnTo>
                  <a:lnTo>
                    <a:pt x="43788" y="3366579"/>
                  </a:lnTo>
                  <a:lnTo>
                    <a:pt x="43896" y="3362626"/>
                  </a:lnTo>
                  <a:lnTo>
                    <a:pt x="44867" y="3313417"/>
                  </a:lnTo>
                  <a:lnTo>
                    <a:pt x="45301" y="3264740"/>
                  </a:lnTo>
                  <a:lnTo>
                    <a:pt x="45053" y="3216290"/>
                  </a:lnTo>
                  <a:lnTo>
                    <a:pt x="43977" y="3167763"/>
                  </a:lnTo>
                  <a:lnTo>
                    <a:pt x="41927" y="3118853"/>
                  </a:lnTo>
                  <a:lnTo>
                    <a:pt x="38758" y="3069254"/>
                  </a:lnTo>
                  <a:lnTo>
                    <a:pt x="34323" y="3018663"/>
                  </a:lnTo>
                  <a:lnTo>
                    <a:pt x="29399" y="2961424"/>
                  </a:lnTo>
                  <a:lnTo>
                    <a:pt x="26368" y="2908611"/>
                  </a:lnTo>
                  <a:lnTo>
                    <a:pt x="25014" y="2862215"/>
                  </a:lnTo>
                  <a:lnTo>
                    <a:pt x="24929" y="2859313"/>
                  </a:lnTo>
                  <a:lnTo>
                    <a:pt x="24854" y="2808911"/>
                  </a:lnTo>
                  <a:lnTo>
                    <a:pt x="25634" y="2767627"/>
                  </a:lnTo>
                  <a:lnTo>
                    <a:pt x="27179" y="2723419"/>
                  </a:lnTo>
                  <a:lnTo>
                    <a:pt x="29122" y="2679090"/>
                  </a:lnTo>
                  <a:lnTo>
                    <a:pt x="31162" y="2633730"/>
                  </a:lnTo>
                  <a:lnTo>
                    <a:pt x="33001" y="2586430"/>
                  </a:lnTo>
                  <a:lnTo>
                    <a:pt x="34341" y="2536280"/>
                  </a:lnTo>
                  <a:lnTo>
                    <a:pt x="34879" y="2482580"/>
                  </a:lnTo>
                  <a:lnTo>
                    <a:pt x="34392" y="2431048"/>
                  </a:lnTo>
                  <a:lnTo>
                    <a:pt x="32584" y="2365572"/>
                  </a:lnTo>
                  <a:lnTo>
                    <a:pt x="30010" y="2312544"/>
                  </a:lnTo>
                  <a:lnTo>
                    <a:pt x="26947" y="2263626"/>
                  </a:lnTo>
                  <a:lnTo>
                    <a:pt x="23740" y="2217730"/>
                  </a:lnTo>
                  <a:lnTo>
                    <a:pt x="22515" y="2199826"/>
                  </a:lnTo>
                  <a:close/>
                </a:path>
                <a:path w="48895" h="4478020">
                  <a:moveTo>
                    <a:pt x="34248" y="4475861"/>
                  </a:moveTo>
                  <a:lnTo>
                    <a:pt x="28608" y="4475861"/>
                  </a:lnTo>
                  <a:lnTo>
                    <a:pt x="34323" y="4476750"/>
                  </a:lnTo>
                  <a:lnTo>
                    <a:pt x="34248" y="4475861"/>
                  </a:lnTo>
                  <a:close/>
                </a:path>
                <a:path w="48895" h="4478020">
                  <a:moveTo>
                    <a:pt x="16620" y="2075906"/>
                  </a:moveTo>
                  <a:lnTo>
                    <a:pt x="16705" y="2087319"/>
                  </a:lnTo>
                  <a:lnTo>
                    <a:pt x="18273" y="2130663"/>
                  </a:lnTo>
                  <a:lnTo>
                    <a:pt x="20733" y="2173771"/>
                  </a:lnTo>
                  <a:lnTo>
                    <a:pt x="22515" y="2199826"/>
                  </a:lnTo>
                  <a:lnTo>
                    <a:pt x="22220" y="2190638"/>
                  </a:lnTo>
                  <a:lnTo>
                    <a:pt x="20291" y="2144599"/>
                  </a:lnTo>
                  <a:lnTo>
                    <a:pt x="17963" y="2098772"/>
                  </a:lnTo>
                  <a:lnTo>
                    <a:pt x="16620" y="2075906"/>
                  </a:lnTo>
                  <a:close/>
                </a:path>
                <a:path w="48895" h="4478020">
                  <a:moveTo>
                    <a:pt x="34323" y="0"/>
                  </a:moveTo>
                  <a:lnTo>
                    <a:pt x="28354" y="635"/>
                  </a:lnTo>
                  <a:lnTo>
                    <a:pt x="15296" y="635"/>
                  </a:lnTo>
                  <a:lnTo>
                    <a:pt x="16835" y="43626"/>
                  </a:lnTo>
                  <a:lnTo>
                    <a:pt x="17566" y="89554"/>
                  </a:lnTo>
                  <a:lnTo>
                    <a:pt x="17630" y="137415"/>
                  </a:lnTo>
                  <a:lnTo>
                    <a:pt x="17297" y="174974"/>
                  </a:lnTo>
                  <a:lnTo>
                    <a:pt x="17192" y="186845"/>
                  </a:lnTo>
                  <a:lnTo>
                    <a:pt x="16415" y="237475"/>
                  </a:lnTo>
                  <a:lnTo>
                    <a:pt x="14501" y="340874"/>
                  </a:lnTo>
                  <a:lnTo>
                    <a:pt x="13693" y="392909"/>
                  </a:lnTo>
                  <a:lnTo>
                    <a:pt x="13201" y="444680"/>
                  </a:lnTo>
                  <a:lnTo>
                    <a:pt x="13192" y="495820"/>
                  </a:lnTo>
                  <a:lnTo>
                    <a:pt x="13827" y="545962"/>
                  </a:lnTo>
                  <a:lnTo>
                    <a:pt x="15273" y="594740"/>
                  </a:lnTo>
                  <a:lnTo>
                    <a:pt x="17076" y="637421"/>
                  </a:lnTo>
                  <a:lnTo>
                    <a:pt x="21307" y="730935"/>
                  </a:lnTo>
                  <a:lnTo>
                    <a:pt x="23471" y="781074"/>
                  </a:lnTo>
                  <a:lnTo>
                    <a:pt x="25489" y="833007"/>
                  </a:lnTo>
                  <a:lnTo>
                    <a:pt x="27229" y="886385"/>
                  </a:lnTo>
                  <a:lnTo>
                    <a:pt x="28560" y="940863"/>
                  </a:lnTo>
                  <a:lnTo>
                    <a:pt x="29306" y="993078"/>
                  </a:lnTo>
                  <a:lnTo>
                    <a:pt x="29349" y="996093"/>
                  </a:lnTo>
                  <a:lnTo>
                    <a:pt x="29463" y="1051728"/>
                  </a:lnTo>
                  <a:lnTo>
                    <a:pt x="28862" y="1099947"/>
                  </a:lnTo>
                  <a:lnTo>
                    <a:pt x="27158" y="1162088"/>
                  </a:lnTo>
                  <a:lnTo>
                    <a:pt x="24430" y="1217599"/>
                  </a:lnTo>
                  <a:lnTo>
                    <a:pt x="20520" y="1271388"/>
                  </a:lnTo>
                  <a:lnTo>
                    <a:pt x="15273" y="1323848"/>
                  </a:lnTo>
                  <a:lnTo>
                    <a:pt x="9972" y="1376427"/>
                  </a:lnTo>
                  <a:lnTo>
                    <a:pt x="5916" y="1430536"/>
                  </a:lnTo>
                  <a:lnTo>
                    <a:pt x="2998" y="1485774"/>
                  </a:lnTo>
                  <a:lnTo>
                    <a:pt x="1110" y="1541739"/>
                  </a:lnTo>
                  <a:lnTo>
                    <a:pt x="248" y="1592090"/>
                  </a:lnTo>
                  <a:lnTo>
                    <a:pt x="146" y="1598028"/>
                  </a:lnTo>
                  <a:lnTo>
                    <a:pt x="0" y="1653450"/>
                  </a:lnTo>
                  <a:lnTo>
                    <a:pt x="557" y="1709975"/>
                  </a:lnTo>
                  <a:lnTo>
                    <a:pt x="1717" y="1764829"/>
                  </a:lnTo>
                  <a:lnTo>
                    <a:pt x="3370" y="1818400"/>
                  </a:lnTo>
                  <a:lnTo>
                    <a:pt x="5409" y="1870286"/>
                  </a:lnTo>
                  <a:lnTo>
                    <a:pt x="7726" y="1920087"/>
                  </a:lnTo>
                  <a:lnTo>
                    <a:pt x="10214" y="1967400"/>
                  </a:lnTo>
                  <a:lnTo>
                    <a:pt x="12766" y="2011823"/>
                  </a:lnTo>
                  <a:lnTo>
                    <a:pt x="15273" y="2052954"/>
                  </a:lnTo>
                  <a:lnTo>
                    <a:pt x="16620" y="2075906"/>
                  </a:lnTo>
                  <a:lnTo>
                    <a:pt x="16450" y="2052954"/>
                  </a:lnTo>
                  <a:lnTo>
                    <a:pt x="16374" y="2042653"/>
                  </a:lnTo>
                  <a:lnTo>
                    <a:pt x="17624" y="1995580"/>
                  </a:lnTo>
                  <a:lnTo>
                    <a:pt x="20803" y="1945013"/>
                  </a:lnTo>
                  <a:lnTo>
                    <a:pt x="26254" y="1889866"/>
                  </a:lnTo>
                  <a:lnTo>
                    <a:pt x="34323" y="1829053"/>
                  </a:lnTo>
                  <a:lnTo>
                    <a:pt x="41173" y="1772707"/>
                  </a:lnTo>
                  <a:lnTo>
                    <a:pt x="45666" y="1713914"/>
                  </a:lnTo>
                  <a:lnTo>
                    <a:pt x="48096" y="1654241"/>
                  </a:lnTo>
                  <a:lnTo>
                    <a:pt x="48129" y="1653450"/>
                  </a:lnTo>
                  <a:lnTo>
                    <a:pt x="48812" y="1598028"/>
                  </a:lnTo>
                  <a:lnTo>
                    <a:pt x="48885" y="1592090"/>
                  </a:lnTo>
                  <a:lnTo>
                    <a:pt x="48375" y="1541739"/>
                  </a:lnTo>
                  <a:lnTo>
                    <a:pt x="48263" y="1530611"/>
                  </a:lnTo>
                  <a:lnTo>
                    <a:pt x="46586" y="1469788"/>
                  </a:lnTo>
                  <a:lnTo>
                    <a:pt x="44181" y="1410398"/>
                  </a:lnTo>
                  <a:lnTo>
                    <a:pt x="41374" y="1353216"/>
                  </a:lnTo>
                  <a:lnTo>
                    <a:pt x="38490" y="1299018"/>
                  </a:lnTo>
                  <a:lnTo>
                    <a:pt x="35856" y="1248580"/>
                  </a:lnTo>
                  <a:lnTo>
                    <a:pt x="33796" y="1202678"/>
                  </a:lnTo>
                  <a:lnTo>
                    <a:pt x="32658" y="1162828"/>
                  </a:lnTo>
                  <a:lnTo>
                    <a:pt x="32704" y="1127585"/>
                  </a:lnTo>
                  <a:lnTo>
                    <a:pt x="34323" y="1099947"/>
                  </a:lnTo>
                  <a:lnTo>
                    <a:pt x="37618" y="1066029"/>
                  </a:lnTo>
                  <a:lnTo>
                    <a:pt x="40431" y="1030690"/>
                  </a:lnTo>
                  <a:lnTo>
                    <a:pt x="42668" y="993078"/>
                  </a:lnTo>
                  <a:lnTo>
                    <a:pt x="44235" y="952344"/>
                  </a:lnTo>
                  <a:lnTo>
                    <a:pt x="45039" y="907637"/>
                  </a:lnTo>
                  <a:lnTo>
                    <a:pt x="44985" y="858106"/>
                  </a:lnTo>
                  <a:lnTo>
                    <a:pt x="43980" y="802901"/>
                  </a:lnTo>
                  <a:lnTo>
                    <a:pt x="41931" y="741173"/>
                  </a:lnTo>
                  <a:lnTo>
                    <a:pt x="38743" y="672069"/>
                  </a:lnTo>
                  <a:lnTo>
                    <a:pt x="34323" y="594740"/>
                  </a:lnTo>
                  <a:lnTo>
                    <a:pt x="30770" y="531286"/>
                  </a:lnTo>
                  <a:lnTo>
                    <a:pt x="28440" y="475950"/>
                  </a:lnTo>
                  <a:lnTo>
                    <a:pt x="27161" y="427053"/>
                  </a:lnTo>
                  <a:lnTo>
                    <a:pt x="26850" y="392909"/>
                  </a:lnTo>
                  <a:lnTo>
                    <a:pt x="26759" y="382919"/>
                  </a:lnTo>
                  <a:lnTo>
                    <a:pt x="27061" y="341869"/>
                  </a:lnTo>
                  <a:lnTo>
                    <a:pt x="27894" y="302228"/>
                  </a:lnTo>
                  <a:lnTo>
                    <a:pt x="29083" y="262316"/>
                  </a:lnTo>
                  <a:lnTo>
                    <a:pt x="30457" y="220457"/>
                  </a:lnTo>
                  <a:lnTo>
                    <a:pt x="31840" y="174974"/>
                  </a:lnTo>
                  <a:lnTo>
                    <a:pt x="33062" y="124188"/>
                  </a:lnTo>
                  <a:lnTo>
                    <a:pt x="33947" y="66422"/>
                  </a:lnTo>
                  <a:lnTo>
                    <a:pt x="34319" y="635"/>
                  </a:lnTo>
                  <a:lnTo>
                    <a:pt x="20099" y="635"/>
                  </a:lnTo>
                  <a:lnTo>
                    <a:pt x="15273" y="0"/>
                  </a:lnTo>
                  <a:lnTo>
                    <a:pt x="34323" y="0"/>
                  </a:lnTo>
                  <a:close/>
                </a:path>
              </a:pathLst>
            </a:custGeom>
            <a:solidFill>
              <a:srgbClr val="FFB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58455" y="1028064"/>
              <a:ext cx="51435" cy="4478020"/>
            </a:xfrm>
            <a:custGeom>
              <a:avLst/>
              <a:gdLst/>
              <a:ahLst/>
              <a:cxnLst/>
              <a:rect l="l" t="t" r="r" b="b"/>
              <a:pathLst>
                <a:path w="51435" h="4478020">
                  <a:moveTo>
                    <a:pt x="32619" y="635"/>
                  </a:moveTo>
                  <a:lnTo>
                    <a:pt x="30645" y="63567"/>
                  </a:lnTo>
                  <a:lnTo>
                    <a:pt x="29250" y="119487"/>
                  </a:lnTo>
                  <a:lnTo>
                    <a:pt x="28369" y="169769"/>
                  </a:lnTo>
                  <a:lnTo>
                    <a:pt x="27934" y="215787"/>
                  </a:lnTo>
                  <a:lnTo>
                    <a:pt x="27881" y="258915"/>
                  </a:lnTo>
                  <a:lnTo>
                    <a:pt x="28142" y="300529"/>
                  </a:lnTo>
                  <a:lnTo>
                    <a:pt x="28653" y="342003"/>
                  </a:lnTo>
                  <a:lnTo>
                    <a:pt x="29345" y="384711"/>
                  </a:lnTo>
                  <a:lnTo>
                    <a:pt x="30155" y="430027"/>
                  </a:lnTo>
                  <a:lnTo>
                    <a:pt x="31014" y="479327"/>
                  </a:lnTo>
                  <a:lnTo>
                    <a:pt x="31858" y="533985"/>
                  </a:lnTo>
                  <a:lnTo>
                    <a:pt x="32619" y="595376"/>
                  </a:lnTo>
                  <a:lnTo>
                    <a:pt x="33675" y="666546"/>
                  </a:lnTo>
                  <a:lnTo>
                    <a:pt x="35033" y="725397"/>
                  </a:lnTo>
                  <a:lnTo>
                    <a:pt x="36492" y="774829"/>
                  </a:lnTo>
                  <a:lnTo>
                    <a:pt x="37850" y="817739"/>
                  </a:lnTo>
                  <a:lnTo>
                    <a:pt x="38906" y="857027"/>
                  </a:lnTo>
                  <a:lnTo>
                    <a:pt x="39459" y="895591"/>
                  </a:lnTo>
                  <a:lnTo>
                    <a:pt x="39308" y="936330"/>
                  </a:lnTo>
                  <a:lnTo>
                    <a:pt x="38252" y="982142"/>
                  </a:lnTo>
                  <a:lnTo>
                    <a:pt x="36089" y="1035927"/>
                  </a:lnTo>
                  <a:lnTo>
                    <a:pt x="32619" y="1100582"/>
                  </a:lnTo>
                  <a:lnTo>
                    <a:pt x="30077" y="1161857"/>
                  </a:lnTo>
                  <a:lnTo>
                    <a:pt x="29703" y="1217233"/>
                  </a:lnTo>
                  <a:lnTo>
                    <a:pt x="30943" y="1267922"/>
                  </a:lnTo>
                  <a:lnTo>
                    <a:pt x="33244" y="1315142"/>
                  </a:lnTo>
                  <a:lnTo>
                    <a:pt x="36054" y="1360108"/>
                  </a:lnTo>
                  <a:lnTo>
                    <a:pt x="38819" y="1404034"/>
                  </a:lnTo>
                  <a:lnTo>
                    <a:pt x="40987" y="1448136"/>
                  </a:lnTo>
                  <a:lnTo>
                    <a:pt x="42004" y="1493631"/>
                  </a:lnTo>
                  <a:lnTo>
                    <a:pt x="41317" y="1541732"/>
                  </a:lnTo>
                  <a:lnTo>
                    <a:pt x="38373" y="1593656"/>
                  </a:lnTo>
                  <a:lnTo>
                    <a:pt x="32619" y="1650619"/>
                  </a:lnTo>
                  <a:lnTo>
                    <a:pt x="27293" y="1698849"/>
                  </a:lnTo>
                  <a:lnTo>
                    <a:pt x="22842" y="1749112"/>
                  </a:lnTo>
                  <a:lnTo>
                    <a:pt x="19254" y="1800924"/>
                  </a:lnTo>
                  <a:lnTo>
                    <a:pt x="16513" y="1853801"/>
                  </a:lnTo>
                  <a:lnTo>
                    <a:pt x="14606" y="1907262"/>
                  </a:lnTo>
                  <a:lnTo>
                    <a:pt x="13518" y="1960821"/>
                  </a:lnTo>
                  <a:lnTo>
                    <a:pt x="13236" y="2013997"/>
                  </a:lnTo>
                  <a:lnTo>
                    <a:pt x="13745" y="2066306"/>
                  </a:lnTo>
                  <a:lnTo>
                    <a:pt x="15031" y="2117265"/>
                  </a:lnTo>
                  <a:lnTo>
                    <a:pt x="17079" y="2166390"/>
                  </a:lnTo>
                  <a:lnTo>
                    <a:pt x="19877" y="2213199"/>
                  </a:lnTo>
                  <a:lnTo>
                    <a:pt x="23409" y="2257208"/>
                  </a:lnTo>
                  <a:lnTo>
                    <a:pt x="27661" y="2297934"/>
                  </a:lnTo>
                  <a:lnTo>
                    <a:pt x="32619" y="2334895"/>
                  </a:lnTo>
                  <a:lnTo>
                    <a:pt x="37261" y="2376829"/>
                  </a:lnTo>
                  <a:lnTo>
                    <a:pt x="39181" y="2420939"/>
                  </a:lnTo>
                  <a:lnTo>
                    <a:pt x="38941" y="2466990"/>
                  </a:lnTo>
                  <a:lnTo>
                    <a:pt x="37107" y="2514745"/>
                  </a:lnTo>
                  <a:lnTo>
                    <a:pt x="34240" y="2563968"/>
                  </a:lnTo>
                  <a:lnTo>
                    <a:pt x="30905" y="2614422"/>
                  </a:lnTo>
                  <a:lnTo>
                    <a:pt x="27665" y="2665870"/>
                  </a:lnTo>
                  <a:lnTo>
                    <a:pt x="25084" y="2718077"/>
                  </a:lnTo>
                  <a:lnTo>
                    <a:pt x="23725" y="2770806"/>
                  </a:lnTo>
                  <a:lnTo>
                    <a:pt x="24153" y="2823821"/>
                  </a:lnTo>
                  <a:lnTo>
                    <a:pt x="26929" y="2876885"/>
                  </a:lnTo>
                  <a:lnTo>
                    <a:pt x="32619" y="2929763"/>
                  </a:lnTo>
                  <a:lnTo>
                    <a:pt x="38596" y="2986493"/>
                  </a:lnTo>
                  <a:lnTo>
                    <a:pt x="41044" y="3041781"/>
                  </a:lnTo>
                  <a:lnTo>
                    <a:pt x="40740" y="3095658"/>
                  </a:lnTo>
                  <a:lnTo>
                    <a:pt x="38462" y="3148156"/>
                  </a:lnTo>
                  <a:lnTo>
                    <a:pt x="34989" y="3199307"/>
                  </a:lnTo>
                  <a:lnTo>
                    <a:pt x="31099" y="3249141"/>
                  </a:lnTo>
                  <a:lnTo>
                    <a:pt x="27570" y="3297691"/>
                  </a:lnTo>
                  <a:lnTo>
                    <a:pt x="25179" y="3344987"/>
                  </a:lnTo>
                  <a:lnTo>
                    <a:pt x="24705" y="3391062"/>
                  </a:lnTo>
                  <a:lnTo>
                    <a:pt x="26926" y="3435947"/>
                  </a:lnTo>
                  <a:lnTo>
                    <a:pt x="32619" y="3479673"/>
                  </a:lnTo>
                  <a:lnTo>
                    <a:pt x="36585" y="3505011"/>
                  </a:lnTo>
                  <a:lnTo>
                    <a:pt x="40036" y="3533456"/>
                  </a:lnTo>
                  <a:lnTo>
                    <a:pt x="45457" y="3599321"/>
                  </a:lnTo>
                  <a:lnTo>
                    <a:pt x="49013" y="3676568"/>
                  </a:lnTo>
                  <a:lnTo>
                    <a:pt x="50132" y="3719242"/>
                  </a:lnTo>
                  <a:lnTo>
                    <a:pt x="50834" y="3764500"/>
                  </a:lnTo>
                  <a:lnTo>
                    <a:pt x="51135" y="3812255"/>
                  </a:lnTo>
                  <a:lnTo>
                    <a:pt x="51050" y="3862419"/>
                  </a:lnTo>
                  <a:lnTo>
                    <a:pt x="50597" y="3914905"/>
                  </a:lnTo>
                  <a:lnTo>
                    <a:pt x="49792" y="3969626"/>
                  </a:lnTo>
                  <a:lnTo>
                    <a:pt x="48650" y="4026495"/>
                  </a:lnTo>
                  <a:lnTo>
                    <a:pt x="47189" y="4085425"/>
                  </a:lnTo>
                  <a:lnTo>
                    <a:pt x="45424" y="4146327"/>
                  </a:lnTo>
                  <a:lnTo>
                    <a:pt x="43373" y="4209116"/>
                  </a:lnTo>
                  <a:lnTo>
                    <a:pt x="41050" y="4273703"/>
                  </a:lnTo>
                  <a:lnTo>
                    <a:pt x="38472" y="4340002"/>
                  </a:lnTo>
                  <a:lnTo>
                    <a:pt x="35657" y="4407925"/>
                  </a:lnTo>
                  <a:lnTo>
                    <a:pt x="32619" y="4477385"/>
                  </a:lnTo>
                  <a:lnTo>
                    <a:pt x="24872" y="4477766"/>
                  </a:lnTo>
                  <a:lnTo>
                    <a:pt x="21316" y="4477385"/>
                  </a:lnTo>
                  <a:lnTo>
                    <a:pt x="13569" y="4477385"/>
                  </a:lnTo>
                  <a:lnTo>
                    <a:pt x="13956" y="4437003"/>
                  </a:lnTo>
                  <a:lnTo>
                    <a:pt x="13600" y="4392979"/>
                  </a:lnTo>
                  <a:lnTo>
                    <a:pt x="12685" y="4345907"/>
                  </a:lnTo>
                  <a:lnTo>
                    <a:pt x="11397" y="4296378"/>
                  </a:lnTo>
                  <a:lnTo>
                    <a:pt x="9920" y="4244984"/>
                  </a:lnTo>
                  <a:lnTo>
                    <a:pt x="8442" y="4192319"/>
                  </a:lnTo>
                  <a:lnTo>
                    <a:pt x="7145" y="4138975"/>
                  </a:lnTo>
                  <a:lnTo>
                    <a:pt x="6216" y="4085543"/>
                  </a:lnTo>
                  <a:lnTo>
                    <a:pt x="5840" y="4032617"/>
                  </a:lnTo>
                  <a:lnTo>
                    <a:pt x="6202" y="3980788"/>
                  </a:lnTo>
                  <a:lnTo>
                    <a:pt x="7488" y="3930649"/>
                  </a:lnTo>
                  <a:lnTo>
                    <a:pt x="9882" y="3882794"/>
                  </a:lnTo>
                  <a:lnTo>
                    <a:pt x="13569" y="3837813"/>
                  </a:lnTo>
                  <a:lnTo>
                    <a:pt x="18226" y="3788496"/>
                  </a:lnTo>
                  <a:lnTo>
                    <a:pt x="21834" y="3742226"/>
                  </a:lnTo>
                  <a:lnTo>
                    <a:pt x="24431" y="3697941"/>
                  </a:lnTo>
                  <a:lnTo>
                    <a:pt x="26057" y="3654581"/>
                  </a:lnTo>
                  <a:lnTo>
                    <a:pt x="26751" y="3611086"/>
                  </a:lnTo>
                  <a:lnTo>
                    <a:pt x="26554" y="3566395"/>
                  </a:lnTo>
                  <a:lnTo>
                    <a:pt x="25504" y="3519449"/>
                  </a:lnTo>
                  <a:lnTo>
                    <a:pt x="23641" y="3469187"/>
                  </a:lnTo>
                  <a:lnTo>
                    <a:pt x="21004" y="3414549"/>
                  </a:lnTo>
                  <a:lnTo>
                    <a:pt x="17634" y="3354474"/>
                  </a:lnTo>
                  <a:lnTo>
                    <a:pt x="13569" y="3287903"/>
                  </a:lnTo>
                  <a:lnTo>
                    <a:pt x="10730" y="3233544"/>
                  </a:lnTo>
                  <a:lnTo>
                    <a:pt x="9011" y="3180614"/>
                  </a:lnTo>
                  <a:lnTo>
                    <a:pt x="8240" y="3128844"/>
                  </a:lnTo>
                  <a:lnTo>
                    <a:pt x="8249" y="3077964"/>
                  </a:lnTo>
                  <a:lnTo>
                    <a:pt x="8864" y="3027705"/>
                  </a:lnTo>
                  <a:lnTo>
                    <a:pt x="9917" y="2977796"/>
                  </a:lnTo>
                  <a:lnTo>
                    <a:pt x="11236" y="2927969"/>
                  </a:lnTo>
                  <a:lnTo>
                    <a:pt x="12649" y="2877952"/>
                  </a:lnTo>
                  <a:lnTo>
                    <a:pt x="13988" y="2827478"/>
                  </a:lnTo>
                  <a:lnTo>
                    <a:pt x="15080" y="2776276"/>
                  </a:lnTo>
                  <a:lnTo>
                    <a:pt x="15755" y="2724076"/>
                  </a:lnTo>
                  <a:lnTo>
                    <a:pt x="15842" y="2670609"/>
                  </a:lnTo>
                  <a:lnTo>
                    <a:pt x="15170" y="2615606"/>
                  </a:lnTo>
                  <a:lnTo>
                    <a:pt x="13569" y="2558796"/>
                  </a:lnTo>
                  <a:lnTo>
                    <a:pt x="11719" y="2493906"/>
                  </a:lnTo>
                  <a:lnTo>
                    <a:pt x="10967" y="2433725"/>
                  </a:lnTo>
                  <a:lnTo>
                    <a:pt x="11087" y="2377678"/>
                  </a:lnTo>
                  <a:lnTo>
                    <a:pt x="11848" y="2325186"/>
                  </a:lnTo>
                  <a:lnTo>
                    <a:pt x="13021" y="2275674"/>
                  </a:lnTo>
                  <a:lnTo>
                    <a:pt x="14379" y="2228564"/>
                  </a:lnTo>
                  <a:lnTo>
                    <a:pt x="15691" y="2183279"/>
                  </a:lnTo>
                  <a:lnTo>
                    <a:pt x="16730" y="2139244"/>
                  </a:lnTo>
                  <a:lnTo>
                    <a:pt x="17266" y="2095881"/>
                  </a:lnTo>
                  <a:lnTo>
                    <a:pt x="17071" y="2052612"/>
                  </a:lnTo>
                  <a:lnTo>
                    <a:pt x="15915" y="2008863"/>
                  </a:lnTo>
                  <a:lnTo>
                    <a:pt x="13569" y="1964055"/>
                  </a:lnTo>
                  <a:lnTo>
                    <a:pt x="10006" y="1911836"/>
                  </a:lnTo>
                  <a:lnTo>
                    <a:pt x="6693" y="1863622"/>
                  </a:lnTo>
                  <a:lnTo>
                    <a:pt x="3832" y="1818050"/>
                  </a:lnTo>
                  <a:lnTo>
                    <a:pt x="1627" y="1773760"/>
                  </a:lnTo>
                  <a:lnTo>
                    <a:pt x="282" y="1729390"/>
                  </a:lnTo>
                  <a:lnTo>
                    <a:pt x="0" y="1683581"/>
                  </a:lnTo>
                  <a:lnTo>
                    <a:pt x="984" y="1634970"/>
                  </a:lnTo>
                  <a:lnTo>
                    <a:pt x="3438" y="1582197"/>
                  </a:lnTo>
                  <a:lnTo>
                    <a:pt x="7565" y="1523901"/>
                  </a:lnTo>
                  <a:lnTo>
                    <a:pt x="13569" y="1458722"/>
                  </a:lnTo>
                  <a:lnTo>
                    <a:pt x="17618" y="1408229"/>
                  </a:lnTo>
                  <a:lnTo>
                    <a:pt x="19934" y="1355749"/>
                  </a:lnTo>
                  <a:lnTo>
                    <a:pt x="20795" y="1301841"/>
                  </a:lnTo>
                  <a:lnTo>
                    <a:pt x="20478" y="1247063"/>
                  </a:lnTo>
                  <a:lnTo>
                    <a:pt x="19261" y="1191975"/>
                  </a:lnTo>
                  <a:lnTo>
                    <a:pt x="17421" y="1137135"/>
                  </a:lnTo>
                  <a:lnTo>
                    <a:pt x="15236" y="1083103"/>
                  </a:lnTo>
                  <a:lnTo>
                    <a:pt x="12983" y="1030438"/>
                  </a:lnTo>
                  <a:lnTo>
                    <a:pt x="10939" y="979697"/>
                  </a:lnTo>
                  <a:lnTo>
                    <a:pt x="9382" y="931442"/>
                  </a:lnTo>
                  <a:lnTo>
                    <a:pt x="8589" y="886230"/>
                  </a:lnTo>
                  <a:lnTo>
                    <a:pt x="8837" y="844621"/>
                  </a:lnTo>
                  <a:lnTo>
                    <a:pt x="10405" y="807173"/>
                  </a:lnTo>
                  <a:lnTo>
                    <a:pt x="13569" y="774446"/>
                  </a:lnTo>
                  <a:lnTo>
                    <a:pt x="17247" y="744543"/>
                  </a:lnTo>
                  <a:lnTo>
                    <a:pt x="20669" y="711223"/>
                  </a:lnTo>
                  <a:lnTo>
                    <a:pt x="26499" y="634625"/>
                  </a:lnTo>
                  <a:lnTo>
                    <a:pt x="28781" y="591495"/>
                  </a:lnTo>
                  <a:lnTo>
                    <a:pt x="30559" y="545242"/>
                  </a:lnTo>
                  <a:lnTo>
                    <a:pt x="31770" y="495940"/>
                  </a:lnTo>
                  <a:lnTo>
                    <a:pt x="32351" y="443664"/>
                  </a:lnTo>
                  <a:lnTo>
                    <a:pt x="32241" y="388486"/>
                  </a:lnTo>
                  <a:lnTo>
                    <a:pt x="31377" y="330482"/>
                  </a:lnTo>
                  <a:lnTo>
                    <a:pt x="29697" y="269724"/>
                  </a:lnTo>
                  <a:lnTo>
                    <a:pt x="27139" y="206286"/>
                  </a:lnTo>
                  <a:lnTo>
                    <a:pt x="23640" y="140243"/>
                  </a:lnTo>
                  <a:lnTo>
                    <a:pt x="19137" y="71668"/>
                  </a:lnTo>
                  <a:lnTo>
                    <a:pt x="13569" y="635"/>
                  </a:lnTo>
                  <a:lnTo>
                    <a:pt x="18903" y="0"/>
                  </a:lnTo>
                  <a:lnTo>
                    <a:pt x="26015" y="0"/>
                  </a:lnTo>
                  <a:lnTo>
                    <a:pt x="32619" y="635"/>
                  </a:lnTo>
                  <a:close/>
                </a:path>
              </a:pathLst>
            </a:custGeom>
            <a:ln w="41275">
              <a:solidFill>
                <a:srgbClr val="FFB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09159" y="838644"/>
            <a:ext cx="5003800" cy="4728210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95"/>
              </a:spcBef>
              <a:buFont typeface="Arial MT"/>
              <a:buChar char="•"/>
              <a:tabLst>
                <a:tab pos="240665" algn="l"/>
              </a:tabLst>
            </a:pPr>
            <a:r>
              <a:rPr sz="2150" dirty="0">
                <a:latin typeface="Georgia"/>
                <a:cs typeface="Georgia"/>
              </a:rPr>
              <a:t>Collaborative</a:t>
            </a:r>
            <a:r>
              <a:rPr sz="2150" spc="21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Recommender</a:t>
            </a:r>
            <a:r>
              <a:rPr sz="2150" spc="235" dirty="0">
                <a:latin typeface="Georgia"/>
                <a:cs typeface="Georgia"/>
              </a:rPr>
              <a:t> </a:t>
            </a:r>
            <a:r>
              <a:rPr sz="2150" spc="-10" dirty="0">
                <a:latin typeface="Georgia"/>
                <a:cs typeface="Georgia"/>
              </a:rPr>
              <a:t>System,</a:t>
            </a:r>
            <a:endParaRPr sz="2150">
              <a:latin typeface="Georgia"/>
              <a:cs typeface="Georgia"/>
            </a:endParaRPr>
          </a:p>
          <a:p>
            <a:pPr marL="240665" indent="-22796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240665" algn="l"/>
              </a:tabLst>
            </a:pPr>
            <a:r>
              <a:rPr sz="2150" dirty="0">
                <a:latin typeface="Georgia"/>
                <a:cs typeface="Georgia"/>
              </a:rPr>
              <a:t>Content-Based</a:t>
            </a:r>
            <a:r>
              <a:rPr sz="2150" spc="254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Recommender</a:t>
            </a:r>
            <a:r>
              <a:rPr sz="2150" spc="225" dirty="0">
                <a:latin typeface="Georgia"/>
                <a:cs typeface="Georgia"/>
              </a:rPr>
              <a:t> </a:t>
            </a:r>
            <a:r>
              <a:rPr sz="2150" spc="-10" dirty="0">
                <a:latin typeface="Georgia"/>
                <a:cs typeface="Georgia"/>
              </a:rPr>
              <a:t>System,</a:t>
            </a:r>
            <a:endParaRPr sz="2150">
              <a:latin typeface="Georgia"/>
              <a:cs typeface="Georgia"/>
            </a:endParaRPr>
          </a:p>
          <a:p>
            <a:pPr marL="240665" indent="-22796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240665" algn="l"/>
              </a:tabLst>
            </a:pPr>
            <a:r>
              <a:rPr sz="2150" dirty="0">
                <a:latin typeface="Georgia"/>
                <a:cs typeface="Georgia"/>
              </a:rPr>
              <a:t>Designing</a:t>
            </a:r>
            <a:r>
              <a:rPr sz="2150" spc="15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of</a:t>
            </a:r>
            <a:r>
              <a:rPr sz="2150" spc="10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Recommender</a:t>
            </a:r>
            <a:r>
              <a:rPr sz="2150" spc="160" dirty="0">
                <a:latin typeface="Georgia"/>
                <a:cs typeface="Georgia"/>
              </a:rPr>
              <a:t> </a:t>
            </a:r>
            <a:r>
              <a:rPr sz="2150" spc="-10" dirty="0">
                <a:latin typeface="Georgia"/>
                <a:cs typeface="Georgia"/>
              </a:rPr>
              <a:t>System</a:t>
            </a:r>
            <a:endParaRPr sz="2150">
              <a:latin typeface="Georgia"/>
              <a:cs typeface="Georgia"/>
            </a:endParaRPr>
          </a:p>
          <a:p>
            <a:pPr marL="240665" indent="-227965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40665" algn="l"/>
              </a:tabLst>
            </a:pPr>
            <a:r>
              <a:rPr sz="2150" dirty="0">
                <a:latin typeface="Georgia"/>
                <a:cs typeface="Georgia"/>
              </a:rPr>
              <a:t>Case</a:t>
            </a:r>
            <a:r>
              <a:rPr sz="2150" spc="16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Studies</a:t>
            </a:r>
            <a:r>
              <a:rPr sz="2150" spc="40" dirty="0">
                <a:latin typeface="Georgia"/>
                <a:cs typeface="Georgia"/>
              </a:rPr>
              <a:t> </a:t>
            </a:r>
            <a:r>
              <a:rPr sz="2150" spc="-50" dirty="0">
                <a:latin typeface="Georgia"/>
                <a:cs typeface="Georgia"/>
              </a:rPr>
              <a:t>:</a:t>
            </a:r>
            <a:endParaRPr sz="2150">
              <a:latin typeface="Georgia"/>
              <a:cs typeface="Georgia"/>
            </a:endParaRPr>
          </a:p>
          <a:p>
            <a:pPr marL="697865" lvl="1" indent="-227965">
              <a:lnSpc>
                <a:spcPct val="100000"/>
              </a:lnSpc>
              <a:spcBef>
                <a:spcPts val="325"/>
              </a:spcBef>
              <a:buFont typeface="Courier New"/>
              <a:buChar char="o"/>
              <a:tabLst>
                <a:tab pos="697865" algn="l"/>
              </a:tabLst>
            </a:pPr>
            <a:r>
              <a:rPr sz="1800" dirty="0">
                <a:latin typeface="Georgia"/>
                <a:cs typeface="Georgia"/>
              </a:rPr>
              <a:t>Improving</a:t>
            </a:r>
            <a:r>
              <a:rPr sz="1800" spc="-7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customer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experience,</a:t>
            </a:r>
            <a:endParaRPr sz="1800">
              <a:latin typeface="Georgia"/>
              <a:cs typeface="Georgia"/>
            </a:endParaRPr>
          </a:p>
          <a:p>
            <a:pPr marL="697865" lvl="1" indent="-227965">
              <a:lnSpc>
                <a:spcPct val="100000"/>
              </a:lnSpc>
              <a:spcBef>
                <a:spcPts val="240"/>
              </a:spcBef>
              <a:buFont typeface="Courier New"/>
              <a:buChar char="o"/>
              <a:tabLst>
                <a:tab pos="697865" algn="l"/>
              </a:tabLst>
            </a:pPr>
            <a:r>
              <a:rPr sz="1800" dirty="0">
                <a:latin typeface="Georgia"/>
                <a:cs typeface="Georgia"/>
              </a:rPr>
              <a:t>Attrition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Analysis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for</a:t>
            </a:r>
            <a:r>
              <a:rPr sz="1800" spc="-70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IBM,</a:t>
            </a:r>
            <a:endParaRPr sz="1800">
              <a:latin typeface="Georgia"/>
              <a:cs typeface="Georgia"/>
            </a:endParaRPr>
          </a:p>
          <a:p>
            <a:pPr marL="697865" lvl="1" indent="-227965">
              <a:lnSpc>
                <a:spcPct val="100000"/>
              </a:lnSpc>
              <a:spcBef>
                <a:spcPts val="325"/>
              </a:spcBef>
              <a:buFont typeface="Courier New"/>
              <a:buChar char="o"/>
              <a:tabLst>
                <a:tab pos="697865" algn="l"/>
              </a:tabLst>
            </a:pPr>
            <a:r>
              <a:rPr sz="1800" dirty="0">
                <a:latin typeface="Georgia"/>
                <a:cs typeface="Georgia"/>
              </a:rPr>
              <a:t>Movie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Lens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Dataset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Analysis,</a:t>
            </a:r>
            <a:endParaRPr sz="1800">
              <a:latin typeface="Georgia"/>
              <a:cs typeface="Georgia"/>
            </a:endParaRPr>
          </a:p>
          <a:p>
            <a:pPr marL="697865" lvl="1" indent="-227965">
              <a:lnSpc>
                <a:spcPct val="100000"/>
              </a:lnSpc>
              <a:spcBef>
                <a:spcPts val="315"/>
              </a:spcBef>
              <a:buFont typeface="Courier New"/>
              <a:buChar char="o"/>
              <a:tabLst>
                <a:tab pos="697865" algn="l"/>
              </a:tabLst>
            </a:pPr>
            <a:r>
              <a:rPr sz="1800" dirty="0">
                <a:latin typeface="Georgia"/>
                <a:cs typeface="Georgia"/>
              </a:rPr>
              <a:t>Stock</a:t>
            </a:r>
            <a:r>
              <a:rPr sz="1800" spc="-7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Market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Data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Analysis,</a:t>
            </a:r>
            <a:endParaRPr sz="1800">
              <a:latin typeface="Georgia"/>
              <a:cs typeface="Georgia"/>
            </a:endParaRPr>
          </a:p>
          <a:p>
            <a:pPr marL="697865" marR="121920" lvl="1" indent="-227965">
              <a:lnSpc>
                <a:spcPts val="1950"/>
              </a:lnSpc>
              <a:spcBef>
                <a:spcPts val="480"/>
              </a:spcBef>
              <a:buFont typeface="Courier New"/>
              <a:buChar char="o"/>
              <a:tabLst>
                <a:tab pos="699135" algn="l"/>
              </a:tabLst>
            </a:pPr>
            <a:r>
              <a:rPr sz="1800" b="1" dirty="0">
                <a:latin typeface="Georgia"/>
                <a:cs typeface="Georgia"/>
              </a:rPr>
              <a:t>Usecase1:</a:t>
            </a:r>
            <a:r>
              <a:rPr sz="1800" b="1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Facebook</a:t>
            </a:r>
            <a:r>
              <a:rPr sz="1800" spc="-8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Auto-Tagging/Face 	</a:t>
            </a:r>
            <a:r>
              <a:rPr sz="1800" dirty="0">
                <a:latin typeface="Georgia"/>
                <a:cs typeface="Georgia"/>
              </a:rPr>
              <a:t>Recognition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in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Mobiles,</a:t>
            </a:r>
            <a:endParaRPr sz="1800">
              <a:latin typeface="Georgia"/>
              <a:cs typeface="Georgia"/>
            </a:endParaRPr>
          </a:p>
          <a:p>
            <a:pPr marL="697865" lvl="1" indent="-227965">
              <a:lnSpc>
                <a:spcPct val="100000"/>
              </a:lnSpc>
              <a:spcBef>
                <a:spcPts val="295"/>
              </a:spcBef>
              <a:buFont typeface="Courier New"/>
              <a:buChar char="o"/>
              <a:tabLst>
                <a:tab pos="697865" algn="l"/>
              </a:tabLst>
            </a:pPr>
            <a:r>
              <a:rPr sz="1800" b="1" dirty="0">
                <a:latin typeface="Georgia"/>
                <a:cs typeface="Georgia"/>
              </a:rPr>
              <a:t>Usecase2:</a:t>
            </a:r>
            <a:r>
              <a:rPr sz="1800" b="1" spc="-7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Google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Assistant,</a:t>
            </a:r>
            <a:endParaRPr sz="1800">
              <a:latin typeface="Georgia"/>
              <a:cs typeface="Georgia"/>
            </a:endParaRPr>
          </a:p>
          <a:p>
            <a:pPr marL="697865" marR="485775" lvl="1" indent="-227965">
              <a:lnSpc>
                <a:spcPts val="1950"/>
              </a:lnSpc>
              <a:spcBef>
                <a:spcPts val="480"/>
              </a:spcBef>
              <a:buFont typeface="Courier New"/>
              <a:buChar char="o"/>
              <a:tabLst>
                <a:tab pos="699135" algn="l"/>
              </a:tabLst>
            </a:pPr>
            <a:r>
              <a:rPr sz="1800" b="1" dirty="0">
                <a:latin typeface="Georgia"/>
                <a:cs typeface="Georgia"/>
              </a:rPr>
              <a:t>Usecase3:</a:t>
            </a:r>
            <a:r>
              <a:rPr sz="1800" b="1" spc="-7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Youtube/Netflix/Amazon 	</a:t>
            </a:r>
            <a:r>
              <a:rPr sz="1800" dirty="0">
                <a:latin typeface="Georgia"/>
                <a:cs typeface="Georgia"/>
              </a:rPr>
              <a:t>Recommendation</a:t>
            </a:r>
            <a:r>
              <a:rPr sz="1800" spc="-8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Systems,</a:t>
            </a:r>
            <a:endParaRPr sz="1800">
              <a:latin typeface="Georgia"/>
              <a:cs typeface="Georgia"/>
            </a:endParaRPr>
          </a:p>
          <a:p>
            <a:pPr marL="697865" lvl="1" indent="-227965">
              <a:lnSpc>
                <a:spcPct val="100000"/>
              </a:lnSpc>
              <a:spcBef>
                <a:spcPts val="295"/>
              </a:spcBef>
              <a:buFont typeface="Courier New"/>
              <a:buChar char="o"/>
              <a:tabLst>
                <a:tab pos="697865" algn="l"/>
              </a:tabLst>
            </a:pPr>
            <a:r>
              <a:rPr sz="1800" b="1" dirty="0">
                <a:latin typeface="Georgia"/>
                <a:cs typeface="Georgia"/>
              </a:rPr>
              <a:t>Usecase4:</a:t>
            </a:r>
            <a:r>
              <a:rPr sz="1800" b="1" spc="-9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Google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Translate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925" marR="5080" indent="-657860">
              <a:lnSpc>
                <a:spcPts val="1500"/>
              </a:lnSpc>
            </a:pPr>
            <a:r>
              <a:rPr lang="en-US" smtClean="0"/>
              <a:t>Sukhbeer Kaur (32918) | Assistant Professor System and Architecture (LPU)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1/10/2025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pc="-25" dirty="0"/>
              <a:pPr marL="12700">
                <a:lnSpc>
                  <a:spcPct val="100000"/>
                </a:lnSpc>
              </a:pPr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411162"/>
            <a:ext cx="267144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spc="-10" dirty="0"/>
              <a:t>Practical</a:t>
            </a:r>
            <a:endParaRPr sz="5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7384" y="1828943"/>
            <a:ext cx="10462183" cy="98551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60602" y="1422400"/>
          <a:ext cx="10495280" cy="4424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5800"/>
                <a:gridCol w="8539480"/>
              </a:tblGrid>
              <a:tr h="4019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Practical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No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98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Practical</a:t>
                      </a:r>
                      <a:r>
                        <a:rPr sz="18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0" dirty="0">
                          <a:latin typeface="Georgia"/>
                          <a:cs typeface="Georgia"/>
                        </a:rPr>
                        <a:t>1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715010">
                        <a:lnSpc>
                          <a:spcPct val="100899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Install</a:t>
                      </a:r>
                      <a:r>
                        <a:rPr sz="18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Python</a:t>
                      </a:r>
                      <a:r>
                        <a:rPr sz="1800" spc="-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and</a:t>
                      </a:r>
                      <a:r>
                        <a:rPr sz="18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required</a:t>
                      </a:r>
                      <a:r>
                        <a:rPr sz="18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libraries</a:t>
                      </a:r>
                      <a:r>
                        <a:rPr sz="1800" spc="-7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(NumPy,</a:t>
                      </a:r>
                      <a:r>
                        <a:rPr sz="1800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Pandas,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Matplotlib,</a:t>
                      </a:r>
                      <a:r>
                        <a:rPr sz="1800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Seaborn).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Create</a:t>
                      </a:r>
                      <a:r>
                        <a:rPr sz="1800" spc="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simple</a:t>
                      </a:r>
                      <a:r>
                        <a:rPr sz="1800" spc="-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Python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script</a:t>
                      </a:r>
                      <a:r>
                        <a:rPr sz="18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for</a:t>
                      </a:r>
                      <a:r>
                        <a:rPr sz="1800" spc="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basic</a:t>
                      </a:r>
                      <a:r>
                        <a:rPr sz="1800" spc="-8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data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manipulation.</a:t>
                      </a:r>
                      <a:r>
                        <a:rPr sz="18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Explore</a:t>
                      </a:r>
                      <a:r>
                        <a:rPr sz="1800" spc="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Jupyter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Notebooks</a:t>
                      </a:r>
                      <a:r>
                        <a:rPr sz="1800" spc="-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for</a:t>
                      </a:r>
                      <a:r>
                        <a:rPr sz="1800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interactive</a:t>
                      </a:r>
                      <a:r>
                        <a:rPr sz="1800" spc="-6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coding</a:t>
                      </a:r>
                      <a:r>
                        <a:rPr sz="18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and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visualization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639445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Practical</a:t>
                      </a:r>
                      <a:r>
                        <a:rPr sz="18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0" dirty="0">
                          <a:latin typeface="Georgia"/>
                          <a:cs typeface="Georgia"/>
                        </a:rPr>
                        <a:t>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77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155575">
                        <a:lnSpc>
                          <a:spcPct val="1008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Import</a:t>
                      </a:r>
                      <a:r>
                        <a:rPr sz="1800" spc="-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8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dataset</a:t>
                      </a:r>
                      <a:r>
                        <a:rPr sz="1800" spc="-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using</a:t>
                      </a:r>
                      <a:r>
                        <a:rPr sz="18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Pandas.</a:t>
                      </a:r>
                      <a:r>
                        <a:rPr sz="1800" spc="-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Handle missing</a:t>
                      </a:r>
                      <a:r>
                        <a:rPr sz="18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data</a:t>
                      </a:r>
                      <a:r>
                        <a:rPr sz="18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and</a:t>
                      </a:r>
                      <a:r>
                        <a:rPr sz="1800" spc="-8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outliers.</a:t>
                      </a:r>
                      <a:r>
                        <a:rPr sz="1800" spc="-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Split</a:t>
                      </a:r>
                      <a:r>
                        <a:rPr sz="1800" spc="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sz="1800" spc="-7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dataset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into</a:t>
                      </a:r>
                      <a:r>
                        <a:rPr sz="1800" spc="-9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training</a:t>
                      </a:r>
                      <a:r>
                        <a:rPr sz="18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and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testing</a:t>
                      </a:r>
                      <a:r>
                        <a:rPr sz="18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sets.</a:t>
                      </a:r>
                      <a:r>
                        <a:rPr sz="1800" spc="-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Perform</a:t>
                      </a:r>
                      <a:r>
                        <a:rPr sz="18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feature</a:t>
                      </a:r>
                      <a:r>
                        <a:rPr sz="1800" spc="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scaling</a:t>
                      </a:r>
                      <a:r>
                        <a:rPr sz="18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on</a:t>
                      </a:r>
                      <a:r>
                        <a:rPr sz="18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numerical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features.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Practical</a:t>
                      </a:r>
                      <a:r>
                        <a:rPr sz="18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0" dirty="0">
                          <a:latin typeface="Georgia"/>
                          <a:cs typeface="Georgia"/>
                        </a:rPr>
                        <a:t>3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127000">
                        <a:lnSpc>
                          <a:spcPct val="1008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Use</a:t>
                      </a:r>
                      <a:r>
                        <a:rPr sz="1800" spc="-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NLTK</a:t>
                      </a:r>
                      <a:r>
                        <a:rPr sz="1800" spc="-6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for text</a:t>
                      </a:r>
                      <a:r>
                        <a:rPr sz="18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processing</a:t>
                      </a:r>
                      <a:r>
                        <a:rPr sz="18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in</a:t>
                      </a:r>
                      <a:r>
                        <a:rPr sz="18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Python.</a:t>
                      </a:r>
                      <a:r>
                        <a:rPr sz="1800" spc="-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Implement</a:t>
                      </a:r>
                      <a:r>
                        <a:rPr sz="18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Bag</a:t>
                      </a:r>
                      <a:r>
                        <a:rPr sz="18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of</a:t>
                      </a:r>
                      <a:r>
                        <a:rPr sz="1800" spc="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Words</a:t>
                      </a:r>
                      <a:r>
                        <a:rPr sz="18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model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for 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text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representation.</a:t>
                      </a:r>
                      <a:r>
                        <a:rPr sz="1800" spc="-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Perform</a:t>
                      </a:r>
                      <a:r>
                        <a:rPr sz="18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sentiment</a:t>
                      </a:r>
                      <a:r>
                        <a:rPr sz="18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analysis</a:t>
                      </a:r>
                      <a:r>
                        <a:rPr sz="1800" spc="-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on</a:t>
                      </a:r>
                      <a:r>
                        <a:rPr sz="18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8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sample</a:t>
                      </a:r>
                      <a:r>
                        <a:rPr sz="1800" spc="-6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dataset</a:t>
                      </a:r>
                      <a:r>
                        <a:rPr sz="18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using</a:t>
                      </a:r>
                      <a:r>
                        <a:rPr sz="18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25" dirty="0">
                          <a:latin typeface="Georgia"/>
                          <a:cs typeface="Georgia"/>
                        </a:rPr>
                        <a:t>NLP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techniques.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Practical</a:t>
                      </a:r>
                      <a:r>
                        <a:rPr sz="18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0" dirty="0">
                          <a:latin typeface="Georgia"/>
                          <a:cs typeface="Georgia"/>
                        </a:rPr>
                        <a:t>4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79375" algn="just">
                        <a:lnSpc>
                          <a:spcPct val="1008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Implement</a:t>
                      </a:r>
                      <a:r>
                        <a:rPr sz="1800" spc="-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8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simple</a:t>
                      </a:r>
                      <a:r>
                        <a:rPr sz="1800" spc="-7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neural</a:t>
                      </a:r>
                      <a:r>
                        <a:rPr sz="18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network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using</a:t>
                      </a:r>
                      <a:r>
                        <a:rPr sz="1800" spc="-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TensorFlow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or</a:t>
                      </a:r>
                      <a:r>
                        <a:rPr sz="1800" spc="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PyTorch.</a:t>
                      </a:r>
                      <a:r>
                        <a:rPr sz="1800" spc="-6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Understand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25" dirty="0">
                          <a:latin typeface="Georgia"/>
                          <a:cs typeface="Georgia"/>
                        </a:rPr>
                        <a:t>the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concept</a:t>
                      </a:r>
                      <a:r>
                        <a:rPr sz="1800" spc="-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of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neurons,</a:t>
                      </a:r>
                      <a:r>
                        <a:rPr sz="1800" spc="-7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activation</a:t>
                      </a:r>
                      <a:r>
                        <a:rPr sz="18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functions,</a:t>
                      </a:r>
                      <a:r>
                        <a:rPr sz="1800" spc="-7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and</a:t>
                      </a:r>
                      <a:r>
                        <a:rPr sz="18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backpropagation.</a:t>
                      </a:r>
                      <a:r>
                        <a:rPr sz="1800" spc="-6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Train</a:t>
                      </a:r>
                      <a:r>
                        <a:rPr sz="1800" spc="-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model</a:t>
                      </a:r>
                      <a:r>
                        <a:rPr sz="1800" spc="-25" dirty="0">
                          <a:latin typeface="Georgia"/>
                          <a:cs typeface="Georgia"/>
                        </a:rPr>
                        <a:t> on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a small</a:t>
                      </a:r>
                      <a:r>
                        <a:rPr sz="1800" spc="-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dataset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and</a:t>
                      </a:r>
                      <a:r>
                        <a:rPr sz="1800" spc="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evaluate</a:t>
                      </a:r>
                      <a:r>
                        <a:rPr sz="18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its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performance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639445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Practical</a:t>
                      </a:r>
                      <a:r>
                        <a:rPr sz="18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0" dirty="0">
                          <a:latin typeface="Georgia"/>
                          <a:cs typeface="Georgia"/>
                        </a:rPr>
                        <a:t>5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80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134620">
                        <a:lnSpc>
                          <a:spcPct val="1008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Build</a:t>
                      </a:r>
                      <a:r>
                        <a:rPr sz="18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an</a:t>
                      </a:r>
                      <a:r>
                        <a:rPr sz="18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RNN</a:t>
                      </a:r>
                      <a:r>
                        <a:rPr sz="1800" spc="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model</a:t>
                      </a:r>
                      <a:r>
                        <a:rPr sz="18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for</a:t>
                      </a:r>
                      <a:r>
                        <a:rPr sz="1800" spc="-9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time</a:t>
                      </a:r>
                      <a:r>
                        <a:rPr sz="1800" spc="-7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series</a:t>
                      </a:r>
                      <a:r>
                        <a:rPr sz="1800" spc="-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prediction. Address</a:t>
                      </a:r>
                      <a:r>
                        <a:rPr sz="1800" spc="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sz="1800" spc="-7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vanishing</a:t>
                      </a:r>
                      <a:r>
                        <a:rPr sz="18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gradient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problem</a:t>
                      </a:r>
                      <a:r>
                        <a:rPr sz="18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using</a:t>
                      </a:r>
                      <a:r>
                        <a:rPr sz="18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LSTM.</a:t>
                      </a:r>
                      <a:r>
                        <a:rPr sz="1800" spc="-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Evaluate,</a:t>
                      </a:r>
                      <a:r>
                        <a:rPr sz="1800" spc="-6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improve,</a:t>
                      </a:r>
                      <a:r>
                        <a:rPr sz="1800" spc="-6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and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tune the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RNN</a:t>
                      </a:r>
                      <a:r>
                        <a:rPr sz="1800" spc="-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for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better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predictions.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925" marR="5080" indent="-657860">
              <a:lnSpc>
                <a:spcPts val="1500"/>
              </a:lnSpc>
            </a:pPr>
            <a:r>
              <a:rPr lang="en-US" smtClean="0"/>
              <a:t>Sukhbeer Kaur (32918) | Assistant Professor System and Architecture (LPU)</a:t>
            </a:r>
            <a:endParaRPr spc="-2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1/10/2025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pc="-25" dirty="0"/>
              <a:pPr marL="12700">
                <a:lnSpc>
                  <a:spcPct val="100000"/>
                </a:lnSpc>
              </a:pPr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310451"/>
            <a:ext cx="267144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spc="-10" dirty="0"/>
              <a:t>Practical</a:t>
            </a:r>
            <a:endParaRPr sz="5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7384" y="1828943"/>
            <a:ext cx="10462183" cy="98551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60602" y="1350517"/>
          <a:ext cx="10495280" cy="4698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5800"/>
                <a:gridCol w="8539480"/>
              </a:tblGrid>
              <a:tr h="4019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Practical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No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Practical</a:t>
                      </a:r>
                      <a:r>
                        <a:rPr sz="18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0" dirty="0">
                          <a:latin typeface="Georgia"/>
                          <a:cs typeface="Georgia"/>
                        </a:rPr>
                        <a:t>6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758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249554">
                        <a:lnSpc>
                          <a:spcPct val="1008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Implement</a:t>
                      </a:r>
                      <a:r>
                        <a:rPr sz="18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8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CNN</a:t>
                      </a:r>
                      <a:r>
                        <a:rPr sz="1800" spc="-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for</a:t>
                      </a:r>
                      <a:r>
                        <a:rPr sz="1800" spc="-8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image</a:t>
                      </a:r>
                      <a:r>
                        <a:rPr sz="1800" spc="-7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classification.</a:t>
                      </a:r>
                      <a:r>
                        <a:rPr sz="1800" spc="-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Understand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convolutional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operations,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pooling,</a:t>
                      </a:r>
                      <a:r>
                        <a:rPr sz="1800" spc="-6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and</a:t>
                      </a:r>
                      <a:r>
                        <a:rPr sz="1800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flattening.</a:t>
                      </a:r>
                      <a:r>
                        <a:rPr sz="1800" spc="-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Evaluate,</a:t>
                      </a:r>
                      <a:r>
                        <a:rPr sz="1800" spc="-6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improve,</a:t>
                      </a:r>
                      <a:r>
                        <a:rPr sz="1800" spc="-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and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tune the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CNN</a:t>
                      </a:r>
                      <a:r>
                        <a:rPr sz="1800" spc="-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for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better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accuracy.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Practical</a:t>
                      </a:r>
                      <a:r>
                        <a:rPr sz="18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0" dirty="0">
                          <a:latin typeface="Georgia"/>
                          <a:cs typeface="Georgia"/>
                        </a:rPr>
                        <a:t>7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105410">
                        <a:lnSpc>
                          <a:spcPct val="100899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Set</a:t>
                      </a:r>
                      <a:r>
                        <a:rPr sz="18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up a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Flask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project</a:t>
                      </a:r>
                      <a:r>
                        <a:rPr sz="18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for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AI</a:t>
                      </a:r>
                      <a:r>
                        <a:rPr sz="18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application</a:t>
                      </a:r>
                      <a:r>
                        <a:rPr sz="18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deployment.</a:t>
                      </a:r>
                      <a:r>
                        <a:rPr sz="18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Create</a:t>
                      </a:r>
                      <a:r>
                        <a:rPr sz="1800" spc="-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simple</a:t>
                      </a:r>
                      <a:r>
                        <a:rPr sz="1800" spc="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web</a:t>
                      </a:r>
                      <a:r>
                        <a:rPr sz="18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interface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for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user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interaction.</a:t>
                      </a:r>
                      <a:r>
                        <a:rPr sz="1800" spc="-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Integrate</a:t>
                      </a:r>
                      <a:r>
                        <a:rPr sz="1800" spc="-6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8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pre-trained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deep learning</a:t>
                      </a:r>
                      <a:r>
                        <a:rPr sz="18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model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with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sz="1800" spc="-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Flask application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913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98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Practical</a:t>
                      </a:r>
                      <a:r>
                        <a:rPr sz="18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0" dirty="0">
                          <a:latin typeface="Georgia"/>
                          <a:cs typeface="Georgia"/>
                        </a:rPr>
                        <a:t>8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576580" algn="just">
                        <a:lnSpc>
                          <a:spcPct val="100899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Implement</a:t>
                      </a:r>
                      <a:r>
                        <a:rPr sz="18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8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collaborative</a:t>
                      </a:r>
                      <a:r>
                        <a:rPr sz="1800" spc="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recommender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system</a:t>
                      </a:r>
                      <a:r>
                        <a:rPr sz="18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using</a:t>
                      </a:r>
                      <a:r>
                        <a:rPr sz="18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user-item</a:t>
                      </a:r>
                      <a:r>
                        <a:rPr sz="18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interactions.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Evaluate</a:t>
                      </a:r>
                      <a:r>
                        <a:rPr sz="18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sz="1800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recommendation</a:t>
                      </a:r>
                      <a:r>
                        <a:rPr sz="1800" spc="-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system</a:t>
                      </a:r>
                      <a:r>
                        <a:rPr sz="1800" spc="-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performance.</a:t>
                      </a:r>
                      <a:r>
                        <a:rPr sz="1800" spc="-8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Fine-tune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parameters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25" dirty="0">
                          <a:latin typeface="Georgia"/>
                          <a:cs typeface="Georgia"/>
                        </a:rPr>
                        <a:t>for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better</a:t>
                      </a:r>
                      <a:r>
                        <a:rPr sz="1800" spc="-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recommendations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Practical</a:t>
                      </a:r>
                      <a:r>
                        <a:rPr sz="18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0" dirty="0">
                          <a:latin typeface="Georgia"/>
                          <a:cs typeface="Georgia"/>
                        </a:rPr>
                        <a:t>9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182245">
                        <a:lnSpc>
                          <a:spcPct val="100899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Design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and</a:t>
                      </a:r>
                      <a:r>
                        <a:rPr sz="1800" spc="-7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implement</a:t>
                      </a:r>
                      <a:r>
                        <a:rPr sz="18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content-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based</a:t>
                      </a:r>
                      <a:r>
                        <a:rPr sz="1800" spc="-7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recommendation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algorithm.</a:t>
                      </a:r>
                      <a:r>
                        <a:rPr sz="18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Use</a:t>
                      </a:r>
                      <a:r>
                        <a:rPr sz="1800" spc="-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user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preferences</a:t>
                      </a:r>
                      <a:r>
                        <a:rPr sz="1800" spc="-7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and</a:t>
                      </a:r>
                      <a:r>
                        <a:rPr sz="18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content</a:t>
                      </a:r>
                      <a:r>
                        <a:rPr sz="1800" spc="-7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features</a:t>
                      </a:r>
                      <a:r>
                        <a:rPr sz="1800" spc="-7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for</a:t>
                      </a:r>
                      <a:r>
                        <a:rPr sz="1800" spc="-10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personalized</a:t>
                      </a:r>
                      <a:r>
                        <a:rPr sz="18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recommendations.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Evaluate</a:t>
                      </a:r>
                      <a:r>
                        <a:rPr sz="1800" spc="-9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25" dirty="0">
                          <a:latin typeface="Georgia"/>
                          <a:cs typeface="Georgia"/>
                        </a:rPr>
                        <a:t>the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system's</a:t>
                      </a:r>
                      <a:r>
                        <a:rPr sz="1800" spc="-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effectiveness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913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Practical</a:t>
                      </a:r>
                      <a:r>
                        <a:rPr sz="18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25" dirty="0">
                          <a:latin typeface="Georgia"/>
                          <a:cs typeface="Georgia"/>
                        </a:rPr>
                        <a:t>10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126364">
                        <a:lnSpc>
                          <a:spcPct val="100899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Choose</a:t>
                      </a:r>
                      <a:r>
                        <a:rPr sz="1800" spc="-7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8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use</a:t>
                      </a:r>
                      <a:r>
                        <a:rPr sz="1800" spc="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case</a:t>
                      </a:r>
                      <a:r>
                        <a:rPr sz="1800" spc="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(e.g.,</a:t>
                      </a:r>
                      <a:r>
                        <a:rPr sz="1800" spc="-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Facebook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Auto-Tagging)</a:t>
                      </a:r>
                      <a:r>
                        <a:rPr sz="18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from</a:t>
                      </a:r>
                      <a:r>
                        <a:rPr sz="18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sz="1800" spc="-6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syllabus.</a:t>
                      </a:r>
                      <a:r>
                        <a:rPr sz="1800" spc="-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Implement</a:t>
                      </a:r>
                      <a:r>
                        <a:rPr sz="18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25" dirty="0">
                          <a:latin typeface="Georgia"/>
                          <a:cs typeface="Georgia"/>
                        </a:rPr>
                        <a:t>the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chosen</a:t>
                      </a:r>
                      <a:r>
                        <a:rPr sz="1800" spc="-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use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case</a:t>
                      </a:r>
                      <a:r>
                        <a:rPr sz="1800" spc="-7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using</a:t>
                      </a:r>
                      <a:r>
                        <a:rPr sz="1800" spc="-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acquired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skills</a:t>
                      </a:r>
                      <a:r>
                        <a:rPr sz="1800" spc="-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and</a:t>
                      </a:r>
                      <a:r>
                        <a:rPr sz="18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knowledge.</a:t>
                      </a:r>
                      <a:r>
                        <a:rPr sz="1800" spc="-6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Analyze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sz="1800" spc="-8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results</a:t>
                      </a:r>
                      <a:r>
                        <a:rPr sz="1800" spc="-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25" dirty="0">
                          <a:latin typeface="Georgia"/>
                          <a:cs typeface="Georgia"/>
                        </a:rPr>
                        <a:t>and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present</a:t>
                      </a:r>
                      <a:r>
                        <a:rPr sz="1800" spc="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findings</a:t>
                      </a:r>
                      <a:r>
                        <a:rPr sz="1800" spc="-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in</a:t>
                      </a:r>
                      <a:r>
                        <a:rPr sz="18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8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report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925" marR="5080" indent="-657860">
              <a:lnSpc>
                <a:spcPts val="1500"/>
              </a:lnSpc>
            </a:pPr>
            <a:r>
              <a:rPr lang="en-US" smtClean="0"/>
              <a:t>Sukhbeer Kaur (32918) | Assistant Professor System and Architecture (LPU)</a:t>
            </a:r>
            <a:endParaRPr spc="-2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1/10/2025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pc="-25" dirty="0"/>
              <a:pPr marL="12700">
                <a:lnSpc>
                  <a:spcPct val="100000"/>
                </a:lnSpc>
              </a:pPr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925" marR="5080" indent="-657860">
              <a:lnSpc>
                <a:spcPts val="1500"/>
              </a:lnSpc>
            </a:pPr>
            <a:r>
              <a:rPr lang="en-US" smtClean="0"/>
              <a:t>Sukhbeer Kaur (32918) | Assistant Professor System and Architecture (LPU)</a:t>
            </a:r>
            <a:endParaRPr spc="-2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1/10/2025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pc="-25" dirty="0"/>
              <a:pPr marL="12700">
                <a:lnSpc>
                  <a:spcPct val="100000"/>
                </a:lnSpc>
              </a:pPr>
              <a:t>17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3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Term</a:t>
            </a:r>
            <a:r>
              <a:rPr spc="-45" dirty="0"/>
              <a:t> </a:t>
            </a:r>
            <a:r>
              <a:rPr spc="-20" dirty="0"/>
              <a:t>Paper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718309"/>
            <a:ext cx="10039350" cy="422211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600" b="1" spc="-10" dirty="0">
                <a:latin typeface="Georgia"/>
                <a:cs typeface="Georgia"/>
              </a:rPr>
              <a:t>Objective:</a:t>
            </a:r>
            <a:endParaRPr sz="2600">
              <a:latin typeface="Georgia"/>
              <a:cs typeface="Georgia"/>
            </a:endParaRPr>
          </a:p>
          <a:p>
            <a:pPr marL="241300" marR="210185" indent="-229235">
              <a:lnSpc>
                <a:spcPct val="7950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Georgia"/>
                <a:cs typeface="Georgia"/>
              </a:rPr>
              <a:t>To</a:t>
            </a:r>
            <a:r>
              <a:rPr sz="2600" spc="-6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conduct</a:t>
            </a:r>
            <a:r>
              <a:rPr sz="2600" spc="-6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</a:t>
            </a:r>
            <a:r>
              <a:rPr sz="2600" spc="-4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comprehensive</a:t>
            </a:r>
            <a:r>
              <a:rPr sz="2600" spc="-6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analysis and</a:t>
            </a:r>
            <a:r>
              <a:rPr sz="2600" spc="-7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exploration</a:t>
            </a:r>
            <a:r>
              <a:rPr sz="2600" spc="-4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of</a:t>
            </a:r>
            <a:r>
              <a:rPr sz="2600" spc="-8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</a:t>
            </a:r>
            <a:r>
              <a:rPr sz="2600" spc="-40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specific </a:t>
            </a:r>
            <a:r>
              <a:rPr sz="2600" dirty="0">
                <a:latin typeface="Georgia"/>
                <a:cs typeface="Georgia"/>
              </a:rPr>
              <a:t>topic</a:t>
            </a:r>
            <a:r>
              <a:rPr sz="2600" spc="-7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within</a:t>
            </a:r>
            <a:r>
              <a:rPr sz="2600" spc="-5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the</a:t>
            </a:r>
            <a:r>
              <a:rPr sz="2600" spc="-7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field</a:t>
            </a:r>
            <a:r>
              <a:rPr sz="2600" spc="-8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of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artificial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intelligence</a:t>
            </a:r>
            <a:endParaRPr sz="2600">
              <a:latin typeface="Georgia"/>
              <a:cs typeface="Georgia"/>
            </a:endParaRPr>
          </a:p>
          <a:p>
            <a:pPr marL="241300" marR="5080" indent="-229235">
              <a:lnSpc>
                <a:spcPct val="7950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Georgia"/>
                <a:cs typeface="Georgia"/>
              </a:rPr>
              <a:t>Student</a:t>
            </a:r>
            <a:r>
              <a:rPr sz="2600" spc="-7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will</a:t>
            </a:r>
            <a:r>
              <a:rPr sz="2600" spc="-6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conduct</a:t>
            </a:r>
            <a:r>
              <a:rPr sz="2600" spc="-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comprehensive</a:t>
            </a:r>
            <a:r>
              <a:rPr sz="2600" spc="-6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analysis</a:t>
            </a:r>
            <a:r>
              <a:rPr sz="2600" spc="-7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and</a:t>
            </a:r>
            <a:r>
              <a:rPr sz="2600" spc="-7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exploration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of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spc="-50" dirty="0">
                <a:latin typeface="Georgia"/>
                <a:cs typeface="Georgia"/>
              </a:rPr>
              <a:t>a </a:t>
            </a:r>
            <a:r>
              <a:rPr sz="2600" dirty="0">
                <a:latin typeface="Georgia"/>
                <a:cs typeface="Georgia"/>
              </a:rPr>
              <a:t>specific</a:t>
            </a:r>
            <a:r>
              <a:rPr sz="2600" spc="-7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topic</a:t>
            </a:r>
            <a:r>
              <a:rPr sz="2600" spc="-7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within</a:t>
            </a:r>
            <a:r>
              <a:rPr sz="2600" spc="-6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the</a:t>
            </a:r>
            <a:r>
              <a:rPr sz="2600" spc="-7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field</a:t>
            </a:r>
            <a:r>
              <a:rPr sz="2600" spc="-8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of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artificial</a:t>
            </a:r>
            <a:r>
              <a:rPr sz="2600" spc="-10" dirty="0">
                <a:latin typeface="Georgia"/>
                <a:cs typeface="Georgia"/>
              </a:rPr>
              <a:t> intelligence.</a:t>
            </a:r>
            <a:endParaRPr sz="26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Georgia"/>
                <a:cs typeface="Georgia"/>
              </a:rPr>
              <a:t>Nature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of</a:t>
            </a:r>
            <a:r>
              <a:rPr sz="2600" spc="-5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Academic</a:t>
            </a:r>
            <a:r>
              <a:rPr sz="2600" spc="-9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Task:</a:t>
            </a:r>
            <a:r>
              <a:rPr sz="2600" spc="-95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Individual</a:t>
            </a:r>
            <a:endParaRPr sz="26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334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Georgia"/>
                <a:cs typeface="Georgia"/>
              </a:rPr>
              <a:t>Academic</a:t>
            </a:r>
            <a:r>
              <a:rPr sz="2600" spc="-6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Task</a:t>
            </a:r>
            <a:r>
              <a:rPr sz="2600" spc="-6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Mode: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Online</a:t>
            </a:r>
            <a:endParaRPr sz="26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Georgia"/>
                <a:cs typeface="Georgia"/>
              </a:rPr>
              <a:t>Allotment</a:t>
            </a:r>
            <a:r>
              <a:rPr sz="2600" spc="-9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Week:</a:t>
            </a:r>
            <a:r>
              <a:rPr sz="2600" spc="-80" dirty="0">
                <a:latin typeface="Georgia"/>
                <a:cs typeface="Georgia"/>
              </a:rPr>
              <a:t> </a:t>
            </a:r>
            <a:r>
              <a:rPr sz="2600" spc="-25" dirty="0">
                <a:latin typeface="Georgia"/>
                <a:cs typeface="Georgia"/>
              </a:rPr>
              <a:t>06</a:t>
            </a:r>
            <a:endParaRPr sz="26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334"/>
              </a:spcBef>
              <a:buFont typeface="Arial MT"/>
              <a:buChar char="•"/>
              <a:tabLst>
                <a:tab pos="241300" algn="l"/>
                <a:tab pos="3106420" algn="l"/>
              </a:tabLst>
            </a:pPr>
            <a:r>
              <a:rPr sz="2600" dirty="0">
                <a:latin typeface="Georgia"/>
                <a:cs typeface="Georgia"/>
              </a:rPr>
              <a:t>Submission</a:t>
            </a:r>
            <a:r>
              <a:rPr sz="2600" spc="-145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Week:</a:t>
            </a:r>
            <a:r>
              <a:rPr sz="2600" dirty="0">
                <a:latin typeface="Georgia"/>
                <a:cs typeface="Georgia"/>
              </a:rPr>
              <a:t>	</a:t>
            </a:r>
            <a:r>
              <a:rPr sz="2600" spc="-25" dirty="0">
                <a:latin typeface="Georgia"/>
                <a:cs typeface="Georgia"/>
              </a:rPr>
              <a:t>10</a:t>
            </a:r>
            <a:endParaRPr sz="26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Georgia"/>
                <a:cs typeface="Georgia"/>
              </a:rPr>
              <a:t>Grades:</a:t>
            </a:r>
            <a:r>
              <a:rPr sz="2600" spc="-55" dirty="0">
                <a:latin typeface="Georgia"/>
                <a:cs typeface="Georgia"/>
              </a:rPr>
              <a:t> </a:t>
            </a:r>
            <a:r>
              <a:rPr sz="2600" spc="-25" dirty="0">
                <a:latin typeface="Georgia"/>
                <a:cs typeface="Georgia"/>
              </a:rPr>
              <a:t>50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925" marR="5080" indent="-657860">
              <a:lnSpc>
                <a:spcPts val="1500"/>
              </a:lnSpc>
            </a:pPr>
            <a:r>
              <a:rPr lang="en-US" smtClean="0"/>
              <a:t>Sukhbeer Kaur (32918) | Assistant Professor System and Architecture (LPU)</a:t>
            </a:r>
            <a:endParaRPr spc="-2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1/10/2025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pc="-25" dirty="0"/>
              <a:pPr marL="12700">
                <a:lnSpc>
                  <a:spcPct val="100000"/>
                </a:lnSpc>
              </a:pPr>
              <a:t>18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3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730872"/>
            <a:ext cx="10176510" cy="410845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750" b="1" spc="-10" dirty="0">
                <a:latin typeface="Georgia"/>
                <a:cs typeface="Georgia"/>
              </a:rPr>
              <a:t>Objective:</a:t>
            </a:r>
            <a:endParaRPr sz="2750">
              <a:latin typeface="Georgia"/>
              <a:cs typeface="Georgia"/>
            </a:endParaRPr>
          </a:p>
          <a:p>
            <a:pPr marL="240665" indent="-227965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40665" algn="l"/>
              </a:tabLst>
            </a:pPr>
            <a:r>
              <a:rPr sz="2750" dirty="0">
                <a:latin typeface="Georgia"/>
                <a:cs typeface="Georgia"/>
              </a:rPr>
              <a:t>To</a:t>
            </a:r>
            <a:r>
              <a:rPr sz="2750" spc="75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design</a:t>
            </a:r>
            <a:r>
              <a:rPr sz="2750" spc="80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and</a:t>
            </a:r>
            <a:r>
              <a:rPr sz="2750" spc="55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implement</a:t>
            </a:r>
            <a:r>
              <a:rPr sz="2750" spc="90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a</a:t>
            </a:r>
            <a:r>
              <a:rPr sz="2750" spc="105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Recommendation</a:t>
            </a:r>
            <a:r>
              <a:rPr sz="2750" spc="85" dirty="0">
                <a:latin typeface="Georgia"/>
                <a:cs typeface="Georgia"/>
              </a:rPr>
              <a:t> </a:t>
            </a:r>
            <a:r>
              <a:rPr sz="2750" spc="-10" dirty="0">
                <a:latin typeface="Georgia"/>
                <a:cs typeface="Georgia"/>
              </a:rPr>
              <a:t>System.</a:t>
            </a:r>
            <a:endParaRPr sz="2750">
              <a:latin typeface="Georgia"/>
              <a:cs typeface="Georgia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</a:tabLst>
            </a:pPr>
            <a:r>
              <a:rPr sz="2750" dirty="0">
                <a:latin typeface="Georgia"/>
                <a:cs typeface="Georgia"/>
              </a:rPr>
              <a:t>Student</a:t>
            </a:r>
            <a:r>
              <a:rPr sz="2750" spc="75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will</a:t>
            </a:r>
            <a:r>
              <a:rPr sz="2750" spc="95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design</a:t>
            </a:r>
            <a:r>
              <a:rPr sz="2750" spc="70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and</a:t>
            </a:r>
            <a:r>
              <a:rPr sz="2750" spc="120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implement</a:t>
            </a:r>
            <a:r>
              <a:rPr sz="2750" spc="75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a</a:t>
            </a:r>
            <a:r>
              <a:rPr sz="2750" spc="95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Recommendation</a:t>
            </a:r>
            <a:r>
              <a:rPr sz="2750" spc="70" dirty="0">
                <a:latin typeface="Georgia"/>
                <a:cs typeface="Georgia"/>
              </a:rPr>
              <a:t> </a:t>
            </a:r>
            <a:r>
              <a:rPr sz="2750" spc="-10" dirty="0">
                <a:latin typeface="Georgia"/>
                <a:cs typeface="Georgia"/>
              </a:rPr>
              <a:t>System.</a:t>
            </a:r>
            <a:endParaRPr sz="275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</a:tabLst>
            </a:pPr>
            <a:r>
              <a:rPr sz="2750" dirty="0">
                <a:latin typeface="Georgia"/>
                <a:cs typeface="Georgia"/>
              </a:rPr>
              <a:t>Nature</a:t>
            </a:r>
            <a:r>
              <a:rPr sz="2750" spc="60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of</a:t>
            </a:r>
            <a:r>
              <a:rPr sz="2750" spc="140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Academic</a:t>
            </a:r>
            <a:r>
              <a:rPr sz="2750" spc="75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Task:</a:t>
            </a:r>
            <a:r>
              <a:rPr sz="2750" spc="100" dirty="0">
                <a:latin typeface="Georgia"/>
                <a:cs typeface="Georgia"/>
              </a:rPr>
              <a:t> </a:t>
            </a:r>
            <a:r>
              <a:rPr sz="2750" spc="-10" dirty="0">
                <a:latin typeface="Georgia"/>
                <a:cs typeface="Georgia"/>
              </a:rPr>
              <a:t>Individual</a:t>
            </a:r>
            <a:endParaRPr sz="275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41300" algn="l"/>
              </a:tabLst>
            </a:pPr>
            <a:r>
              <a:rPr sz="2750" dirty="0">
                <a:latin typeface="Georgia"/>
                <a:cs typeface="Georgia"/>
              </a:rPr>
              <a:t>Academic</a:t>
            </a:r>
            <a:r>
              <a:rPr sz="2750" spc="125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Task</a:t>
            </a:r>
            <a:r>
              <a:rPr sz="2750" spc="130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Mode:</a:t>
            </a:r>
            <a:r>
              <a:rPr sz="2750" spc="75" dirty="0">
                <a:latin typeface="Georgia"/>
                <a:cs typeface="Georgia"/>
              </a:rPr>
              <a:t> </a:t>
            </a:r>
            <a:r>
              <a:rPr sz="2750" spc="-10" dirty="0">
                <a:latin typeface="Georgia"/>
                <a:cs typeface="Georgia"/>
              </a:rPr>
              <a:t>Online</a:t>
            </a:r>
            <a:endParaRPr sz="2750">
              <a:latin typeface="Georgia"/>
              <a:cs typeface="Georgia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3056890" algn="l"/>
              </a:tabLst>
            </a:pPr>
            <a:r>
              <a:rPr sz="2750" dirty="0">
                <a:latin typeface="Georgia"/>
                <a:cs typeface="Georgia"/>
              </a:rPr>
              <a:t>Allotment</a:t>
            </a:r>
            <a:r>
              <a:rPr sz="2750" spc="45" dirty="0">
                <a:latin typeface="Georgia"/>
                <a:cs typeface="Georgia"/>
              </a:rPr>
              <a:t> </a:t>
            </a:r>
            <a:r>
              <a:rPr sz="2750" spc="-20" dirty="0">
                <a:latin typeface="Georgia"/>
                <a:cs typeface="Georgia"/>
              </a:rPr>
              <a:t>Week:</a:t>
            </a:r>
            <a:r>
              <a:rPr sz="2750" dirty="0">
                <a:latin typeface="Georgia"/>
                <a:cs typeface="Georgia"/>
              </a:rPr>
              <a:t>	</a:t>
            </a:r>
            <a:r>
              <a:rPr sz="2750" spc="-50" dirty="0">
                <a:latin typeface="Georgia"/>
                <a:cs typeface="Georgia"/>
              </a:rPr>
              <a:t>9</a:t>
            </a:r>
            <a:endParaRPr sz="2750">
              <a:latin typeface="Georgia"/>
              <a:cs typeface="Georgia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</a:tabLst>
            </a:pPr>
            <a:r>
              <a:rPr sz="2750" dirty="0">
                <a:latin typeface="Georgia"/>
                <a:cs typeface="Georgia"/>
              </a:rPr>
              <a:t>Submission</a:t>
            </a:r>
            <a:r>
              <a:rPr sz="2750" spc="110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Week:</a:t>
            </a:r>
            <a:r>
              <a:rPr sz="2750" spc="150" dirty="0">
                <a:latin typeface="Georgia"/>
                <a:cs typeface="Georgia"/>
              </a:rPr>
              <a:t> </a:t>
            </a:r>
            <a:r>
              <a:rPr sz="2750" spc="-35" dirty="0">
                <a:latin typeface="Georgia"/>
                <a:cs typeface="Georgia"/>
              </a:rPr>
              <a:t>12</a:t>
            </a:r>
            <a:endParaRPr sz="275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41300" algn="l"/>
              </a:tabLst>
            </a:pPr>
            <a:r>
              <a:rPr sz="2750" dirty="0">
                <a:latin typeface="Georgia"/>
                <a:cs typeface="Georgia"/>
              </a:rPr>
              <a:t>Grades:</a:t>
            </a:r>
            <a:r>
              <a:rPr sz="2750" spc="160" dirty="0">
                <a:latin typeface="Georgia"/>
                <a:cs typeface="Georgia"/>
              </a:rPr>
              <a:t> </a:t>
            </a:r>
            <a:r>
              <a:rPr sz="2750" spc="-25" dirty="0">
                <a:latin typeface="Georgia"/>
                <a:cs typeface="Georgia"/>
              </a:rPr>
              <a:t>50</a:t>
            </a:r>
            <a:endParaRPr sz="27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925" marR="5080" indent="-657860">
              <a:lnSpc>
                <a:spcPts val="1500"/>
              </a:lnSpc>
            </a:pPr>
            <a:r>
              <a:rPr lang="en-US" smtClean="0"/>
              <a:t>Sukhbeer Kaur (32918) | Assistant Professor System and Architecture (LPU)</a:t>
            </a:r>
            <a:endParaRPr spc="-2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1/10/2025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pc="-25" dirty="0"/>
              <a:pPr marL="12700">
                <a:lnSpc>
                  <a:spcPct val="100000"/>
                </a:lnSpc>
              </a:pPr>
              <a:t>19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dirty="0"/>
              <a:t>Term</a:t>
            </a:r>
            <a:r>
              <a:rPr sz="5400" spc="-45" dirty="0"/>
              <a:t> </a:t>
            </a:r>
            <a:r>
              <a:rPr sz="5400" dirty="0"/>
              <a:t>Paper</a:t>
            </a:r>
            <a:r>
              <a:rPr sz="5400" spc="-30" dirty="0"/>
              <a:t> </a:t>
            </a:r>
            <a:r>
              <a:rPr sz="5400" dirty="0"/>
              <a:t>Suggested</a:t>
            </a:r>
            <a:r>
              <a:rPr sz="5400" spc="-25" dirty="0"/>
              <a:t> </a:t>
            </a:r>
            <a:r>
              <a:rPr sz="5400" spc="-10" dirty="0"/>
              <a:t>Topics</a:t>
            </a:r>
            <a:endParaRPr sz="5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8533" rIns="0" bIns="0" rtlCol="0">
            <a:spAutoFit/>
          </a:bodyPr>
          <a:lstStyle/>
          <a:p>
            <a:pPr marL="379095" indent="-244475">
              <a:lnSpc>
                <a:spcPct val="100000"/>
              </a:lnSpc>
              <a:spcBef>
                <a:spcPts val="819"/>
              </a:spcBef>
              <a:buSzPct val="95833"/>
              <a:buFont typeface="Wingdings"/>
              <a:buChar char=""/>
              <a:tabLst>
                <a:tab pos="379095" algn="l"/>
              </a:tabLst>
            </a:pPr>
            <a:r>
              <a:rPr dirty="0"/>
              <a:t>Ethical</a:t>
            </a:r>
            <a:r>
              <a:rPr spc="-95" dirty="0"/>
              <a:t> </a:t>
            </a:r>
            <a:r>
              <a:rPr dirty="0"/>
              <a:t>Considerations</a:t>
            </a:r>
            <a:r>
              <a:rPr spc="-70" dirty="0"/>
              <a:t> </a:t>
            </a:r>
            <a:r>
              <a:rPr dirty="0"/>
              <a:t>in</a:t>
            </a:r>
            <a:r>
              <a:rPr spc="-75" dirty="0"/>
              <a:t> </a:t>
            </a:r>
            <a:r>
              <a:rPr dirty="0"/>
              <a:t>AI:</a:t>
            </a:r>
            <a:r>
              <a:rPr spc="-15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dirty="0"/>
              <a:t>Critical</a:t>
            </a:r>
            <a:r>
              <a:rPr spc="-25" dirty="0"/>
              <a:t> </a:t>
            </a:r>
            <a:r>
              <a:rPr spc="-10" dirty="0"/>
              <a:t>Analysis</a:t>
            </a:r>
          </a:p>
          <a:p>
            <a:pPr marL="379095" indent="-244475">
              <a:lnSpc>
                <a:spcPct val="100000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379095" algn="l"/>
              </a:tabLst>
            </a:pPr>
            <a:r>
              <a:rPr dirty="0"/>
              <a:t>Impact</a:t>
            </a:r>
            <a:r>
              <a:rPr spc="-9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Search</a:t>
            </a:r>
            <a:r>
              <a:rPr spc="-65" dirty="0"/>
              <a:t> </a:t>
            </a:r>
            <a:r>
              <a:rPr dirty="0"/>
              <a:t>Algorithms</a:t>
            </a:r>
            <a:r>
              <a:rPr spc="-15" dirty="0"/>
              <a:t> </a:t>
            </a:r>
            <a:r>
              <a:rPr dirty="0"/>
              <a:t>on</a:t>
            </a:r>
            <a:r>
              <a:rPr spc="-80" dirty="0"/>
              <a:t> </a:t>
            </a:r>
            <a:r>
              <a:rPr dirty="0"/>
              <a:t>Problem-Solving</a:t>
            </a:r>
            <a:r>
              <a:rPr spc="-30" dirty="0"/>
              <a:t> </a:t>
            </a:r>
            <a:r>
              <a:rPr dirty="0"/>
              <a:t>in</a:t>
            </a:r>
            <a:r>
              <a:rPr spc="-75" dirty="0"/>
              <a:t> </a:t>
            </a:r>
            <a:r>
              <a:rPr spc="-25" dirty="0"/>
              <a:t>AI</a:t>
            </a:r>
          </a:p>
          <a:p>
            <a:pPr marL="379095" indent="-244475">
              <a:lnSpc>
                <a:spcPct val="100000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379095" algn="l"/>
              </a:tabLst>
            </a:pPr>
            <a:r>
              <a:rPr dirty="0"/>
              <a:t>Data</a:t>
            </a:r>
            <a:r>
              <a:rPr spc="-65" dirty="0"/>
              <a:t> </a:t>
            </a:r>
            <a:r>
              <a:rPr dirty="0"/>
              <a:t>Wrangling</a:t>
            </a:r>
            <a:r>
              <a:rPr spc="-70" dirty="0"/>
              <a:t> </a:t>
            </a:r>
            <a:r>
              <a:rPr dirty="0"/>
              <a:t>Techniques</a:t>
            </a:r>
            <a:r>
              <a:rPr spc="-40" dirty="0"/>
              <a:t> </a:t>
            </a:r>
            <a:r>
              <a:rPr dirty="0"/>
              <a:t>for</a:t>
            </a:r>
            <a:r>
              <a:rPr spc="-130" dirty="0"/>
              <a:t> </a:t>
            </a:r>
            <a:r>
              <a:rPr dirty="0"/>
              <a:t>Improved</a:t>
            </a:r>
            <a:r>
              <a:rPr spc="-75" dirty="0"/>
              <a:t> </a:t>
            </a:r>
            <a:r>
              <a:rPr dirty="0"/>
              <a:t>Machine</a:t>
            </a:r>
            <a:r>
              <a:rPr spc="-20" dirty="0"/>
              <a:t> </a:t>
            </a:r>
            <a:r>
              <a:rPr dirty="0"/>
              <a:t>Learning</a:t>
            </a:r>
            <a:r>
              <a:rPr spc="-70" dirty="0"/>
              <a:t> </a:t>
            </a:r>
            <a:r>
              <a:rPr spc="-10" dirty="0"/>
              <a:t>Models</a:t>
            </a:r>
          </a:p>
          <a:p>
            <a:pPr marL="379095" indent="-244475">
              <a:lnSpc>
                <a:spcPct val="100000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379095" algn="l"/>
              </a:tabLst>
            </a:pPr>
            <a:r>
              <a:rPr dirty="0"/>
              <a:t>Natural</a:t>
            </a:r>
            <a:r>
              <a:rPr spc="-65" dirty="0"/>
              <a:t> </a:t>
            </a:r>
            <a:r>
              <a:rPr dirty="0"/>
              <a:t>Language</a:t>
            </a:r>
            <a:r>
              <a:rPr spc="-85" dirty="0"/>
              <a:t> </a:t>
            </a:r>
            <a:r>
              <a:rPr dirty="0"/>
              <a:t>Processing</a:t>
            </a:r>
            <a:r>
              <a:rPr spc="-75" dirty="0"/>
              <a:t> </a:t>
            </a:r>
            <a:r>
              <a:rPr dirty="0"/>
              <a:t>for</a:t>
            </a:r>
            <a:r>
              <a:rPr spc="-60" dirty="0"/>
              <a:t> </a:t>
            </a:r>
            <a:r>
              <a:rPr dirty="0"/>
              <a:t>Sentiment</a:t>
            </a:r>
            <a:r>
              <a:rPr spc="-60" dirty="0"/>
              <a:t> </a:t>
            </a:r>
            <a:r>
              <a:rPr dirty="0"/>
              <a:t>Analysis:</a:t>
            </a:r>
            <a:r>
              <a:rPr spc="-120" dirty="0"/>
              <a:t> </a:t>
            </a:r>
            <a:r>
              <a:rPr dirty="0"/>
              <a:t>A</a:t>
            </a:r>
            <a:r>
              <a:rPr spc="-90" dirty="0"/>
              <a:t> </a:t>
            </a:r>
            <a:r>
              <a:rPr dirty="0"/>
              <a:t>Comparative</a:t>
            </a:r>
            <a:r>
              <a:rPr spc="-25" dirty="0"/>
              <a:t> </a:t>
            </a:r>
            <a:r>
              <a:rPr spc="-10" dirty="0"/>
              <a:t>Study</a:t>
            </a:r>
          </a:p>
          <a:p>
            <a:pPr marL="379095" indent="-244475">
              <a:lnSpc>
                <a:spcPts val="2720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379095" algn="l"/>
              </a:tabLst>
            </a:pPr>
            <a:r>
              <a:rPr dirty="0"/>
              <a:t>Exploring</a:t>
            </a:r>
            <a:r>
              <a:rPr spc="-40" dirty="0"/>
              <a:t> </a:t>
            </a:r>
            <a:r>
              <a:rPr dirty="0"/>
              <a:t>Neural</a:t>
            </a:r>
            <a:r>
              <a:rPr spc="-25" dirty="0"/>
              <a:t> </a:t>
            </a:r>
            <a:r>
              <a:rPr dirty="0"/>
              <a:t>Network</a:t>
            </a:r>
            <a:r>
              <a:rPr spc="-35" dirty="0"/>
              <a:t> </a:t>
            </a:r>
            <a:r>
              <a:rPr spc="-10" dirty="0"/>
              <a:t>Architectures:</a:t>
            </a:r>
            <a:r>
              <a:rPr spc="-85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dirty="0"/>
              <a:t>Deep</a:t>
            </a:r>
            <a:r>
              <a:rPr spc="-45" dirty="0"/>
              <a:t> </a:t>
            </a:r>
            <a:r>
              <a:rPr dirty="0"/>
              <a:t>Dive</a:t>
            </a:r>
            <a:r>
              <a:rPr spc="-45" dirty="0"/>
              <a:t> </a:t>
            </a:r>
            <a:r>
              <a:rPr dirty="0"/>
              <a:t>into</a:t>
            </a:r>
            <a:r>
              <a:rPr spc="-35" dirty="0"/>
              <a:t> </a:t>
            </a:r>
            <a:r>
              <a:rPr spc="-10" dirty="0"/>
              <a:t>Activation</a:t>
            </a:r>
          </a:p>
          <a:p>
            <a:pPr marL="365125">
              <a:lnSpc>
                <a:spcPts val="2720"/>
              </a:lnSpc>
            </a:pPr>
            <a:r>
              <a:rPr spc="-10" dirty="0"/>
              <a:t>Functions</a:t>
            </a:r>
          </a:p>
          <a:p>
            <a:pPr marL="379095" indent="-244475">
              <a:lnSpc>
                <a:spcPct val="100000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379095" algn="l"/>
              </a:tabLst>
            </a:pPr>
            <a:r>
              <a:rPr dirty="0"/>
              <a:t>Recurrent</a:t>
            </a:r>
            <a:r>
              <a:rPr spc="-120" dirty="0"/>
              <a:t> </a:t>
            </a:r>
            <a:r>
              <a:rPr dirty="0"/>
              <a:t>Neural</a:t>
            </a:r>
            <a:r>
              <a:rPr spc="-65" dirty="0"/>
              <a:t> </a:t>
            </a:r>
            <a:r>
              <a:rPr dirty="0"/>
              <a:t>Networks:</a:t>
            </a:r>
            <a:r>
              <a:rPr spc="-55" dirty="0"/>
              <a:t> </a:t>
            </a:r>
            <a:r>
              <a:rPr dirty="0"/>
              <a:t>Addressing</a:t>
            </a:r>
            <a:r>
              <a:rPr spc="-70" dirty="0"/>
              <a:t> </a:t>
            </a:r>
            <a:r>
              <a:rPr dirty="0"/>
              <a:t>the</a:t>
            </a:r>
            <a:r>
              <a:rPr spc="-85" dirty="0"/>
              <a:t> </a:t>
            </a:r>
            <a:r>
              <a:rPr dirty="0"/>
              <a:t>Vanishing</a:t>
            </a:r>
            <a:r>
              <a:rPr spc="-75" dirty="0"/>
              <a:t> </a:t>
            </a:r>
            <a:r>
              <a:rPr dirty="0"/>
              <a:t>Gradient</a:t>
            </a:r>
            <a:r>
              <a:rPr spc="-55" dirty="0"/>
              <a:t> </a:t>
            </a:r>
            <a:r>
              <a:rPr spc="-10" dirty="0"/>
              <a:t>Problem</a:t>
            </a:r>
          </a:p>
          <a:p>
            <a:pPr marL="379095" indent="-244475">
              <a:lnSpc>
                <a:spcPct val="100000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379095" algn="l"/>
              </a:tabLst>
            </a:pPr>
            <a:r>
              <a:rPr dirty="0"/>
              <a:t>Convolutional</a:t>
            </a:r>
            <a:r>
              <a:rPr spc="-50" dirty="0"/>
              <a:t> </a:t>
            </a:r>
            <a:r>
              <a:rPr dirty="0"/>
              <a:t>Neural</a:t>
            </a:r>
            <a:r>
              <a:rPr spc="-110" dirty="0"/>
              <a:t> </a:t>
            </a:r>
            <a:r>
              <a:rPr dirty="0"/>
              <a:t>Networks</a:t>
            </a:r>
            <a:r>
              <a:rPr spc="-85" dirty="0"/>
              <a:t> </a:t>
            </a:r>
            <a:r>
              <a:rPr dirty="0"/>
              <a:t>in</a:t>
            </a:r>
            <a:r>
              <a:rPr spc="-95" dirty="0"/>
              <a:t> </a:t>
            </a:r>
            <a:r>
              <a:rPr dirty="0"/>
              <a:t>Image</a:t>
            </a:r>
            <a:r>
              <a:rPr spc="-65" dirty="0"/>
              <a:t> </a:t>
            </a:r>
            <a:r>
              <a:rPr dirty="0"/>
              <a:t>Classification:</a:t>
            </a:r>
            <a:r>
              <a:rPr spc="-25" dirty="0"/>
              <a:t> </a:t>
            </a:r>
            <a:r>
              <a:rPr dirty="0"/>
              <a:t>A</a:t>
            </a:r>
            <a:r>
              <a:rPr spc="-65" dirty="0"/>
              <a:t> </a:t>
            </a:r>
            <a:r>
              <a:rPr dirty="0"/>
              <a:t>Case </a:t>
            </a:r>
            <a:r>
              <a:rPr spc="-10" dirty="0"/>
              <a:t>Study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915650" cy="2247900"/>
          </a:xfrm>
          <a:custGeom>
            <a:avLst/>
            <a:gdLst/>
            <a:ahLst/>
            <a:cxnLst/>
            <a:rect l="l" t="t" r="r" b="b"/>
            <a:pathLst>
              <a:path w="10915650" h="2247900">
                <a:moveTo>
                  <a:pt x="10915650" y="0"/>
                </a:moveTo>
                <a:lnTo>
                  <a:pt x="0" y="0"/>
                </a:lnTo>
                <a:lnTo>
                  <a:pt x="0" y="2118867"/>
                </a:lnTo>
                <a:lnTo>
                  <a:pt x="12251" y="2118233"/>
                </a:lnTo>
                <a:lnTo>
                  <a:pt x="30219" y="2120415"/>
                </a:lnTo>
                <a:lnTo>
                  <a:pt x="67326" y="2128591"/>
                </a:lnTo>
                <a:lnTo>
                  <a:pt x="91269" y="2132203"/>
                </a:lnTo>
                <a:lnTo>
                  <a:pt x="163146" y="2115232"/>
                </a:lnTo>
                <a:lnTo>
                  <a:pt x="209257" y="2109468"/>
                </a:lnTo>
                <a:lnTo>
                  <a:pt x="259156" y="2112645"/>
                </a:lnTo>
                <a:lnTo>
                  <a:pt x="296136" y="2111087"/>
                </a:lnTo>
                <a:lnTo>
                  <a:pt x="339780" y="2105993"/>
                </a:lnTo>
                <a:lnTo>
                  <a:pt x="380526" y="2101590"/>
                </a:lnTo>
                <a:lnTo>
                  <a:pt x="408813" y="2102104"/>
                </a:lnTo>
                <a:lnTo>
                  <a:pt x="429959" y="2096565"/>
                </a:lnTo>
                <a:lnTo>
                  <a:pt x="454796" y="2097801"/>
                </a:lnTo>
                <a:lnTo>
                  <a:pt x="508076" y="2106549"/>
                </a:lnTo>
                <a:lnTo>
                  <a:pt x="545548" y="2110970"/>
                </a:lnTo>
                <a:lnTo>
                  <a:pt x="571539" y="2102008"/>
                </a:lnTo>
                <a:lnTo>
                  <a:pt x="595913" y="2094904"/>
                </a:lnTo>
                <a:lnTo>
                  <a:pt x="628535" y="2104898"/>
                </a:lnTo>
                <a:lnTo>
                  <a:pt x="666400" y="2097226"/>
                </a:lnTo>
                <a:lnTo>
                  <a:pt x="695637" y="2090674"/>
                </a:lnTo>
                <a:lnTo>
                  <a:pt x="719009" y="2087074"/>
                </a:lnTo>
                <a:lnTo>
                  <a:pt x="739279" y="2088261"/>
                </a:lnTo>
                <a:lnTo>
                  <a:pt x="772755" y="2076704"/>
                </a:lnTo>
                <a:lnTo>
                  <a:pt x="807567" y="2068957"/>
                </a:lnTo>
                <a:lnTo>
                  <a:pt x="843274" y="2065115"/>
                </a:lnTo>
                <a:lnTo>
                  <a:pt x="879436" y="2065274"/>
                </a:lnTo>
                <a:lnTo>
                  <a:pt x="884379" y="2071316"/>
                </a:lnTo>
                <a:lnTo>
                  <a:pt x="894035" y="2069417"/>
                </a:lnTo>
                <a:lnTo>
                  <a:pt x="914387" y="2059939"/>
                </a:lnTo>
                <a:lnTo>
                  <a:pt x="916189" y="2066530"/>
                </a:lnTo>
                <a:lnTo>
                  <a:pt x="922821" y="2071227"/>
                </a:lnTo>
                <a:lnTo>
                  <a:pt x="931466" y="2072852"/>
                </a:lnTo>
                <a:lnTo>
                  <a:pt x="939304" y="2070227"/>
                </a:lnTo>
                <a:lnTo>
                  <a:pt x="1009418" y="2067887"/>
                </a:lnTo>
                <a:lnTo>
                  <a:pt x="1046077" y="2072874"/>
                </a:lnTo>
                <a:lnTo>
                  <a:pt x="1062626" y="2081483"/>
                </a:lnTo>
                <a:lnTo>
                  <a:pt x="1072405" y="2090006"/>
                </a:lnTo>
                <a:lnTo>
                  <a:pt x="1088758" y="2094738"/>
                </a:lnTo>
                <a:lnTo>
                  <a:pt x="1131988" y="2097101"/>
                </a:lnTo>
                <a:lnTo>
                  <a:pt x="1170198" y="2104024"/>
                </a:lnTo>
                <a:lnTo>
                  <a:pt x="1202381" y="2110114"/>
                </a:lnTo>
                <a:lnTo>
                  <a:pt x="1227531" y="2109978"/>
                </a:lnTo>
                <a:lnTo>
                  <a:pt x="1272246" y="2118695"/>
                </a:lnTo>
                <a:lnTo>
                  <a:pt x="1306077" y="2127043"/>
                </a:lnTo>
                <a:lnTo>
                  <a:pt x="1340113" y="2129748"/>
                </a:lnTo>
                <a:lnTo>
                  <a:pt x="1385443" y="2121535"/>
                </a:lnTo>
                <a:lnTo>
                  <a:pt x="1432482" y="2126724"/>
                </a:lnTo>
                <a:lnTo>
                  <a:pt x="1474962" y="2128948"/>
                </a:lnTo>
                <a:lnTo>
                  <a:pt x="1516084" y="2128482"/>
                </a:lnTo>
                <a:lnTo>
                  <a:pt x="1559052" y="2125599"/>
                </a:lnTo>
                <a:lnTo>
                  <a:pt x="1575520" y="2137148"/>
                </a:lnTo>
                <a:lnTo>
                  <a:pt x="1594119" y="2145506"/>
                </a:lnTo>
                <a:lnTo>
                  <a:pt x="1613790" y="2147530"/>
                </a:lnTo>
                <a:lnTo>
                  <a:pt x="1633474" y="2140077"/>
                </a:lnTo>
                <a:lnTo>
                  <a:pt x="1671062" y="2154037"/>
                </a:lnTo>
                <a:lnTo>
                  <a:pt x="1697196" y="2169556"/>
                </a:lnTo>
                <a:lnTo>
                  <a:pt x="1720234" y="2179099"/>
                </a:lnTo>
                <a:lnTo>
                  <a:pt x="1748536" y="2175129"/>
                </a:lnTo>
                <a:lnTo>
                  <a:pt x="1775727" y="2181631"/>
                </a:lnTo>
                <a:lnTo>
                  <a:pt x="1830206" y="2206400"/>
                </a:lnTo>
                <a:lnTo>
                  <a:pt x="1853183" y="2210689"/>
                </a:lnTo>
                <a:lnTo>
                  <a:pt x="1884406" y="2211841"/>
                </a:lnTo>
                <a:lnTo>
                  <a:pt x="1918938" y="2211054"/>
                </a:lnTo>
                <a:lnTo>
                  <a:pt x="1953232" y="2211385"/>
                </a:lnTo>
                <a:lnTo>
                  <a:pt x="1983739" y="2215896"/>
                </a:lnTo>
                <a:lnTo>
                  <a:pt x="2010763" y="2198040"/>
                </a:lnTo>
                <a:lnTo>
                  <a:pt x="2030285" y="2191829"/>
                </a:lnTo>
                <a:lnTo>
                  <a:pt x="2076450" y="2191004"/>
                </a:lnTo>
                <a:lnTo>
                  <a:pt x="2121098" y="2192128"/>
                </a:lnTo>
                <a:lnTo>
                  <a:pt x="2175225" y="2197167"/>
                </a:lnTo>
                <a:lnTo>
                  <a:pt x="2233406" y="2204271"/>
                </a:lnTo>
                <a:lnTo>
                  <a:pt x="2290216" y="2211596"/>
                </a:lnTo>
                <a:lnTo>
                  <a:pt x="2340229" y="2217292"/>
                </a:lnTo>
                <a:lnTo>
                  <a:pt x="2392283" y="2223575"/>
                </a:lnTo>
                <a:lnTo>
                  <a:pt x="2438431" y="2230119"/>
                </a:lnTo>
                <a:lnTo>
                  <a:pt x="2481389" y="2234187"/>
                </a:lnTo>
                <a:lnTo>
                  <a:pt x="2693924" y="2228088"/>
                </a:lnTo>
                <a:lnTo>
                  <a:pt x="2743378" y="2231058"/>
                </a:lnTo>
                <a:lnTo>
                  <a:pt x="2783427" y="2235088"/>
                </a:lnTo>
                <a:lnTo>
                  <a:pt x="2815046" y="2233999"/>
                </a:lnTo>
                <a:lnTo>
                  <a:pt x="2839212" y="2221611"/>
                </a:lnTo>
                <a:lnTo>
                  <a:pt x="2863002" y="2226196"/>
                </a:lnTo>
                <a:lnTo>
                  <a:pt x="2874756" y="2227341"/>
                </a:lnTo>
                <a:lnTo>
                  <a:pt x="2882199" y="2227843"/>
                </a:lnTo>
                <a:lnTo>
                  <a:pt x="2931668" y="2239517"/>
                </a:lnTo>
                <a:lnTo>
                  <a:pt x="2965069" y="2247900"/>
                </a:lnTo>
                <a:lnTo>
                  <a:pt x="2977336" y="2232479"/>
                </a:lnTo>
                <a:lnTo>
                  <a:pt x="2990151" y="2234549"/>
                </a:lnTo>
                <a:lnTo>
                  <a:pt x="3006681" y="2242595"/>
                </a:lnTo>
                <a:lnTo>
                  <a:pt x="3030093" y="2245105"/>
                </a:lnTo>
                <a:lnTo>
                  <a:pt x="3097276" y="2226437"/>
                </a:lnTo>
                <a:lnTo>
                  <a:pt x="3114103" y="2222966"/>
                </a:lnTo>
                <a:lnTo>
                  <a:pt x="3133693" y="2223531"/>
                </a:lnTo>
                <a:lnTo>
                  <a:pt x="3155426" y="2223454"/>
                </a:lnTo>
                <a:lnTo>
                  <a:pt x="3178683" y="2218054"/>
                </a:lnTo>
                <a:lnTo>
                  <a:pt x="3205892" y="2226224"/>
                </a:lnTo>
                <a:lnTo>
                  <a:pt x="3221386" y="2216070"/>
                </a:lnTo>
                <a:lnTo>
                  <a:pt x="3235975" y="2200177"/>
                </a:lnTo>
                <a:lnTo>
                  <a:pt x="3260471" y="2191130"/>
                </a:lnTo>
                <a:lnTo>
                  <a:pt x="3277572" y="2195195"/>
                </a:lnTo>
                <a:lnTo>
                  <a:pt x="3290982" y="2194401"/>
                </a:lnTo>
                <a:lnTo>
                  <a:pt x="3301297" y="2187844"/>
                </a:lnTo>
                <a:lnTo>
                  <a:pt x="3309112" y="2174621"/>
                </a:lnTo>
                <a:lnTo>
                  <a:pt x="3363893" y="2191104"/>
                </a:lnTo>
                <a:lnTo>
                  <a:pt x="3394193" y="2194018"/>
                </a:lnTo>
                <a:lnTo>
                  <a:pt x="3414057" y="2188995"/>
                </a:lnTo>
                <a:lnTo>
                  <a:pt x="3437530" y="2181667"/>
                </a:lnTo>
                <a:lnTo>
                  <a:pt x="3478657" y="2177669"/>
                </a:lnTo>
                <a:lnTo>
                  <a:pt x="3529811" y="2179264"/>
                </a:lnTo>
                <a:lnTo>
                  <a:pt x="3584221" y="2180341"/>
                </a:lnTo>
                <a:lnTo>
                  <a:pt x="3723640" y="2181987"/>
                </a:lnTo>
                <a:lnTo>
                  <a:pt x="3757410" y="2182939"/>
                </a:lnTo>
                <a:lnTo>
                  <a:pt x="3779964" y="2183987"/>
                </a:lnTo>
                <a:lnTo>
                  <a:pt x="3792898" y="2184130"/>
                </a:lnTo>
                <a:lnTo>
                  <a:pt x="3797808" y="2182367"/>
                </a:lnTo>
                <a:lnTo>
                  <a:pt x="3841001" y="2195583"/>
                </a:lnTo>
                <a:lnTo>
                  <a:pt x="3876563" y="2192274"/>
                </a:lnTo>
                <a:lnTo>
                  <a:pt x="3906625" y="2187440"/>
                </a:lnTo>
                <a:lnTo>
                  <a:pt x="3933316" y="2196084"/>
                </a:lnTo>
                <a:lnTo>
                  <a:pt x="3977717" y="2188890"/>
                </a:lnTo>
                <a:lnTo>
                  <a:pt x="4029704" y="2176456"/>
                </a:lnTo>
                <a:lnTo>
                  <a:pt x="4051173" y="2174621"/>
                </a:lnTo>
                <a:lnTo>
                  <a:pt x="4075517" y="2159345"/>
                </a:lnTo>
                <a:lnTo>
                  <a:pt x="4100099" y="2140616"/>
                </a:lnTo>
                <a:lnTo>
                  <a:pt x="4125968" y="2128793"/>
                </a:lnTo>
                <a:lnTo>
                  <a:pt x="4154170" y="2134235"/>
                </a:lnTo>
                <a:lnTo>
                  <a:pt x="4158293" y="2123394"/>
                </a:lnTo>
                <a:lnTo>
                  <a:pt x="4176299" y="2124376"/>
                </a:lnTo>
                <a:lnTo>
                  <a:pt x="4198068" y="2126001"/>
                </a:lnTo>
                <a:lnTo>
                  <a:pt x="4213479" y="2117090"/>
                </a:lnTo>
                <a:lnTo>
                  <a:pt x="4220662" y="2106457"/>
                </a:lnTo>
                <a:lnTo>
                  <a:pt x="4230846" y="2102040"/>
                </a:lnTo>
                <a:lnTo>
                  <a:pt x="4242696" y="2100480"/>
                </a:lnTo>
                <a:lnTo>
                  <a:pt x="4254881" y="2098421"/>
                </a:lnTo>
                <a:lnTo>
                  <a:pt x="4281394" y="2087717"/>
                </a:lnTo>
                <a:lnTo>
                  <a:pt x="4327826" y="2082990"/>
                </a:lnTo>
                <a:lnTo>
                  <a:pt x="4376235" y="2083311"/>
                </a:lnTo>
                <a:lnTo>
                  <a:pt x="4408678" y="2087752"/>
                </a:lnTo>
                <a:lnTo>
                  <a:pt x="4448284" y="2077491"/>
                </a:lnTo>
                <a:lnTo>
                  <a:pt x="4473971" y="2066909"/>
                </a:lnTo>
                <a:lnTo>
                  <a:pt x="4497206" y="2063160"/>
                </a:lnTo>
                <a:lnTo>
                  <a:pt x="4529455" y="2073402"/>
                </a:lnTo>
                <a:lnTo>
                  <a:pt x="4635500" y="2032380"/>
                </a:lnTo>
                <a:lnTo>
                  <a:pt x="4699127" y="2028571"/>
                </a:lnTo>
                <a:lnTo>
                  <a:pt x="4717762" y="2026953"/>
                </a:lnTo>
                <a:lnTo>
                  <a:pt x="4742386" y="2023348"/>
                </a:lnTo>
                <a:lnTo>
                  <a:pt x="4769510" y="2019051"/>
                </a:lnTo>
                <a:lnTo>
                  <a:pt x="4795647" y="2015363"/>
                </a:lnTo>
                <a:lnTo>
                  <a:pt x="4842646" y="2020686"/>
                </a:lnTo>
                <a:lnTo>
                  <a:pt x="4894395" y="2020055"/>
                </a:lnTo>
                <a:lnTo>
                  <a:pt x="4949227" y="2014732"/>
                </a:lnTo>
                <a:lnTo>
                  <a:pt x="5005477" y="2005979"/>
                </a:lnTo>
                <a:lnTo>
                  <a:pt x="5061478" y="1995056"/>
                </a:lnTo>
                <a:lnTo>
                  <a:pt x="5115564" y="1983227"/>
                </a:lnTo>
                <a:lnTo>
                  <a:pt x="5166069" y="1971752"/>
                </a:lnTo>
                <a:lnTo>
                  <a:pt x="5211327" y="1961892"/>
                </a:lnTo>
                <a:lnTo>
                  <a:pt x="5249672" y="1954911"/>
                </a:lnTo>
                <a:lnTo>
                  <a:pt x="5295665" y="1950069"/>
                </a:lnTo>
                <a:lnTo>
                  <a:pt x="5358733" y="1938750"/>
                </a:lnTo>
                <a:lnTo>
                  <a:pt x="5420514" y="1931479"/>
                </a:lnTo>
                <a:lnTo>
                  <a:pt x="5462651" y="1938782"/>
                </a:lnTo>
                <a:lnTo>
                  <a:pt x="5504465" y="1942973"/>
                </a:lnTo>
                <a:lnTo>
                  <a:pt x="5532659" y="1947926"/>
                </a:lnTo>
                <a:lnTo>
                  <a:pt x="5563377" y="1955927"/>
                </a:lnTo>
                <a:lnTo>
                  <a:pt x="5612765" y="1969262"/>
                </a:lnTo>
                <a:lnTo>
                  <a:pt x="5629481" y="1966392"/>
                </a:lnTo>
                <a:lnTo>
                  <a:pt x="5646102" y="1964499"/>
                </a:lnTo>
                <a:lnTo>
                  <a:pt x="5662628" y="1963368"/>
                </a:lnTo>
                <a:lnTo>
                  <a:pt x="5679059" y="1962785"/>
                </a:lnTo>
                <a:lnTo>
                  <a:pt x="5733415" y="1962403"/>
                </a:lnTo>
                <a:lnTo>
                  <a:pt x="5747512" y="1967229"/>
                </a:lnTo>
                <a:lnTo>
                  <a:pt x="5762879" y="1973961"/>
                </a:lnTo>
                <a:lnTo>
                  <a:pt x="5807075" y="1971675"/>
                </a:lnTo>
                <a:lnTo>
                  <a:pt x="5817489" y="1963039"/>
                </a:lnTo>
                <a:lnTo>
                  <a:pt x="5831459" y="1965325"/>
                </a:lnTo>
                <a:lnTo>
                  <a:pt x="5845302" y="1963126"/>
                </a:lnTo>
                <a:lnTo>
                  <a:pt x="5895594" y="1953767"/>
                </a:lnTo>
                <a:lnTo>
                  <a:pt x="5901690" y="1954529"/>
                </a:lnTo>
                <a:lnTo>
                  <a:pt x="5907151" y="1951609"/>
                </a:lnTo>
                <a:lnTo>
                  <a:pt x="5914517" y="1953895"/>
                </a:lnTo>
                <a:lnTo>
                  <a:pt x="5917565" y="1951482"/>
                </a:lnTo>
                <a:lnTo>
                  <a:pt x="5954776" y="1957197"/>
                </a:lnTo>
                <a:lnTo>
                  <a:pt x="5975731" y="1958721"/>
                </a:lnTo>
                <a:lnTo>
                  <a:pt x="6017133" y="1967484"/>
                </a:lnTo>
                <a:lnTo>
                  <a:pt x="6024626" y="1963674"/>
                </a:lnTo>
                <a:lnTo>
                  <a:pt x="6086602" y="1968500"/>
                </a:lnTo>
                <a:lnTo>
                  <a:pt x="6087364" y="1966087"/>
                </a:lnTo>
                <a:lnTo>
                  <a:pt x="6104001" y="1956308"/>
                </a:lnTo>
                <a:lnTo>
                  <a:pt x="6109081" y="1956435"/>
                </a:lnTo>
                <a:lnTo>
                  <a:pt x="6140041" y="1952672"/>
                </a:lnTo>
                <a:lnTo>
                  <a:pt x="6153308" y="1945671"/>
                </a:lnTo>
                <a:lnTo>
                  <a:pt x="6169195" y="1942433"/>
                </a:lnTo>
                <a:lnTo>
                  <a:pt x="6208014" y="1949958"/>
                </a:lnTo>
                <a:lnTo>
                  <a:pt x="6215102" y="1943860"/>
                </a:lnTo>
                <a:lnTo>
                  <a:pt x="6223000" y="1940893"/>
                </a:lnTo>
                <a:lnTo>
                  <a:pt x="6232231" y="1940617"/>
                </a:lnTo>
                <a:lnTo>
                  <a:pt x="6243320" y="1942591"/>
                </a:lnTo>
                <a:lnTo>
                  <a:pt x="6261230" y="1938565"/>
                </a:lnTo>
                <a:lnTo>
                  <a:pt x="6273260" y="1931241"/>
                </a:lnTo>
                <a:lnTo>
                  <a:pt x="6285146" y="1926607"/>
                </a:lnTo>
                <a:lnTo>
                  <a:pt x="6302629" y="1930653"/>
                </a:lnTo>
                <a:lnTo>
                  <a:pt x="6309471" y="1923567"/>
                </a:lnTo>
                <a:lnTo>
                  <a:pt x="6328124" y="1919970"/>
                </a:lnTo>
                <a:lnTo>
                  <a:pt x="6345205" y="1916348"/>
                </a:lnTo>
                <a:lnTo>
                  <a:pt x="6347333" y="1909190"/>
                </a:lnTo>
                <a:lnTo>
                  <a:pt x="6360854" y="1904414"/>
                </a:lnTo>
                <a:lnTo>
                  <a:pt x="6372066" y="1906031"/>
                </a:lnTo>
                <a:lnTo>
                  <a:pt x="6383230" y="1907958"/>
                </a:lnTo>
                <a:lnTo>
                  <a:pt x="6396609" y="1904111"/>
                </a:lnTo>
                <a:lnTo>
                  <a:pt x="6404296" y="1904968"/>
                </a:lnTo>
                <a:lnTo>
                  <a:pt x="6401244" y="1910302"/>
                </a:lnTo>
                <a:lnTo>
                  <a:pt x="6398573" y="1916255"/>
                </a:lnTo>
                <a:lnTo>
                  <a:pt x="6407404" y="1918970"/>
                </a:lnTo>
                <a:lnTo>
                  <a:pt x="6421219" y="1919862"/>
                </a:lnTo>
                <a:lnTo>
                  <a:pt x="6438086" y="1925506"/>
                </a:lnTo>
                <a:lnTo>
                  <a:pt x="6445758" y="1923541"/>
                </a:lnTo>
                <a:lnTo>
                  <a:pt x="6449568" y="1921128"/>
                </a:lnTo>
                <a:lnTo>
                  <a:pt x="6454140" y="1916557"/>
                </a:lnTo>
                <a:lnTo>
                  <a:pt x="6460363" y="1908302"/>
                </a:lnTo>
                <a:lnTo>
                  <a:pt x="6479799" y="1909397"/>
                </a:lnTo>
                <a:lnTo>
                  <a:pt x="6495938" y="1905158"/>
                </a:lnTo>
                <a:lnTo>
                  <a:pt x="6514387" y="1898014"/>
                </a:lnTo>
                <a:lnTo>
                  <a:pt x="6540754" y="1890395"/>
                </a:lnTo>
                <a:lnTo>
                  <a:pt x="6553227" y="1893494"/>
                </a:lnTo>
                <a:lnTo>
                  <a:pt x="6564915" y="1892998"/>
                </a:lnTo>
                <a:lnTo>
                  <a:pt x="6576079" y="1889644"/>
                </a:lnTo>
                <a:lnTo>
                  <a:pt x="6586982" y="1884172"/>
                </a:lnTo>
                <a:lnTo>
                  <a:pt x="6602313" y="1883419"/>
                </a:lnTo>
                <a:lnTo>
                  <a:pt x="6617525" y="1881679"/>
                </a:lnTo>
                <a:lnTo>
                  <a:pt x="6632737" y="1879153"/>
                </a:lnTo>
                <a:lnTo>
                  <a:pt x="6674739" y="1870583"/>
                </a:lnTo>
                <a:lnTo>
                  <a:pt x="6693408" y="1873885"/>
                </a:lnTo>
                <a:lnTo>
                  <a:pt x="6701155" y="1873250"/>
                </a:lnTo>
                <a:lnTo>
                  <a:pt x="6714490" y="1873377"/>
                </a:lnTo>
                <a:lnTo>
                  <a:pt x="6731254" y="1871217"/>
                </a:lnTo>
                <a:lnTo>
                  <a:pt x="6741159" y="1862454"/>
                </a:lnTo>
                <a:lnTo>
                  <a:pt x="6755383" y="1863978"/>
                </a:lnTo>
                <a:lnTo>
                  <a:pt x="6771513" y="1856613"/>
                </a:lnTo>
                <a:lnTo>
                  <a:pt x="6774180" y="1860423"/>
                </a:lnTo>
                <a:lnTo>
                  <a:pt x="6787007" y="1865502"/>
                </a:lnTo>
                <a:lnTo>
                  <a:pt x="6845808" y="1838198"/>
                </a:lnTo>
                <a:lnTo>
                  <a:pt x="6856936" y="1834177"/>
                </a:lnTo>
                <a:lnTo>
                  <a:pt x="6866635" y="1831371"/>
                </a:lnTo>
                <a:lnTo>
                  <a:pt x="6880225" y="1827784"/>
                </a:lnTo>
                <a:lnTo>
                  <a:pt x="6882130" y="1825498"/>
                </a:lnTo>
                <a:lnTo>
                  <a:pt x="6918071" y="1817877"/>
                </a:lnTo>
                <a:lnTo>
                  <a:pt x="6928611" y="1808861"/>
                </a:lnTo>
                <a:lnTo>
                  <a:pt x="6947890" y="1802945"/>
                </a:lnTo>
                <a:lnTo>
                  <a:pt x="6967394" y="1799256"/>
                </a:lnTo>
                <a:lnTo>
                  <a:pt x="6985065" y="1793734"/>
                </a:lnTo>
                <a:lnTo>
                  <a:pt x="6998843" y="1782317"/>
                </a:lnTo>
                <a:lnTo>
                  <a:pt x="7005701" y="1777746"/>
                </a:lnTo>
                <a:lnTo>
                  <a:pt x="7012178" y="1775460"/>
                </a:lnTo>
                <a:lnTo>
                  <a:pt x="7018528" y="1774571"/>
                </a:lnTo>
                <a:lnTo>
                  <a:pt x="7036054" y="1775333"/>
                </a:lnTo>
                <a:lnTo>
                  <a:pt x="7040753" y="1782064"/>
                </a:lnTo>
                <a:lnTo>
                  <a:pt x="7051675" y="1778889"/>
                </a:lnTo>
                <a:lnTo>
                  <a:pt x="7066280" y="1782317"/>
                </a:lnTo>
                <a:lnTo>
                  <a:pt x="7071995" y="1782317"/>
                </a:lnTo>
                <a:lnTo>
                  <a:pt x="7076969" y="1766161"/>
                </a:lnTo>
                <a:lnTo>
                  <a:pt x="7092172" y="1762982"/>
                </a:lnTo>
                <a:lnTo>
                  <a:pt x="7105731" y="1761279"/>
                </a:lnTo>
                <a:lnTo>
                  <a:pt x="7105777" y="1749552"/>
                </a:lnTo>
                <a:lnTo>
                  <a:pt x="7120645" y="1742701"/>
                </a:lnTo>
                <a:lnTo>
                  <a:pt x="7126144" y="1734947"/>
                </a:lnTo>
                <a:lnTo>
                  <a:pt x="7132476" y="1732335"/>
                </a:lnTo>
                <a:lnTo>
                  <a:pt x="7149846" y="1740915"/>
                </a:lnTo>
                <a:lnTo>
                  <a:pt x="7191680" y="1713690"/>
                </a:lnTo>
                <a:lnTo>
                  <a:pt x="7238777" y="1684274"/>
                </a:lnTo>
                <a:lnTo>
                  <a:pt x="7284112" y="1652190"/>
                </a:lnTo>
                <a:lnTo>
                  <a:pt x="7320660" y="1616964"/>
                </a:lnTo>
                <a:lnTo>
                  <a:pt x="7346963" y="1609724"/>
                </a:lnTo>
                <a:lnTo>
                  <a:pt x="7365253" y="1606486"/>
                </a:lnTo>
                <a:lnTo>
                  <a:pt x="7381472" y="1602962"/>
                </a:lnTo>
                <a:lnTo>
                  <a:pt x="7401559" y="1594865"/>
                </a:lnTo>
                <a:lnTo>
                  <a:pt x="7414714" y="1577278"/>
                </a:lnTo>
                <a:lnTo>
                  <a:pt x="7442882" y="1577419"/>
                </a:lnTo>
                <a:lnTo>
                  <a:pt x="7476265" y="1578631"/>
                </a:lnTo>
                <a:lnTo>
                  <a:pt x="7505065" y="1564259"/>
                </a:lnTo>
                <a:lnTo>
                  <a:pt x="7606665" y="1536191"/>
                </a:lnTo>
                <a:lnTo>
                  <a:pt x="7665720" y="1481582"/>
                </a:lnTo>
                <a:lnTo>
                  <a:pt x="7674991" y="1475359"/>
                </a:lnTo>
                <a:lnTo>
                  <a:pt x="7692517" y="1459864"/>
                </a:lnTo>
                <a:lnTo>
                  <a:pt x="7696454" y="1459991"/>
                </a:lnTo>
                <a:lnTo>
                  <a:pt x="7705471" y="1463548"/>
                </a:lnTo>
                <a:lnTo>
                  <a:pt x="7712233" y="1461845"/>
                </a:lnTo>
                <a:lnTo>
                  <a:pt x="7735951" y="1454023"/>
                </a:lnTo>
                <a:lnTo>
                  <a:pt x="7736713" y="1455674"/>
                </a:lnTo>
                <a:lnTo>
                  <a:pt x="7737729" y="1455420"/>
                </a:lnTo>
                <a:lnTo>
                  <a:pt x="7748270" y="1445767"/>
                </a:lnTo>
                <a:lnTo>
                  <a:pt x="7753096" y="1442592"/>
                </a:lnTo>
                <a:lnTo>
                  <a:pt x="7759319" y="1456436"/>
                </a:lnTo>
                <a:lnTo>
                  <a:pt x="7768758" y="1456987"/>
                </a:lnTo>
                <a:lnTo>
                  <a:pt x="7779781" y="1453800"/>
                </a:lnTo>
                <a:lnTo>
                  <a:pt x="7790447" y="1451613"/>
                </a:lnTo>
                <a:lnTo>
                  <a:pt x="7798816" y="1455165"/>
                </a:lnTo>
                <a:lnTo>
                  <a:pt x="7812912" y="1445180"/>
                </a:lnTo>
                <a:lnTo>
                  <a:pt x="7827772" y="1435862"/>
                </a:lnTo>
                <a:lnTo>
                  <a:pt x="7833868" y="1432687"/>
                </a:lnTo>
                <a:lnTo>
                  <a:pt x="7834122" y="1432940"/>
                </a:lnTo>
                <a:lnTo>
                  <a:pt x="7835646" y="1432940"/>
                </a:lnTo>
                <a:lnTo>
                  <a:pt x="7837678" y="1432178"/>
                </a:lnTo>
                <a:lnTo>
                  <a:pt x="7840726" y="1430274"/>
                </a:lnTo>
                <a:lnTo>
                  <a:pt x="7844917" y="1426972"/>
                </a:lnTo>
                <a:lnTo>
                  <a:pt x="7861554" y="1420876"/>
                </a:lnTo>
                <a:lnTo>
                  <a:pt x="7864475" y="1423797"/>
                </a:lnTo>
                <a:lnTo>
                  <a:pt x="7865364" y="1422780"/>
                </a:lnTo>
                <a:lnTo>
                  <a:pt x="7868818" y="1415266"/>
                </a:lnTo>
                <a:lnTo>
                  <a:pt x="7872428" y="1410668"/>
                </a:lnTo>
                <a:lnTo>
                  <a:pt x="7878919" y="1411904"/>
                </a:lnTo>
                <a:lnTo>
                  <a:pt x="7891018" y="1421891"/>
                </a:lnTo>
                <a:lnTo>
                  <a:pt x="7901695" y="1412335"/>
                </a:lnTo>
                <a:lnTo>
                  <a:pt x="7912719" y="1410303"/>
                </a:lnTo>
                <a:lnTo>
                  <a:pt x="7926290" y="1410604"/>
                </a:lnTo>
                <a:lnTo>
                  <a:pt x="7944611" y="1408049"/>
                </a:lnTo>
                <a:lnTo>
                  <a:pt x="7950422" y="1399081"/>
                </a:lnTo>
                <a:lnTo>
                  <a:pt x="7957280" y="1394602"/>
                </a:lnTo>
                <a:lnTo>
                  <a:pt x="7965043" y="1393672"/>
                </a:lnTo>
                <a:lnTo>
                  <a:pt x="7973568" y="1395349"/>
                </a:lnTo>
                <a:lnTo>
                  <a:pt x="7992110" y="1385028"/>
                </a:lnTo>
                <a:lnTo>
                  <a:pt x="8011985" y="1378410"/>
                </a:lnTo>
                <a:lnTo>
                  <a:pt x="8033004" y="1372864"/>
                </a:lnTo>
                <a:lnTo>
                  <a:pt x="8054975" y="1365758"/>
                </a:lnTo>
                <a:lnTo>
                  <a:pt x="8074380" y="1351498"/>
                </a:lnTo>
                <a:lnTo>
                  <a:pt x="8094202" y="1346930"/>
                </a:lnTo>
                <a:lnTo>
                  <a:pt x="8115143" y="1345362"/>
                </a:lnTo>
                <a:lnTo>
                  <a:pt x="8137906" y="1340103"/>
                </a:lnTo>
                <a:lnTo>
                  <a:pt x="8205470" y="1334770"/>
                </a:lnTo>
                <a:lnTo>
                  <a:pt x="8208009" y="1332102"/>
                </a:lnTo>
                <a:lnTo>
                  <a:pt x="8209915" y="1330833"/>
                </a:lnTo>
                <a:lnTo>
                  <a:pt x="8211439" y="1330325"/>
                </a:lnTo>
                <a:lnTo>
                  <a:pt x="8211693" y="1330452"/>
                </a:lnTo>
                <a:lnTo>
                  <a:pt x="8217027" y="1325879"/>
                </a:lnTo>
                <a:lnTo>
                  <a:pt x="8229520" y="1312862"/>
                </a:lnTo>
                <a:lnTo>
                  <a:pt x="8241157" y="1299464"/>
                </a:lnTo>
                <a:lnTo>
                  <a:pt x="8256186" y="1296167"/>
                </a:lnTo>
                <a:lnTo>
                  <a:pt x="8275478" y="1294241"/>
                </a:lnTo>
                <a:lnTo>
                  <a:pt x="8308085" y="1291971"/>
                </a:lnTo>
                <a:lnTo>
                  <a:pt x="8311896" y="1288796"/>
                </a:lnTo>
                <a:lnTo>
                  <a:pt x="8315071" y="1288669"/>
                </a:lnTo>
                <a:lnTo>
                  <a:pt x="8318119" y="1289939"/>
                </a:lnTo>
                <a:lnTo>
                  <a:pt x="8319261" y="1290701"/>
                </a:lnTo>
                <a:lnTo>
                  <a:pt x="8346440" y="1264158"/>
                </a:lnTo>
                <a:lnTo>
                  <a:pt x="8360029" y="1244853"/>
                </a:lnTo>
                <a:lnTo>
                  <a:pt x="8367776" y="1236345"/>
                </a:lnTo>
                <a:lnTo>
                  <a:pt x="8368410" y="1230884"/>
                </a:lnTo>
                <a:lnTo>
                  <a:pt x="8449183" y="1204595"/>
                </a:lnTo>
                <a:lnTo>
                  <a:pt x="8498586" y="1186179"/>
                </a:lnTo>
                <a:lnTo>
                  <a:pt x="8511293" y="1174619"/>
                </a:lnTo>
                <a:lnTo>
                  <a:pt x="8529193" y="1166272"/>
                </a:lnTo>
                <a:lnTo>
                  <a:pt x="8552521" y="1159212"/>
                </a:lnTo>
                <a:lnTo>
                  <a:pt x="8581517" y="1151509"/>
                </a:lnTo>
                <a:lnTo>
                  <a:pt x="8623244" y="1136449"/>
                </a:lnTo>
                <a:lnTo>
                  <a:pt x="8665686" y="1127140"/>
                </a:lnTo>
                <a:lnTo>
                  <a:pt x="8709032" y="1121380"/>
                </a:lnTo>
                <a:lnTo>
                  <a:pt x="8753475" y="1116964"/>
                </a:lnTo>
                <a:lnTo>
                  <a:pt x="8791082" y="1096590"/>
                </a:lnTo>
                <a:lnTo>
                  <a:pt x="8826830" y="1080610"/>
                </a:lnTo>
                <a:lnTo>
                  <a:pt x="8863523" y="1062448"/>
                </a:lnTo>
                <a:lnTo>
                  <a:pt x="8903964" y="1035526"/>
                </a:lnTo>
                <a:lnTo>
                  <a:pt x="8950960" y="993266"/>
                </a:lnTo>
                <a:lnTo>
                  <a:pt x="9035288" y="947420"/>
                </a:lnTo>
                <a:lnTo>
                  <a:pt x="9048224" y="936571"/>
                </a:lnTo>
                <a:lnTo>
                  <a:pt x="9068958" y="920353"/>
                </a:lnTo>
                <a:lnTo>
                  <a:pt x="9090955" y="906397"/>
                </a:lnTo>
                <a:lnTo>
                  <a:pt x="9107678" y="902335"/>
                </a:lnTo>
                <a:lnTo>
                  <a:pt x="9139301" y="879475"/>
                </a:lnTo>
                <a:lnTo>
                  <a:pt x="9140444" y="873378"/>
                </a:lnTo>
                <a:lnTo>
                  <a:pt x="9145905" y="868934"/>
                </a:lnTo>
                <a:lnTo>
                  <a:pt x="9171051" y="864615"/>
                </a:lnTo>
                <a:lnTo>
                  <a:pt x="9175877" y="863980"/>
                </a:lnTo>
                <a:lnTo>
                  <a:pt x="9178798" y="862838"/>
                </a:lnTo>
                <a:lnTo>
                  <a:pt x="9180576" y="861440"/>
                </a:lnTo>
                <a:lnTo>
                  <a:pt x="9180703" y="860933"/>
                </a:lnTo>
                <a:lnTo>
                  <a:pt x="9189974" y="858901"/>
                </a:lnTo>
                <a:lnTo>
                  <a:pt x="9208379" y="846095"/>
                </a:lnTo>
                <a:lnTo>
                  <a:pt x="9279763" y="794892"/>
                </a:lnTo>
                <a:lnTo>
                  <a:pt x="9294115" y="795379"/>
                </a:lnTo>
                <a:lnTo>
                  <a:pt x="9304575" y="796782"/>
                </a:lnTo>
                <a:lnTo>
                  <a:pt x="9307962" y="793589"/>
                </a:lnTo>
                <a:lnTo>
                  <a:pt x="9301099" y="780288"/>
                </a:lnTo>
                <a:lnTo>
                  <a:pt x="9307449" y="778637"/>
                </a:lnTo>
                <a:lnTo>
                  <a:pt x="9310370" y="774953"/>
                </a:lnTo>
                <a:lnTo>
                  <a:pt x="9311640" y="770127"/>
                </a:lnTo>
                <a:lnTo>
                  <a:pt x="9311767" y="768096"/>
                </a:lnTo>
                <a:lnTo>
                  <a:pt x="9357106" y="763397"/>
                </a:lnTo>
                <a:lnTo>
                  <a:pt x="9361805" y="759460"/>
                </a:lnTo>
                <a:lnTo>
                  <a:pt x="9414383" y="763397"/>
                </a:lnTo>
                <a:lnTo>
                  <a:pt x="9419971" y="765301"/>
                </a:lnTo>
                <a:lnTo>
                  <a:pt x="9426702" y="764794"/>
                </a:lnTo>
                <a:lnTo>
                  <a:pt x="9435973" y="758571"/>
                </a:lnTo>
                <a:lnTo>
                  <a:pt x="9437751" y="756158"/>
                </a:lnTo>
                <a:lnTo>
                  <a:pt x="9578721" y="708660"/>
                </a:lnTo>
                <a:lnTo>
                  <a:pt x="9601884" y="703183"/>
                </a:lnTo>
                <a:lnTo>
                  <a:pt x="9622774" y="698563"/>
                </a:lnTo>
                <a:lnTo>
                  <a:pt x="9648783" y="692515"/>
                </a:lnTo>
                <a:lnTo>
                  <a:pt x="9687306" y="682751"/>
                </a:lnTo>
                <a:lnTo>
                  <a:pt x="9735163" y="674387"/>
                </a:lnTo>
                <a:lnTo>
                  <a:pt x="9803445" y="666089"/>
                </a:lnTo>
                <a:lnTo>
                  <a:pt x="9836658" y="659511"/>
                </a:lnTo>
                <a:lnTo>
                  <a:pt x="9865788" y="641377"/>
                </a:lnTo>
                <a:lnTo>
                  <a:pt x="9905015" y="636651"/>
                </a:lnTo>
                <a:lnTo>
                  <a:pt x="9936099" y="636115"/>
                </a:lnTo>
                <a:lnTo>
                  <a:pt x="9940798" y="630554"/>
                </a:lnTo>
                <a:lnTo>
                  <a:pt x="9985187" y="634277"/>
                </a:lnTo>
                <a:lnTo>
                  <a:pt x="10023205" y="626625"/>
                </a:lnTo>
                <a:lnTo>
                  <a:pt x="10059121" y="613199"/>
                </a:lnTo>
                <a:lnTo>
                  <a:pt x="10097201" y="599603"/>
                </a:lnTo>
                <a:lnTo>
                  <a:pt x="10141712" y="591438"/>
                </a:lnTo>
                <a:lnTo>
                  <a:pt x="10162252" y="562165"/>
                </a:lnTo>
                <a:lnTo>
                  <a:pt x="10186971" y="552323"/>
                </a:lnTo>
                <a:lnTo>
                  <a:pt x="10214524" y="549148"/>
                </a:lnTo>
                <a:lnTo>
                  <a:pt x="10243566" y="539876"/>
                </a:lnTo>
                <a:lnTo>
                  <a:pt x="10259895" y="535779"/>
                </a:lnTo>
                <a:lnTo>
                  <a:pt x="10274569" y="533860"/>
                </a:lnTo>
                <a:lnTo>
                  <a:pt x="10287553" y="532822"/>
                </a:lnTo>
                <a:lnTo>
                  <a:pt x="10298811" y="531367"/>
                </a:lnTo>
                <a:lnTo>
                  <a:pt x="10326878" y="522604"/>
                </a:lnTo>
                <a:lnTo>
                  <a:pt x="10341864" y="503936"/>
                </a:lnTo>
                <a:lnTo>
                  <a:pt x="10381488" y="471550"/>
                </a:lnTo>
                <a:lnTo>
                  <a:pt x="10386849" y="460293"/>
                </a:lnTo>
                <a:lnTo>
                  <a:pt x="10391806" y="440261"/>
                </a:lnTo>
                <a:lnTo>
                  <a:pt x="10397382" y="420919"/>
                </a:lnTo>
                <a:lnTo>
                  <a:pt x="10404602" y="411734"/>
                </a:lnTo>
                <a:lnTo>
                  <a:pt x="10430414" y="401806"/>
                </a:lnTo>
                <a:lnTo>
                  <a:pt x="10470181" y="327562"/>
                </a:lnTo>
                <a:lnTo>
                  <a:pt x="10502138" y="306704"/>
                </a:lnTo>
                <a:lnTo>
                  <a:pt x="10522471" y="263880"/>
                </a:lnTo>
                <a:lnTo>
                  <a:pt x="10549175" y="248523"/>
                </a:lnTo>
                <a:lnTo>
                  <a:pt x="10573664" y="245429"/>
                </a:lnTo>
                <a:lnTo>
                  <a:pt x="10587355" y="239395"/>
                </a:lnTo>
                <a:lnTo>
                  <a:pt x="10614025" y="228203"/>
                </a:lnTo>
                <a:lnTo>
                  <a:pt x="10627574" y="219874"/>
                </a:lnTo>
                <a:lnTo>
                  <a:pt x="10634218" y="208915"/>
                </a:lnTo>
                <a:lnTo>
                  <a:pt x="10653944" y="196343"/>
                </a:lnTo>
                <a:lnTo>
                  <a:pt x="10692114" y="187213"/>
                </a:lnTo>
                <a:lnTo>
                  <a:pt x="10727497" y="178107"/>
                </a:lnTo>
                <a:lnTo>
                  <a:pt x="10738866" y="165607"/>
                </a:lnTo>
                <a:lnTo>
                  <a:pt x="10762071" y="163575"/>
                </a:lnTo>
                <a:lnTo>
                  <a:pt x="10790682" y="148208"/>
                </a:lnTo>
                <a:lnTo>
                  <a:pt x="10817482" y="127603"/>
                </a:lnTo>
                <a:lnTo>
                  <a:pt x="10835259" y="109854"/>
                </a:lnTo>
                <a:lnTo>
                  <a:pt x="10883519" y="49910"/>
                </a:lnTo>
                <a:lnTo>
                  <a:pt x="1091565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6660" y="875601"/>
            <a:ext cx="413766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Course</a:t>
            </a:r>
            <a:r>
              <a:rPr spc="-105" dirty="0"/>
              <a:t> </a:t>
            </a:r>
            <a:r>
              <a:rPr spc="-10" dirty="0"/>
              <a:t>Outcome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457950" y="571436"/>
            <a:ext cx="5734050" cy="6287135"/>
            <a:chOff x="6457950" y="571436"/>
            <a:chExt cx="5734050" cy="6287135"/>
          </a:xfrm>
        </p:grpSpPr>
        <p:sp>
          <p:nvSpPr>
            <p:cNvPr id="5" name="object 5"/>
            <p:cNvSpPr/>
            <p:nvPr/>
          </p:nvSpPr>
          <p:spPr>
            <a:xfrm>
              <a:off x="6457950" y="5800725"/>
              <a:ext cx="5734050" cy="1057275"/>
            </a:xfrm>
            <a:custGeom>
              <a:avLst/>
              <a:gdLst/>
              <a:ahLst/>
              <a:cxnLst/>
              <a:rect l="l" t="t" r="r" b="b"/>
              <a:pathLst>
                <a:path w="5734050" h="1057275">
                  <a:moveTo>
                    <a:pt x="5734050" y="0"/>
                  </a:moveTo>
                  <a:lnTo>
                    <a:pt x="5677534" y="28879"/>
                  </a:lnTo>
                  <a:lnTo>
                    <a:pt x="5623760" y="44635"/>
                  </a:lnTo>
                  <a:lnTo>
                    <a:pt x="5606415" y="46329"/>
                  </a:lnTo>
                  <a:lnTo>
                    <a:pt x="5595919" y="43059"/>
                  </a:lnTo>
                  <a:lnTo>
                    <a:pt x="5587603" y="42911"/>
                  </a:lnTo>
                  <a:lnTo>
                    <a:pt x="5581072" y="46667"/>
                  </a:lnTo>
                  <a:lnTo>
                    <a:pt x="5575934" y="55105"/>
                  </a:lnTo>
                  <a:lnTo>
                    <a:pt x="5547697" y="62162"/>
                  </a:lnTo>
                  <a:lnTo>
                    <a:pt x="5520626" y="73701"/>
                  </a:lnTo>
                  <a:lnTo>
                    <a:pt x="5496032" y="81387"/>
                  </a:lnTo>
                  <a:lnTo>
                    <a:pt x="5475224" y="76885"/>
                  </a:lnTo>
                  <a:lnTo>
                    <a:pt x="5432960" y="91022"/>
                  </a:lnTo>
                  <a:lnTo>
                    <a:pt x="5400675" y="98890"/>
                  </a:lnTo>
                  <a:lnTo>
                    <a:pt x="5378390" y="107484"/>
                  </a:lnTo>
                  <a:lnTo>
                    <a:pt x="5366131" y="123799"/>
                  </a:lnTo>
                  <a:lnTo>
                    <a:pt x="5337321" y="122462"/>
                  </a:lnTo>
                  <a:lnTo>
                    <a:pt x="5315680" y="122913"/>
                  </a:lnTo>
                  <a:lnTo>
                    <a:pt x="5295229" y="127675"/>
                  </a:lnTo>
                  <a:lnTo>
                    <a:pt x="5269992" y="139268"/>
                  </a:lnTo>
                  <a:lnTo>
                    <a:pt x="5248417" y="146089"/>
                  </a:lnTo>
                  <a:lnTo>
                    <a:pt x="5233320" y="151603"/>
                  </a:lnTo>
                  <a:lnTo>
                    <a:pt x="5217413" y="155616"/>
                  </a:lnTo>
                  <a:lnTo>
                    <a:pt x="5193410" y="157937"/>
                  </a:lnTo>
                  <a:lnTo>
                    <a:pt x="5169376" y="182087"/>
                  </a:lnTo>
                  <a:lnTo>
                    <a:pt x="5138864" y="191501"/>
                  </a:lnTo>
                  <a:lnTo>
                    <a:pt x="5102542" y="192321"/>
                  </a:lnTo>
                  <a:lnTo>
                    <a:pt x="5061077" y="190690"/>
                  </a:lnTo>
                  <a:lnTo>
                    <a:pt x="5031444" y="201374"/>
                  </a:lnTo>
                  <a:lnTo>
                    <a:pt x="4996894" y="218935"/>
                  </a:lnTo>
                  <a:lnTo>
                    <a:pt x="4961796" y="228780"/>
                  </a:lnTo>
                  <a:lnTo>
                    <a:pt x="4930521" y="216319"/>
                  </a:lnTo>
                  <a:lnTo>
                    <a:pt x="4913471" y="218549"/>
                  </a:lnTo>
                  <a:lnTo>
                    <a:pt x="4893849" y="214095"/>
                  </a:lnTo>
                  <a:lnTo>
                    <a:pt x="4875228" y="214409"/>
                  </a:lnTo>
                  <a:lnTo>
                    <a:pt x="4861179" y="230949"/>
                  </a:lnTo>
                  <a:lnTo>
                    <a:pt x="4826775" y="229039"/>
                  </a:lnTo>
                  <a:lnTo>
                    <a:pt x="4800361" y="231611"/>
                  </a:lnTo>
                  <a:lnTo>
                    <a:pt x="4775114" y="232662"/>
                  </a:lnTo>
                  <a:lnTo>
                    <a:pt x="4744211" y="226187"/>
                  </a:lnTo>
                  <a:lnTo>
                    <a:pt x="4717460" y="234141"/>
                  </a:lnTo>
                  <a:lnTo>
                    <a:pt x="4708413" y="249485"/>
                  </a:lnTo>
                  <a:lnTo>
                    <a:pt x="4695009" y="262752"/>
                  </a:lnTo>
                  <a:lnTo>
                    <a:pt x="4655184" y="264477"/>
                  </a:lnTo>
                  <a:lnTo>
                    <a:pt x="4628312" y="276662"/>
                  </a:lnTo>
                  <a:lnTo>
                    <a:pt x="4599940" y="286251"/>
                  </a:lnTo>
                  <a:lnTo>
                    <a:pt x="4570424" y="293145"/>
                  </a:lnTo>
                  <a:lnTo>
                    <a:pt x="4540123" y="297243"/>
                  </a:lnTo>
                  <a:lnTo>
                    <a:pt x="4535352" y="293470"/>
                  </a:lnTo>
                  <a:lnTo>
                    <a:pt x="4527486" y="295940"/>
                  </a:lnTo>
                  <a:lnTo>
                    <a:pt x="4511421" y="305066"/>
                  </a:lnTo>
                  <a:lnTo>
                    <a:pt x="4509238" y="300557"/>
                  </a:lnTo>
                  <a:lnTo>
                    <a:pt x="4503197" y="297976"/>
                  </a:lnTo>
                  <a:lnTo>
                    <a:pt x="4495776" y="297830"/>
                  </a:lnTo>
                  <a:lnTo>
                    <a:pt x="4489450" y="300621"/>
                  </a:lnTo>
                  <a:lnTo>
                    <a:pt x="4432808" y="310681"/>
                  </a:lnTo>
                  <a:lnTo>
                    <a:pt x="4405304" y="311882"/>
                  </a:lnTo>
                  <a:lnTo>
                    <a:pt x="4393346" y="308034"/>
                  </a:lnTo>
                  <a:lnTo>
                    <a:pt x="4383338" y="302947"/>
                  </a:lnTo>
                  <a:lnTo>
                    <a:pt x="4361688" y="300431"/>
                  </a:lnTo>
                  <a:lnTo>
                    <a:pt x="4333073" y="293311"/>
                  </a:lnTo>
                  <a:lnTo>
                    <a:pt x="4315269" y="272238"/>
                  </a:lnTo>
                  <a:lnTo>
                    <a:pt x="4296608" y="257102"/>
                  </a:lnTo>
                  <a:lnTo>
                    <a:pt x="4265422" y="267792"/>
                  </a:lnTo>
                  <a:lnTo>
                    <a:pt x="4223498" y="264538"/>
                  </a:lnTo>
                  <a:lnTo>
                    <a:pt x="4186539" y="257586"/>
                  </a:lnTo>
                  <a:lnTo>
                    <a:pt x="4150032" y="254688"/>
                  </a:lnTo>
                  <a:lnTo>
                    <a:pt x="4109466" y="263601"/>
                  </a:lnTo>
                  <a:lnTo>
                    <a:pt x="4057870" y="264283"/>
                  </a:lnTo>
                  <a:lnTo>
                    <a:pt x="3944248" y="267205"/>
                  </a:lnTo>
                  <a:lnTo>
                    <a:pt x="3898010" y="267716"/>
                  </a:lnTo>
                  <a:lnTo>
                    <a:pt x="3865187" y="262987"/>
                  </a:lnTo>
                  <a:lnTo>
                    <a:pt x="3841924" y="256873"/>
                  </a:lnTo>
                  <a:lnTo>
                    <a:pt x="3821876" y="254678"/>
                  </a:lnTo>
                  <a:lnTo>
                    <a:pt x="3798697" y="261708"/>
                  </a:lnTo>
                  <a:lnTo>
                    <a:pt x="3778906" y="242011"/>
                  </a:lnTo>
                  <a:lnTo>
                    <a:pt x="3766581" y="242417"/>
                  </a:lnTo>
                  <a:lnTo>
                    <a:pt x="3753994" y="251929"/>
                  </a:lnTo>
                  <a:lnTo>
                    <a:pt x="3733419" y="259549"/>
                  </a:lnTo>
                  <a:lnTo>
                    <a:pt x="3723215" y="266288"/>
                  </a:lnTo>
                  <a:lnTo>
                    <a:pt x="3727322" y="274888"/>
                  </a:lnTo>
                  <a:lnTo>
                    <a:pt x="3731811" y="282388"/>
                  </a:lnTo>
                  <a:lnTo>
                    <a:pt x="3722751" y="285826"/>
                  </a:lnTo>
                  <a:lnTo>
                    <a:pt x="3706078" y="283475"/>
                  </a:lnTo>
                  <a:lnTo>
                    <a:pt x="3692905" y="289526"/>
                  </a:lnTo>
                  <a:lnTo>
                    <a:pt x="3679638" y="295118"/>
                  </a:lnTo>
                  <a:lnTo>
                    <a:pt x="3662679" y="291388"/>
                  </a:lnTo>
                  <a:lnTo>
                    <a:pt x="3659076" y="280808"/>
                  </a:lnTo>
                  <a:lnTo>
                    <a:pt x="3638041" y="279838"/>
                  </a:lnTo>
                  <a:lnTo>
                    <a:pt x="3615102" y="279344"/>
                  </a:lnTo>
                  <a:lnTo>
                    <a:pt x="3605783" y="270192"/>
                  </a:lnTo>
                  <a:lnTo>
                    <a:pt x="3585374" y="281245"/>
                  </a:lnTo>
                  <a:lnTo>
                    <a:pt x="3570430" y="277275"/>
                  </a:lnTo>
                  <a:lnTo>
                    <a:pt x="3554938" y="269138"/>
                  </a:lnTo>
                  <a:lnTo>
                    <a:pt x="3532885" y="267690"/>
                  </a:lnTo>
                  <a:lnTo>
                    <a:pt x="3519793" y="273895"/>
                  </a:lnTo>
                  <a:lnTo>
                    <a:pt x="3508629" y="276012"/>
                  </a:lnTo>
                  <a:lnTo>
                    <a:pt x="3498703" y="273523"/>
                  </a:lnTo>
                  <a:lnTo>
                    <a:pt x="3489325" y="265912"/>
                  </a:lnTo>
                  <a:lnTo>
                    <a:pt x="3450021" y="286230"/>
                  </a:lnTo>
                  <a:lnTo>
                    <a:pt x="3430346" y="289629"/>
                  </a:lnTo>
                  <a:lnTo>
                    <a:pt x="3418321" y="284575"/>
                  </a:lnTo>
                  <a:lnTo>
                    <a:pt x="3401969" y="279537"/>
                  </a:lnTo>
                  <a:lnTo>
                    <a:pt x="3369309" y="282981"/>
                  </a:lnTo>
                  <a:lnTo>
                    <a:pt x="3323967" y="290324"/>
                  </a:lnTo>
                  <a:lnTo>
                    <a:pt x="3282600" y="291542"/>
                  </a:lnTo>
                  <a:lnTo>
                    <a:pt x="3240043" y="298849"/>
                  </a:lnTo>
                  <a:lnTo>
                    <a:pt x="3191129" y="324459"/>
                  </a:lnTo>
                  <a:lnTo>
                    <a:pt x="3180083" y="333622"/>
                  </a:lnTo>
                  <a:lnTo>
                    <a:pt x="3168777" y="339637"/>
                  </a:lnTo>
                  <a:lnTo>
                    <a:pt x="3144901" y="348957"/>
                  </a:lnTo>
                  <a:lnTo>
                    <a:pt x="3129752" y="355310"/>
                  </a:lnTo>
                  <a:lnTo>
                    <a:pt x="3112579" y="362053"/>
                  </a:lnTo>
                  <a:lnTo>
                    <a:pt x="3098073" y="366997"/>
                  </a:lnTo>
                  <a:lnTo>
                    <a:pt x="3090926" y="367957"/>
                  </a:lnTo>
                  <a:lnTo>
                    <a:pt x="3062053" y="386582"/>
                  </a:lnTo>
                  <a:lnTo>
                    <a:pt x="3039967" y="393347"/>
                  </a:lnTo>
                  <a:lnTo>
                    <a:pt x="3022024" y="397964"/>
                  </a:lnTo>
                  <a:lnTo>
                    <a:pt x="3005581" y="410146"/>
                  </a:lnTo>
                  <a:lnTo>
                    <a:pt x="2963427" y="410770"/>
                  </a:lnTo>
                  <a:lnTo>
                    <a:pt x="2928477" y="405998"/>
                  </a:lnTo>
                  <a:lnTo>
                    <a:pt x="2901122" y="403918"/>
                  </a:lnTo>
                  <a:lnTo>
                    <a:pt x="2881756" y="412623"/>
                  </a:lnTo>
                  <a:lnTo>
                    <a:pt x="2821051" y="400265"/>
                  </a:lnTo>
                  <a:lnTo>
                    <a:pt x="2773553" y="408368"/>
                  </a:lnTo>
                  <a:lnTo>
                    <a:pt x="2713735" y="400964"/>
                  </a:lnTo>
                  <a:lnTo>
                    <a:pt x="2702038" y="401863"/>
                  </a:lnTo>
                  <a:lnTo>
                    <a:pt x="2667355" y="403537"/>
                  </a:lnTo>
                  <a:lnTo>
                    <a:pt x="2654300" y="404901"/>
                  </a:lnTo>
                  <a:lnTo>
                    <a:pt x="2641980" y="407162"/>
                  </a:lnTo>
                  <a:lnTo>
                    <a:pt x="2644775" y="408584"/>
                  </a:lnTo>
                  <a:lnTo>
                    <a:pt x="2640329" y="414464"/>
                  </a:lnTo>
                  <a:lnTo>
                    <a:pt x="2641788" y="425457"/>
                  </a:lnTo>
                  <a:lnTo>
                    <a:pt x="2622946" y="433984"/>
                  </a:lnTo>
                  <a:lnTo>
                    <a:pt x="2602128" y="442768"/>
                  </a:lnTo>
                  <a:lnTo>
                    <a:pt x="2597657" y="454533"/>
                  </a:lnTo>
                  <a:lnTo>
                    <a:pt x="2574024" y="451819"/>
                  </a:lnTo>
                  <a:lnTo>
                    <a:pt x="2562129" y="460873"/>
                  </a:lnTo>
                  <a:lnTo>
                    <a:pt x="2551616" y="473942"/>
                  </a:lnTo>
                  <a:lnTo>
                    <a:pt x="2532126" y="483273"/>
                  </a:lnTo>
                  <a:lnTo>
                    <a:pt x="2517316" y="482336"/>
                  </a:lnTo>
                  <a:lnTo>
                    <a:pt x="2506138" y="484446"/>
                  </a:lnTo>
                  <a:lnTo>
                    <a:pt x="2498175" y="490325"/>
                  </a:lnTo>
                  <a:lnTo>
                    <a:pt x="2493009" y="500697"/>
                  </a:lnTo>
                  <a:lnTo>
                    <a:pt x="2447971" y="496345"/>
                  </a:lnTo>
                  <a:lnTo>
                    <a:pt x="2428451" y="500361"/>
                  </a:lnTo>
                  <a:lnTo>
                    <a:pt x="2419702" y="509338"/>
                  </a:lnTo>
                  <a:lnTo>
                    <a:pt x="2406979" y="519873"/>
                  </a:lnTo>
                  <a:lnTo>
                    <a:pt x="2375534" y="528561"/>
                  </a:lnTo>
                  <a:lnTo>
                    <a:pt x="2291554" y="537633"/>
                  </a:lnTo>
                  <a:lnTo>
                    <a:pt x="2246942" y="540090"/>
                  </a:lnTo>
                  <a:lnTo>
                    <a:pt x="2199478" y="538112"/>
                  </a:lnTo>
                  <a:lnTo>
                    <a:pt x="2148331" y="529412"/>
                  </a:lnTo>
                  <a:lnTo>
                    <a:pt x="2132298" y="525700"/>
                  </a:lnTo>
                  <a:lnTo>
                    <a:pt x="2115597" y="527019"/>
                  </a:lnTo>
                  <a:lnTo>
                    <a:pt x="2083943" y="548703"/>
                  </a:lnTo>
                  <a:lnTo>
                    <a:pt x="2082800" y="551764"/>
                  </a:lnTo>
                  <a:lnTo>
                    <a:pt x="2047976" y="545197"/>
                  </a:lnTo>
                  <a:lnTo>
                    <a:pt x="2024713" y="547014"/>
                  </a:lnTo>
                  <a:lnTo>
                    <a:pt x="2006236" y="549288"/>
                  </a:lnTo>
                  <a:lnTo>
                    <a:pt x="1985772" y="544093"/>
                  </a:lnTo>
                  <a:lnTo>
                    <a:pt x="1946890" y="558818"/>
                  </a:lnTo>
                  <a:lnTo>
                    <a:pt x="1917033" y="575865"/>
                  </a:lnTo>
                  <a:lnTo>
                    <a:pt x="1892938" y="587688"/>
                  </a:lnTo>
                  <a:lnTo>
                    <a:pt x="1837668" y="601498"/>
                  </a:lnTo>
                  <a:lnTo>
                    <a:pt x="1801288" y="618264"/>
                  </a:lnTo>
                  <a:lnTo>
                    <a:pt x="1741424" y="646722"/>
                  </a:lnTo>
                  <a:lnTo>
                    <a:pt x="1736500" y="655139"/>
                  </a:lnTo>
                  <a:lnTo>
                    <a:pt x="1728422" y="659464"/>
                  </a:lnTo>
                  <a:lnTo>
                    <a:pt x="1718653" y="661940"/>
                  </a:lnTo>
                  <a:lnTo>
                    <a:pt x="1708657" y="664806"/>
                  </a:lnTo>
                  <a:lnTo>
                    <a:pt x="1692731" y="675282"/>
                  </a:lnTo>
                  <a:lnTo>
                    <a:pt x="1665731" y="683440"/>
                  </a:lnTo>
                  <a:lnTo>
                    <a:pt x="1636541" y="688213"/>
                  </a:lnTo>
                  <a:lnTo>
                    <a:pt x="1614043" y="688530"/>
                  </a:lnTo>
                  <a:lnTo>
                    <a:pt x="1576572" y="686772"/>
                  </a:lnTo>
                  <a:lnTo>
                    <a:pt x="1548971" y="699108"/>
                  </a:lnTo>
                  <a:lnTo>
                    <a:pt x="1523585" y="712403"/>
                  </a:lnTo>
                  <a:lnTo>
                    <a:pt x="1492757" y="713524"/>
                  </a:lnTo>
                  <a:lnTo>
                    <a:pt x="1410461" y="742416"/>
                  </a:lnTo>
                  <a:lnTo>
                    <a:pt x="1358646" y="748093"/>
                  </a:lnTo>
                  <a:lnTo>
                    <a:pt x="1315974" y="784186"/>
                  </a:lnTo>
                  <a:lnTo>
                    <a:pt x="1277111" y="787476"/>
                  </a:lnTo>
                  <a:lnTo>
                    <a:pt x="1267041" y="791359"/>
                  </a:lnTo>
                  <a:lnTo>
                    <a:pt x="1251219" y="794099"/>
                  </a:lnTo>
                  <a:lnTo>
                    <a:pt x="1235231" y="796563"/>
                  </a:lnTo>
                  <a:lnTo>
                    <a:pt x="1200199" y="806960"/>
                  </a:lnTo>
                  <a:lnTo>
                    <a:pt x="1182036" y="813415"/>
                  </a:lnTo>
                  <a:lnTo>
                    <a:pt x="1160420" y="819737"/>
                  </a:lnTo>
                  <a:lnTo>
                    <a:pt x="1125601" y="826681"/>
                  </a:lnTo>
                  <a:lnTo>
                    <a:pt x="1069582" y="843089"/>
                  </a:lnTo>
                  <a:lnTo>
                    <a:pt x="1027207" y="859501"/>
                  </a:lnTo>
                  <a:lnTo>
                    <a:pt x="989548" y="866496"/>
                  </a:lnTo>
                  <a:lnTo>
                    <a:pt x="947674" y="854659"/>
                  </a:lnTo>
                  <a:lnTo>
                    <a:pt x="896229" y="872823"/>
                  </a:lnTo>
                  <a:lnTo>
                    <a:pt x="853392" y="889120"/>
                  </a:lnTo>
                  <a:lnTo>
                    <a:pt x="813532" y="901493"/>
                  </a:lnTo>
                  <a:lnTo>
                    <a:pt x="771017" y="907884"/>
                  </a:lnTo>
                  <a:lnTo>
                    <a:pt x="713110" y="914148"/>
                  </a:lnTo>
                  <a:lnTo>
                    <a:pt x="664670" y="915701"/>
                  </a:lnTo>
                  <a:lnTo>
                    <a:pt x="619015" y="915921"/>
                  </a:lnTo>
                  <a:lnTo>
                    <a:pt x="569468" y="918184"/>
                  </a:lnTo>
                  <a:lnTo>
                    <a:pt x="553271" y="923560"/>
                  </a:lnTo>
                  <a:lnTo>
                    <a:pt x="523620" y="939716"/>
                  </a:lnTo>
                  <a:lnTo>
                    <a:pt x="493779" y="956377"/>
                  </a:lnTo>
                  <a:lnTo>
                    <a:pt x="477011" y="963268"/>
                  </a:lnTo>
                  <a:lnTo>
                    <a:pt x="383667" y="960653"/>
                  </a:lnTo>
                  <a:lnTo>
                    <a:pt x="331089" y="962750"/>
                  </a:lnTo>
                  <a:lnTo>
                    <a:pt x="323320" y="966006"/>
                  </a:lnTo>
                  <a:lnTo>
                    <a:pt x="316658" y="967602"/>
                  </a:lnTo>
                  <a:lnTo>
                    <a:pt x="310925" y="967808"/>
                  </a:lnTo>
                  <a:lnTo>
                    <a:pt x="305943" y="966892"/>
                  </a:lnTo>
                  <a:lnTo>
                    <a:pt x="245999" y="962833"/>
                  </a:lnTo>
                  <a:lnTo>
                    <a:pt x="240156" y="966384"/>
                  </a:lnTo>
                  <a:lnTo>
                    <a:pt x="187705" y="970133"/>
                  </a:lnTo>
                  <a:lnTo>
                    <a:pt x="185420" y="976275"/>
                  </a:lnTo>
                  <a:lnTo>
                    <a:pt x="181736" y="979591"/>
                  </a:lnTo>
                  <a:lnTo>
                    <a:pt x="174371" y="980996"/>
                  </a:lnTo>
                  <a:lnTo>
                    <a:pt x="180859" y="993073"/>
                  </a:lnTo>
                  <a:lnTo>
                    <a:pt x="176657" y="995947"/>
                  </a:lnTo>
                  <a:lnTo>
                    <a:pt x="164834" y="994604"/>
                  </a:lnTo>
                  <a:lnTo>
                    <a:pt x="148463" y="994036"/>
                  </a:lnTo>
                  <a:lnTo>
                    <a:pt x="127797" y="998572"/>
                  </a:lnTo>
                  <a:lnTo>
                    <a:pt x="102870" y="997956"/>
                  </a:lnTo>
                  <a:lnTo>
                    <a:pt x="78418" y="996989"/>
                  </a:lnTo>
                  <a:lnTo>
                    <a:pt x="59181" y="1000474"/>
                  </a:lnTo>
                  <a:lnTo>
                    <a:pt x="28194" y="1052515"/>
                  </a:lnTo>
                  <a:lnTo>
                    <a:pt x="8509" y="1055836"/>
                  </a:lnTo>
                  <a:lnTo>
                    <a:pt x="0" y="1057275"/>
                  </a:lnTo>
                  <a:lnTo>
                    <a:pt x="5734050" y="1057275"/>
                  </a:lnTo>
                  <a:lnTo>
                    <a:pt x="5734050" y="0"/>
                  </a:lnTo>
                  <a:close/>
                </a:path>
              </a:pathLst>
            </a:custGeom>
            <a:solidFill>
              <a:srgbClr val="82766A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53325" y="571436"/>
              <a:ext cx="4110101" cy="572935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591425" y="609599"/>
              <a:ext cx="4019550" cy="5638800"/>
            </a:xfrm>
            <a:custGeom>
              <a:avLst/>
              <a:gdLst/>
              <a:ahLst/>
              <a:cxnLst/>
              <a:rect l="l" t="t" r="r" b="b"/>
              <a:pathLst>
                <a:path w="4019550" h="5638800">
                  <a:moveTo>
                    <a:pt x="4019550" y="0"/>
                  </a:moveTo>
                  <a:lnTo>
                    <a:pt x="0" y="0"/>
                  </a:lnTo>
                  <a:lnTo>
                    <a:pt x="0" y="5638800"/>
                  </a:lnTo>
                  <a:lnTo>
                    <a:pt x="4019550" y="5638800"/>
                  </a:lnTo>
                  <a:lnTo>
                    <a:pt x="4019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86944" y="2380185"/>
              <a:ext cx="3039745" cy="2564765"/>
            </a:xfrm>
            <a:custGeom>
              <a:avLst/>
              <a:gdLst/>
              <a:ahLst/>
              <a:cxnLst/>
              <a:rect l="l" t="t" r="r" b="b"/>
              <a:pathLst>
                <a:path w="3039745" h="2564765">
                  <a:moveTo>
                    <a:pt x="1519847" y="0"/>
                  </a:moveTo>
                  <a:lnTo>
                    <a:pt x="0" y="759880"/>
                  </a:lnTo>
                  <a:lnTo>
                    <a:pt x="189989" y="854865"/>
                  </a:lnTo>
                  <a:lnTo>
                    <a:pt x="189989" y="1821027"/>
                  </a:lnTo>
                  <a:lnTo>
                    <a:pt x="148048" y="1839600"/>
                  </a:lnTo>
                  <a:lnTo>
                    <a:pt x="111313" y="1862618"/>
                  </a:lnTo>
                  <a:lnTo>
                    <a:pt x="79403" y="1890809"/>
                  </a:lnTo>
                  <a:lnTo>
                    <a:pt x="51943" y="1924928"/>
                  </a:lnTo>
                  <a:lnTo>
                    <a:pt x="29681" y="1963144"/>
                  </a:lnTo>
                  <a:lnTo>
                    <a:pt x="20893" y="1982831"/>
                  </a:lnTo>
                  <a:lnTo>
                    <a:pt x="20776" y="1983094"/>
                  </a:lnTo>
                  <a:lnTo>
                    <a:pt x="7510" y="2024565"/>
                  </a:lnTo>
                  <a:lnTo>
                    <a:pt x="910" y="2066938"/>
                  </a:lnTo>
                  <a:lnTo>
                    <a:pt x="0" y="2089670"/>
                  </a:lnTo>
                  <a:lnTo>
                    <a:pt x="0" y="2564600"/>
                  </a:lnTo>
                  <a:lnTo>
                    <a:pt x="569949" y="2564600"/>
                  </a:lnTo>
                  <a:lnTo>
                    <a:pt x="569949" y="2374625"/>
                  </a:lnTo>
                  <a:lnTo>
                    <a:pt x="189990" y="2374625"/>
                  </a:lnTo>
                  <a:lnTo>
                    <a:pt x="189990" y="2089670"/>
                  </a:lnTo>
                  <a:lnTo>
                    <a:pt x="205827" y="2037644"/>
                  </a:lnTo>
                  <a:lnTo>
                    <a:pt x="232908" y="2010564"/>
                  </a:lnTo>
                  <a:lnTo>
                    <a:pt x="284979" y="1994685"/>
                  </a:lnTo>
                  <a:lnTo>
                    <a:pt x="554072" y="1994685"/>
                  </a:lnTo>
                  <a:lnTo>
                    <a:pt x="549716" y="1981720"/>
                  </a:lnTo>
                  <a:lnTo>
                    <a:pt x="530414" y="1943118"/>
                  </a:lnTo>
                  <a:lnTo>
                    <a:pt x="504160" y="1907669"/>
                  </a:lnTo>
                  <a:lnTo>
                    <a:pt x="473729" y="1876514"/>
                  </a:lnTo>
                  <a:lnTo>
                    <a:pt x="439506" y="1849993"/>
                  </a:lnTo>
                  <a:lnTo>
                    <a:pt x="400923" y="1829207"/>
                  </a:lnTo>
                  <a:lnTo>
                    <a:pt x="379969" y="1821027"/>
                  </a:lnTo>
                  <a:lnTo>
                    <a:pt x="379969" y="949850"/>
                  </a:lnTo>
                  <a:lnTo>
                    <a:pt x="804442" y="949850"/>
                  </a:lnTo>
                  <a:lnTo>
                    <a:pt x="424500" y="759880"/>
                  </a:lnTo>
                  <a:lnTo>
                    <a:pt x="1519847" y="212259"/>
                  </a:lnTo>
                  <a:lnTo>
                    <a:pt x="1944388" y="212259"/>
                  </a:lnTo>
                  <a:lnTo>
                    <a:pt x="1519847" y="0"/>
                  </a:lnTo>
                  <a:close/>
                </a:path>
                <a:path w="3039745" h="2564765">
                  <a:moveTo>
                    <a:pt x="554072" y="1994685"/>
                  </a:moveTo>
                  <a:lnTo>
                    <a:pt x="284979" y="1994685"/>
                  </a:lnTo>
                  <a:lnTo>
                    <a:pt x="303627" y="1996451"/>
                  </a:lnTo>
                  <a:lnTo>
                    <a:pt x="320968" y="2001746"/>
                  </a:lnTo>
                  <a:lnTo>
                    <a:pt x="364089" y="2037644"/>
                  </a:lnTo>
                  <a:lnTo>
                    <a:pt x="379969" y="2089670"/>
                  </a:lnTo>
                  <a:lnTo>
                    <a:pt x="379969" y="2374625"/>
                  </a:lnTo>
                  <a:lnTo>
                    <a:pt x="569949" y="2374625"/>
                  </a:lnTo>
                  <a:lnTo>
                    <a:pt x="569949" y="2089670"/>
                  </a:lnTo>
                  <a:lnTo>
                    <a:pt x="568584" y="2067595"/>
                  </a:lnTo>
                  <a:lnTo>
                    <a:pt x="568543" y="2066938"/>
                  </a:lnTo>
                  <a:lnTo>
                    <a:pt x="565845" y="2044780"/>
                  </a:lnTo>
                  <a:lnTo>
                    <a:pt x="561856" y="2023183"/>
                  </a:lnTo>
                  <a:lnTo>
                    <a:pt x="556574" y="2002132"/>
                  </a:lnTo>
                  <a:lnTo>
                    <a:pt x="554072" y="1994685"/>
                  </a:lnTo>
                  <a:close/>
                </a:path>
                <a:path w="3039745" h="2564765">
                  <a:moveTo>
                    <a:pt x="804442" y="949850"/>
                  </a:moveTo>
                  <a:lnTo>
                    <a:pt x="379969" y="949850"/>
                  </a:lnTo>
                  <a:lnTo>
                    <a:pt x="691637" y="1105676"/>
                  </a:lnTo>
                  <a:lnTo>
                    <a:pt x="669372" y="1145294"/>
                  </a:lnTo>
                  <a:lnTo>
                    <a:pt x="650076" y="1183981"/>
                  </a:lnTo>
                  <a:lnTo>
                    <a:pt x="633753" y="1221738"/>
                  </a:lnTo>
                  <a:lnTo>
                    <a:pt x="620407" y="1258564"/>
                  </a:lnTo>
                  <a:lnTo>
                    <a:pt x="599617" y="1331284"/>
                  </a:lnTo>
                  <a:lnTo>
                    <a:pt x="584792" y="1404005"/>
                  </a:lnTo>
                  <a:lnTo>
                    <a:pt x="575502" y="1477833"/>
                  </a:lnTo>
                  <a:lnTo>
                    <a:pt x="571418" y="1553904"/>
                  </a:lnTo>
                  <a:lnTo>
                    <a:pt x="570782" y="1593239"/>
                  </a:lnTo>
                  <a:lnTo>
                    <a:pt x="570322" y="1634046"/>
                  </a:lnTo>
                  <a:lnTo>
                    <a:pt x="570043" y="1676335"/>
                  </a:lnTo>
                  <a:lnTo>
                    <a:pt x="569949" y="1720115"/>
                  </a:lnTo>
                  <a:lnTo>
                    <a:pt x="1519847" y="2196509"/>
                  </a:lnTo>
                  <a:lnTo>
                    <a:pt x="1945907" y="1982831"/>
                  </a:lnTo>
                  <a:lnTo>
                    <a:pt x="1519847" y="1982831"/>
                  </a:lnTo>
                  <a:lnTo>
                    <a:pt x="759928" y="1602891"/>
                  </a:lnTo>
                  <a:lnTo>
                    <a:pt x="759928" y="1567278"/>
                  </a:lnTo>
                  <a:lnTo>
                    <a:pt x="762027" y="1519760"/>
                  </a:lnTo>
                  <a:lnTo>
                    <a:pt x="762141" y="1517184"/>
                  </a:lnTo>
                  <a:lnTo>
                    <a:pt x="767331" y="1467822"/>
                  </a:lnTo>
                  <a:lnTo>
                    <a:pt x="775495" y="1419201"/>
                  </a:lnTo>
                  <a:lnTo>
                    <a:pt x="786627" y="1371330"/>
                  </a:lnTo>
                  <a:lnTo>
                    <a:pt x="800724" y="1324397"/>
                  </a:lnTo>
                  <a:lnTo>
                    <a:pt x="817790" y="1278580"/>
                  </a:lnTo>
                  <a:lnTo>
                    <a:pt x="837829" y="1233875"/>
                  </a:lnTo>
                  <a:lnTo>
                    <a:pt x="860845" y="1190276"/>
                  </a:lnTo>
                  <a:lnTo>
                    <a:pt x="1285296" y="1190276"/>
                  </a:lnTo>
                  <a:lnTo>
                    <a:pt x="804442" y="949850"/>
                  </a:lnTo>
                  <a:close/>
                </a:path>
                <a:path w="3039745" h="2564765">
                  <a:moveTo>
                    <a:pt x="2390632" y="1190276"/>
                  </a:moveTo>
                  <a:lnTo>
                    <a:pt x="2178848" y="1190276"/>
                  </a:lnTo>
                  <a:lnTo>
                    <a:pt x="2204905" y="1241208"/>
                  </a:lnTo>
                  <a:lnTo>
                    <a:pt x="2226691" y="1291574"/>
                  </a:lnTo>
                  <a:lnTo>
                    <a:pt x="2244213" y="1341380"/>
                  </a:lnTo>
                  <a:lnTo>
                    <a:pt x="2257475" y="1390631"/>
                  </a:lnTo>
                  <a:lnTo>
                    <a:pt x="2267221" y="1440641"/>
                  </a:lnTo>
                  <a:lnTo>
                    <a:pt x="2274186" y="1492677"/>
                  </a:lnTo>
                  <a:lnTo>
                    <a:pt x="2278370" y="1546765"/>
                  </a:lnTo>
                  <a:lnTo>
                    <a:pt x="2279766" y="1602891"/>
                  </a:lnTo>
                  <a:lnTo>
                    <a:pt x="1519847" y="1982831"/>
                  </a:lnTo>
                  <a:lnTo>
                    <a:pt x="1945907" y="1982831"/>
                  </a:lnTo>
                  <a:lnTo>
                    <a:pt x="2469745" y="1720115"/>
                  </a:lnTo>
                  <a:lnTo>
                    <a:pt x="2469745" y="1567278"/>
                  </a:lnTo>
                  <a:lnTo>
                    <a:pt x="2468064" y="1519760"/>
                  </a:lnTo>
                  <a:lnTo>
                    <a:pt x="2468013" y="1518300"/>
                  </a:lnTo>
                  <a:lnTo>
                    <a:pt x="2464031" y="1469910"/>
                  </a:lnTo>
                  <a:lnTo>
                    <a:pt x="2457799" y="1422114"/>
                  </a:lnTo>
                  <a:lnTo>
                    <a:pt x="2449318" y="1374916"/>
                  </a:lnTo>
                  <a:lnTo>
                    <a:pt x="2438588" y="1328321"/>
                  </a:lnTo>
                  <a:lnTo>
                    <a:pt x="2425457" y="1282357"/>
                  </a:lnTo>
                  <a:lnTo>
                    <a:pt x="2409833" y="1237111"/>
                  </a:lnTo>
                  <a:lnTo>
                    <a:pt x="2391717" y="1192582"/>
                  </a:lnTo>
                  <a:lnTo>
                    <a:pt x="2390632" y="1190276"/>
                  </a:lnTo>
                  <a:close/>
                </a:path>
                <a:path w="3039745" h="2564765">
                  <a:moveTo>
                    <a:pt x="1285296" y="1190276"/>
                  </a:moveTo>
                  <a:lnTo>
                    <a:pt x="860845" y="1190276"/>
                  </a:lnTo>
                  <a:lnTo>
                    <a:pt x="1519847" y="1519760"/>
                  </a:lnTo>
                  <a:lnTo>
                    <a:pt x="1944287" y="1307551"/>
                  </a:lnTo>
                  <a:lnTo>
                    <a:pt x="1519847" y="1307551"/>
                  </a:lnTo>
                  <a:lnTo>
                    <a:pt x="1285296" y="1190276"/>
                  </a:lnTo>
                  <a:close/>
                </a:path>
                <a:path w="3039745" h="2564765">
                  <a:moveTo>
                    <a:pt x="1944388" y="212259"/>
                  </a:moveTo>
                  <a:lnTo>
                    <a:pt x="1519847" y="212259"/>
                  </a:lnTo>
                  <a:lnTo>
                    <a:pt x="2615193" y="759880"/>
                  </a:lnTo>
                  <a:lnTo>
                    <a:pt x="1519847" y="1307551"/>
                  </a:lnTo>
                  <a:lnTo>
                    <a:pt x="1944287" y="1307551"/>
                  </a:lnTo>
                  <a:lnTo>
                    <a:pt x="2178848" y="1190276"/>
                  </a:lnTo>
                  <a:lnTo>
                    <a:pt x="2390632" y="1190276"/>
                  </a:lnTo>
                  <a:lnTo>
                    <a:pt x="2371108" y="1148770"/>
                  </a:lnTo>
                  <a:lnTo>
                    <a:pt x="2348006" y="1105676"/>
                  </a:lnTo>
                  <a:lnTo>
                    <a:pt x="3039684" y="759880"/>
                  </a:lnTo>
                  <a:lnTo>
                    <a:pt x="1944388" y="212259"/>
                  </a:lnTo>
                  <a:close/>
                </a:path>
              </a:pathLst>
            </a:custGeom>
            <a:solidFill>
              <a:srgbClr val="E84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086944" y="2380185"/>
              <a:ext cx="3039745" cy="2564765"/>
            </a:xfrm>
            <a:custGeom>
              <a:avLst/>
              <a:gdLst/>
              <a:ahLst/>
              <a:cxnLst/>
              <a:rect l="l" t="t" r="r" b="b"/>
              <a:pathLst>
                <a:path w="3039745" h="2564765">
                  <a:moveTo>
                    <a:pt x="2348006" y="1105676"/>
                  </a:moveTo>
                  <a:lnTo>
                    <a:pt x="2371108" y="1148770"/>
                  </a:lnTo>
                  <a:lnTo>
                    <a:pt x="2391717" y="1192582"/>
                  </a:lnTo>
                  <a:lnTo>
                    <a:pt x="2409833" y="1237111"/>
                  </a:lnTo>
                  <a:lnTo>
                    <a:pt x="2425457" y="1282357"/>
                  </a:lnTo>
                  <a:lnTo>
                    <a:pt x="2438589" y="1328321"/>
                  </a:lnTo>
                  <a:lnTo>
                    <a:pt x="2449319" y="1374916"/>
                  </a:lnTo>
                  <a:lnTo>
                    <a:pt x="2457799" y="1422114"/>
                  </a:lnTo>
                  <a:lnTo>
                    <a:pt x="2464031" y="1469910"/>
                  </a:lnTo>
                  <a:lnTo>
                    <a:pt x="2468013" y="1518300"/>
                  </a:lnTo>
                  <a:lnTo>
                    <a:pt x="2469745" y="1567278"/>
                  </a:lnTo>
                  <a:lnTo>
                    <a:pt x="2469745" y="1720115"/>
                  </a:lnTo>
                  <a:lnTo>
                    <a:pt x="1519847" y="2196509"/>
                  </a:lnTo>
                  <a:lnTo>
                    <a:pt x="569949" y="1720115"/>
                  </a:lnTo>
                  <a:lnTo>
                    <a:pt x="570043" y="1676335"/>
                  </a:lnTo>
                  <a:lnTo>
                    <a:pt x="570322" y="1634046"/>
                  </a:lnTo>
                  <a:lnTo>
                    <a:pt x="570782" y="1593239"/>
                  </a:lnTo>
                  <a:lnTo>
                    <a:pt x="571418" y="1553904"/>
                  </a:lnTo>
                  <a:lnTo>
                    <a:pt x="572817" y="1515586"/>
                  </a:lnTo>
                  <a:lnTo>
                    <a:pt x="579490" y="1440641"/>
                  </a:lnTo>
                  <a:lnTo>
                    <a:pt x="591462" y="1367644"/>
                  </a:lnTo>
                  <a:lnTo>
                    <a:pt x="609264" y="1294924"/>
                  </a:lnTo>
                  <a:lnTo>
                    <a:pt x="633753" y="1221738"/>
                  </a:lnTo>
                  <a:lnTo>
                    <a:pt x="650076" y="1183981"/>
                  </a:lnTo>
                  <a:lnTo>
                    <a:pt x="669372" y="1145294"/>
                  </a:lnTo>
                  <a:lnTo>
                    <a:pt x="691637" y="1105676"/>
                  </a:lnTo>
                  <a:lnTo>
                    <a:pt x="379969" y="949850"/>
                  </a:lnTo>
                  <a:lnTo>
                    <a:pt x="379969" y="1821027"/>
                  </a:lnTo>
                  <a:lnTo>
                    <a:pt x="400923" y="1829207"/>
                  </a:lnTo>
                  <a:lnTo>
                    <a:pt x="420770" y="1838859"/>
                  </a:lnTo>
                  <a:lnTo>
                    <a:pt x="457126" y="1862618"/>
                  </a:lnTo>
                  <a:lnTo>
                    <a:pt x="489410" y="1891531"/>
                  </a:lnTo>
                  <a:lnTo>
                    <a:pt x="517970" y="1924928"/>
                  </a:lnTo>
                  <a:lnTo>
                    <a:pt x="540996" y="1962048"/>
                  </a:lnTo>
                  <a:lnTo>
                    <a:pt x="556574" y="2002132"/>
                  </a:lnTo>
                  <a:lnTo>
                    <a:pt x="565845" y="2044780"/>
                  </a:lnTo>
                  <a:lnTo>
                    <a:pt x="569949" y="2089670"/>
                  </a:lnTo>
                  <a:lnTo>
                    <a:pt x="569949" y="2564600"/>
                  </a:lnTo>
                  <a:lnTo>
                    <a:pt x="0" y="2564600"/>
                  </a:lnTo>
                  <a:lnTo>
                    <a:pt x="0" y="2089670"/>
                  </a:lnTo>
                  <a:lnTo>
                    <a:pt x="834" y="2067595"/>
                  </a:lnTo>
                  <a:lnTo>
                    <a:pt x="7510" y="2024565"/>
                  </a:lnTo>
                  <a:lnTo>
                    <a:pt x="20776" y="1983094"/>
                  </a:lnTo>
                  <a:lnTo>
                    <a:pt x="40070" y="1943753"/>
                  </a:lnTo>
                  <a:lnTo>
                    <a:pt x="65117" y="1907128"/>
                  </a:lnTo>
                  <a:lnTo>
                    <a:pt x="94801" y="1875973"/>
                  </a:lnTo>
                  <a:lnTo>
                    <a:pt x="129030" y="1850555"/>
                  </a:lnTo>
                  <a:lnTo>
                    <a:pt x="168368" y="1829755"/>
                  </a:lnTo>
                  <a:lnTo>
                    <a:pt x="189989" y="1821027"/>
                  </a:lnTo>
                  <a:lnTo>
                    <a:pt x="189989" y="854865"/>
                  </a:lnTo>
                  <a:lnTo>
                    <a:pt x="0" y="759880"/>
                  </a:lnTo>
                  <a:lnTo>
                    <a:pt x="1519847" y="0"/>
                  </a:lnTo>
                  <a:lnTo>
                    <a:pt x="3039684" y="759880"/>
                  </a:lnTo>
                  <a:lnTo>
                    <a:pt x="2348006" y="1105676"/>
                  </a:lnTo>
                  <a:close/>
                </a:path>
                <a:path w="3039745" h="2564765">
                  <a:moveTo>
                    <a:pt x="379969" y="2089670"/>
                  </a:moveTo>
                  <a:lnTo>
                    <a:pt x="364089" y="2037644"/>
                  </a:lnTo>
                  <a:lnTo>
                    <a:pt x="337008" y="2010564"/>
                  </a:lnTo>
                  <a:lnTo>
                    <a:pt x="284979" y="1994685"/>
                  </a:lnTo>
                  <a:lnTo>
                    <a:pt x="266324" y="1996451"/>
                  </a:lnTo>
                  <a:lnTo>
                    <a:pt x="218157" y="2022902"/>
                  </a:lnTo>
                  <a:lnTo>
                    <a:pt x="191748" y="2071024"/>
                  </a:lnTo>
                  <a:lnTo>
                    <a:pt x="189990" y="2089670"/>
                  </a:lnTo>
                  <a:lnTo>
                    <a:pt x="189990" y="2374625"/>
                  </a:lnTo>
                  <a:lnTo>
                    <a:pt x="379969" y="2374625"/>
                  </a:lnTo>
                  <a:lnTo>
                    <a:pt x="379969" y="2089670"/>
                  </a:lnTo>
                  <a:close/>
                </a:path>
                <a:path w="3039745" h="2564765">
                  <a:moveTo>
                    <a:pt x="424500" y="759880"/>
                  </a:moveTo>
                  <a:lnTo>
                    <a:pt x="1519847" y="1307551"/>
                  </a:lnTo>
                  <a:lnTo>
                    <a:pt x="2615193" y="759880"/>
                  </a:lnTo>
                  <a:lnTo>
                    <a:pt x="1519847" y="212259"/>
                  </a:lnTo>
                  <a:lnTo>
                    <a:pt x="424500" y="759880"/>
                  </a:lnTo>
                  <a:close/>
                </a:path>
                <a:path w="3039745" h="2564765">
                  <a:moveTo>
                    <a:pt x="2279766" y="1602891"/>
                  </a:moveTo>
                  <a:lnTo>
                    <a:pt x="2278370" y="1546765"/>
                  </a:lnTo>
                  <a:lnTo>
                    <a:pt x="2274186" y="1492676"/>
                  </a:lnTo>
                  <a:lnTo>
                    <a:pt x="2267220" y="1440630"/>
                  </a:lnTo>
                  <a:lnTo>
                    <a:pt x="2257475" y="1390631"/>
                  </a:lnTo>
                  <a:lnTo>
                    <a:pt x="2244213" y="1341380"/>
                  </a:lnTo>
                  <a:lnTo>
                    <a:pt x="2226692" y="1291574"/>
                  </a:lnTo>
                  <a:lnTo>
                    <a:pt x="2204905" y="1241208"/>
                  </a:lnTo>
                  <a:lnTo>
                    <a:pt x="2178848" y="1190276"/>
                  </a:lnTo>
                  <a:lnTo>
                    <a:pt x="1519847" y="1519760"/>
                  </a:lnTo>
                  <a:lnTo>
                    <a:pt x="860845" y="1190276"/>
                  </a:lnTo>
                  <a:lnTo>
                    <a:pt x="837829" y="1233875"/>
                  </a:lnTo>
                  <a:lnTo>
                    <a:pt x="817790" y="1278580"/>
                  </a:lnTo>
                  <a:lnTo>
                    <a:pt x="800724" y="1324397"/>
                  </a:lnTo>
                  <a:lnTo>
                    <a:pt x="786627" y="1371330"/>
                  </a:lnTo>
                  <a:lnTo>
                    <a:pt x="775495" y="1419201"/>
                  </a:lnTo>
                  <a:lnTo>
                    <a:pt x="767331" y="1467822"/>
                  </a:lnTo>
                  <a:lnTo>
                    <a:pt x="762141" y="1517184"/>
                  </a:lnTo>
                  <a:lnTo>
                    <a:pt x="759928" y="1567278"/>
                  </a:lnTo>
                  <a:lnTo>
                    <a:pt x="759928" y="1602891"/>
                  </a:lnTo>
                  <a:lnTo>
                    <a:pt x="1519847" y="1982831"/>
                  </a:lnTo>
                  <a:lnTo>
                    <a:pt x="2279766" y="1602891"/>
                  </a:lnTo>
                  <a:close/>
                </a:path>
              </a:pathLst>
            </a:custGeom>
            <a:ln w="7092">
              <a:solidFill>
                <a:srgbClr val="E84B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16660" y="2548191"/>
            <a:ext cx="6245225" cy="300736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>
              <a:lnSpc>
                <a:spcPts val="1880"/>
              </a:lnSpc>
              <a:spcBef>
                <a:spcPts val="320"/>
              </a:spcBef>
            </a:pPr>
            <a:r>
              <a:rPr sz="1700" b="1" dirty="0">
                <a:latin typeface="Georgia"/>
                <a:cs typeface="Georgia"/>
              </a:rPr>
              <a:t>CO1</a:t>
            </a:r>
            <a:r>
              <a:rPr sz="1700" b="1" spc="-5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::recall</a:t>
            </a:r>
            <a:r>
              <a:rPr sz="1700" spc="-2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key</a:t>
            </a:r>
            <a:r>
              <a:rPr sz="1700" spc="-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principles</a:t>
            </a:r>
            <a:r>
              <a:rPr sz="1700" spc="2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of</a:t>
            </a:r>
            <a:r>
              <a:rPr sz="1700" spc="-1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AI,</a:t>
            </a:r>
            <a:r>
              <a:rPr sz="1700" spc="-6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ML,</a:t>
            </a:r>
            <a:r>
              <a:rPr sz="1700" spc="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and</a:t>
            </a:r>
            <a:r>
              <a:rPr sz="1700" spc="-7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Python</a:t>
            </a:r>
            <a:r>
              <a:rPr sz="1700" spc="-25" dirty="0">
                <a:latin typeface="Georgia"/>
                <a:cs typeface="Georgia"/>
              </a:rPr>
              <a:t> </a:t>
            </a:r>
            <a:r>
              <a:rPr sz="1700" spc="-10" dirty="0">
                <a:latin typeface="Georgia"/>
                <a:cs typeface="Georgia"/>
              </a:rPr>
              <a:t>programming, </a:t>
            </a:r>
            <a:r>
              <a:rPr sz="1700" dirty="0">
                <a:latin typeface="Georgia"/>
                <a:cs typeface="Georgia"/>
              </a:rPr>
              <a:t>and</a:t>
            </a:r>
            <a:r>
              <a:rPr sz="1700" spc="-6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identify</a:t>
            </a:r>
            <a:r>
              <a:rPr sz="1700" spc="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their</a:t>
            </a:r>
            <a:r>
              <a:rPr sz="1700" spc="-7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roles</a:t>
            </a:r>
            <a:r>
              <a:rPr sz="1700" spc="3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in</a:t>
            </a:r>
            <a:r>
              <a:rPr sz="1700" spc="-1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real-world</a:t>
            </a:r>
            <a:r>
              <a:rPr sz="1700" spc="-5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scenarios</a:t>
            </a:r>
            <a:r>
              <a:rPr sz="1700" spc="3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through</a:t>
            </a:r>
            <a:r>
              <a:rPr sz="1700" spc="-7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use</a:t>
            </a:r>
            <a:r>
              <a:rPr sz="1700" spc="15" dirty="0">
                <a:latin typeface="Georgia"/>
                <a:cs typeface="Georgia"/>
              </a:rPr>
              <a:t> </a:t>
            </a:r>
            <a:r>
              <a:rPr sz="1700" spc="-10" dirty="0">
                <a:latin typeface="Georgia"/>
                <a:cs typeface="Georgia"/>
              </a:rPr>
              <a:t>cases.</a:t>
            </a:r>
            <a:endParaRPr sz="1700">
              <a:latin typeface="Georgia"/>
              <a:cs typeface="Georgia"/>
            </a:endParaRPr>
          </a:p>
          <a:p>
            <a:pPr marL="12700" marR="287655" indent="52069">
              <a:lnSpc>
                <a:spcPts val="1800"/>
              </a:lnSpc>
              <a:spcBef>
                <a:spcPts val="1035"/>
              </a:spcBef>
            </a:pPr>
            <a:r>
              <a:rPr sz="1700" b="1" dirty="0">
                <a:latin typeface="Georgia"/>
                <a:cs typeface="Georgia"/>
              </a:rPr>
              <a:t>CO2</a:t>
            </a:r>
            <a:r>
              <a:rPr sz="1700" b="1" spc="-5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::</a:t>
            </a:r>
            <a:r>
              <a:rPr sz="1700" spc="1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understand the</a:t>
            </a:r>
            <a:r>
              <a:rPr sz="1700" spc="-5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techniques</a:t>
            </a:r>
            <a:r>
              <a:rPr sz="1700" spc="-4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involved</a:t>
            </a:r>
            <a:r>
              <a:rPr sz="1700" spc="-6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in</a:t>
            </a:r>
            <a:r>
              <a:rPr sz="1700" spc="-2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data</a:t>
            </a:r>
            <a:r>
              <a:rPr sz="1700" spc="-15" dirty="0">
                <a:latin typeface="Georgia"/>
                <a:cs typeface="Georgia"/>
              </a:rPr>
              <a:t> </a:t>
            </a:r>
            <a:r>
              <a:rPr sz="1700" spc="-20" dirty="0">
                <a:latin typeface="Georgia"/>
                <a:cs typeface="Georgia"/>
              </a:rPr>
              <a:t>pre- </a:t>
            </a:r>
            <a:r>
              <a:rPr sz="1700" dirty="0">
                <a:latin typeface="Georgia"/>
                <a:cs typeface="Georgia"/>
              </a:rPr>
              <a:t>processing,</a:t>
            </a:r>
            <a:r>
              <a:rPr sz="1700" spc="-1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natural</a:t>
            </a:r>
            <a:r>
              <a:rPr sz="1700" spc="-4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language</a:t>
            </a:r>
            <a:r>
              <a:rPr sz="1700" spc="-1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processing,</a:t>
            </a:r>
            <a:r>
              <a:rPr sz="1700" spc="-8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and</a:t>
            </a:r>
            <a:r>
              <a:rPr sz="1700" spc="-1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neural</a:t>
            </a:r>
            <a:r>
              <a:rPr sz="1700" spc="-40" dirty="0">
                <a:latin typeface="Georgia"/>
                <a:cs typeface="Georgia"/>
              </a:rPr>
              <a:t> </a:t>
            </a:r>
            <a:r>
              <a:rPr sz="1700" spc="-10" dirty="0">
                <a:latin typeface="Georgia"/>
                <a:cs typeface="Georgia"/>
              </a:rPr>
              <a:t>networks, </a:t>
            </a:r>
            <a:r>
              <a:rPr sz="1700" dirty="0">
                <a:latin typeface="Georgia"/>
                <a:cs typeface="Georgia"/>
              </a:rPr>
              <a:t>along</a:t>
            </a:r>
            <a:r>
              <a:rPr sz="1700" spc="-3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with</a:t>
            </a:r>
            <a:r>
              <a:rPr sz="1700" spc="-6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the</a:t>
            </a:r>
            <a:r>
              <a:rPr sz="1700" spc="1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challenges</a:t>
            </a:r>
            <a:r>
              <a:rPr sz="1700" spc="-4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and</a:t>
            </a:r>
            <a:r>
              <a:rPr sz="1700" spc="-6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opportunities</a:t>
            </a:r>
            <a:r>
              <a:rPr sz="1700" spc="3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they</a:t>
            </a:r>
            <a:r>
              <a:rPr sz="1700" spc="-70" dirty="0">
                <a:latin typeface="Georgia"/>
                <a:cs typeface="Georgia"/>
              </a:rPr>
              <a:t> </a:t>
            </a:r>
            <a:r>
              <a:rPr sz="1700" spc="-10" dirty="0">
                <a:latin typeface="Georgia"/>
                <a:cs typeface="Georgia"/>
              </a:rPr>
              <a:t>present.</a:t>
            </a:r>
            <a:endParaRPr sz="1700">
              <a:latin typeface="Georgia"/>
              <a:cs typeface="Georgia"/>
            </a:endParaRPr>
          </a:p>
          <a:p>
            <a:pPr marL="12700" marR="495300" algn="just">
              <a:lnSpc>
                <a:spcPct val="90200"/>
              </a:lnSpc>
              <a:spcBef>
                <a:spcPts val="1000"/>
              </a:spcBef>
            </a:pPr>
            <a:r>
              <a:rPr sz="1700" b="1" dirty="0">
                <a:latin typeface="Georgia"/>
                <a:cs typeface="Georgia"/>
              </a:rPr>
              <a:t>CO3</a:t>
            </a:r>
            <a:r>
              <a:rPr sz="1700" b="1" spc="-5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::</a:t>
            </a:r>
            <a:r>
              <a:rPr sz="1700" spc="1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apply the</a:t>
            </a:r>
            <a:r>
              <a:rPr sz="1700" spc="-5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learned</a:t>
            </a:r>
            <a:r>
              <a:rPr sz="1700" spc="-6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techniques</a:t>
            </a:r>
            <a:r>
              <a:rPr sz="1700" spc="3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to</a:t>
            </a:r>
            <a:r>
              <a:rPr sz="1700" spc="-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build,</a:t>
            </a:r>
            <a:r>
              <a:rPr sz="1700" spc="1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optimize,</a:t>
            </a:r>
            <a:r>
              <a:rPr sz="1700" spc="10" dirty="0">
                <a:latin typeface="Georgia"/>
                <a:cs typeface="Georgia"/>
              </a:rPr>
              <a:t> </a:t>
            </a:r>
            <a:r>
              <a:rPr sz="1700" spc="-25" dirty="0">
                <a:latin typeface="Georgia"/>
                <a:cs typeface="Georgia"/>
              </a:rPr>
              <a:t>and </a:t>
            </a:r>
            <a:r>
              <a:rPr sz="1700" dirty="0">
                <a:latin typeface="Georgia"/>
                <a:cs typeface="Georgia"/>
              </a:rPr>
              <a:t>deploy</a:t>
            </a:r>
            <a:r>
              <a:rPr sz="1700" spc="-9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neural</a:t>
            </a:r>
            <a:r>
              <a:rPr sz="1700" spc="-4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networks,</a:t>
            </a:r>
            <a:r>
              <a:rPr sz="1700" spc="-1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convolutional</a:t>
            </a:r>
            <a:r>
              <a:rPr sz="1700" spc="-4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neural</a:t>
            </a:r>
            <a:r>
              <a:rPr sz="1700" spc="-4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networks,</a:t>
            </a:r>
            <a:r>
              <a:rPr sz="1700" spc="-15" dirty="0">
                <a:latin typeface="Georgia"/>
                <a:cs typeface="Georgia"/>
              </a:rPr>
              <a:t> </a:t>
            </a:r>
            <a:r>
              <a:rPr sz="1700" spc="-25" dirty="0">
                <a:latin typeface="Georgia"/>
                <a:cs typeface="Georgia"/>
              </a:rPr>
              <a:t>and </a:t>
            </a:r>
            <a:r>
              <a:rPr sz="1700" dirty="0">
                <a:latin typeface="Georgia"/>
                <a:cs typeface="Georgia"/>
              </a:rPr>
              <a:t>recommendation</a:t>
            </a:r>
            <a:r>
              <a:rPr sz="1700" spc="-3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systems</a:t>
            </a:r>
            <a:r>
              <a:rPr sz="1700" spc="-6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for</a:t>
            </a:r>
            <a:r>
              <a:rPr sz="1700" spc="-1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practical</a:t>
            </a:r>
            <a:r>
              <a:rPr sz="1700" spc="-3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AI</a:t>
            </a:r>
            <a:r>
              <a:rPr sz="1700" spc="10" dirty="0">
                <a:latin typeface="Georgia"/>
                <a:cs typeface="Georgia"/>
              </a:rPr>
              <a:t> </a:t>
            </a:r>
            <a:r>
              <a:rPr sz="1700" spc="-10" dirty="0">
                <a:latin typeface="Georgia"/>
                <a:cs typeface="Georgia"/>
              </a:rPr>
              <a:t>applications.</a:t>
            </a:r>
            <a:endParaRPr sz="1700">
              <a:latin typeface="Georgia"/>
              <a:cs typeface="Georgia"/>
            </a:endParaRPr>
          </a:p>
          <a:p>
            <a:pPr marL="12700" marR="267335">
              <a:lnSpc>
                <a:spcPct val="90300"/>
              </a:lnSpc>
              <a:spcBef>
                <a:spcPts val="1015"/>
              </a:spcBef>
            </a:pPr>
            <a:r>
              <a:rPr sz="1700" b="1" dirty="0">
                <a:latin typeface="Georgia"/>
                <a:cs typeface="Georgia"/>
              </a:rPr>
              <a:t>CO4</a:t>
            </a:r>
            <a:r>
              <a:rPr sz="1700" b="1" spc="-6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::</a:t>
            </a:r>
            <a:r>
              <a:rPr sz="1700" spc="1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analyze</a:t>
            </a:r>
            <a:r>
              <a:rPr sz="1700" spc="-5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the</a:t>
            </a:r>
            <a:r>
              <a:rPr sz="1700" spc="1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effectiveness</a:t>
            </a:r>
            <a:r>
              <a:rPr sz="1700" spc="-4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of</a:t>
            </a:r>
            <a:r>
              <a:rPr sz="1700" spc="-1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AI</a:t>
            </a:r>
            <a:r>
              <a:rPr sz="1700" spc="2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models</a:t>
            </a:r>
            <a:r>
              <a:rPr sz="1700" spc="3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through</a:t>
            </a:r>
            <a:r>
              <a:rPr sz="1700" spc="-75" dirty="0">
                <a:latin typeface="Georgia"/>
                <a:cs typeface="Georgia"/>
              </a:rPr>
              <a:t> </a:t>
            </a:r>
            <a:r>
              <a:rPr sz="1700" spc="-20" dirty="0">
                <a:latin typeface="Georgia"/>
                <a:cs typeface="Georgia"/>
              </a:rPr>
              <a:t>case </a:t>
            </a:r>
            <a:r>
              <a:rPr sz="1700" dirty="0">
                <a:latin typeface="Georgia"/>
                <a:cs typeface="Georgia"/>
              </a:rPr>
              <a:t>studies,</a:t>
            </a:r>
            <a:r>
              <a:rPr sz="1700" spc="-1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and</a:t>
            </a:r>
            <a:r>
              <a:rPr sz="1700" spc="-7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design</a:t>
            </a:r>
            <a:r>
              <a:rPr sz="1700" spc="-3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and</a:t>
            </a:r>
            <a:r>
              <a:rPr sz="1700" spc="-7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implement</a:t>
            </a:r>
            <a:r>
              <a:rPr sz="1700" spc="-6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AI</a:t>
            </a:r>
            <a:r>
              <a:rPr sz="1700" spc="1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solutions</a:t>
            </a:r>
            <a:r>
              <a:rPr sz="1700" spc="1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for</a:t>
            </a:r>
            <a:r>
              <a:rPr sz="1700" spc="-2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chosen</a:t>
            </a:r>
            <a:r>
              <a:rPr sz="1700" spc="-30" dirty="0">
                <a:latin typeface="Georgia"/>
                <a:cs typeface="Georgia"/>
              </a:rPr>
              <a:t> </a:t>
            </a:r>
            <a:r>
              <a:rPr sz="1700" spc="-25" dirty="0">
                <a:latin typeface="Georgia"/>
                <a:cs typeface="Georgia"/>
              </a:rPr>
              <a:t>use </a:t>
            </a:r>
            <a:r>
              <a:rPr sz="1700" dirty="0">
                <a:latin typeface="Georgia"/>
                <a:cs typeface="Georgia"/>
              </a:rPr>
              <a:t>cases,</a:t>
            </a:r>
            <a:r>
              <a:rPr sz="1700" spc="-7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critically</a:t>
            </a:r>
            <a:r>
              <a:rPr sz="1700" spc="-15" dirty="0">
                <a:latin typeface="Georgia"/>
                <a:cs typeface="Georgia"/>
              </a:rPr>
              <a:t> </a:t>
            </a:r>
            <a:r>
              <a:rPr sz="1700" spc="-10" dirty="0">
                <a:latin typeface="Georgia"/>
                <a:cs typeface="Georgia"/>
              </a:rPr>
              <a:t>evaluating</a:t>
            </a:r>
            <a:r>
              <a:rPr sz="1700" spc="-4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their</a:t>
            </a:r>
            <a:r>
              <a:rPr sz="1700" spc="-2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impact</a:t>
            </a:r>
            <a:r>
              <a:rPr sz="1700" spc="1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and </a:t>
            </a:r>
            <a:r>
              <a:rPr sz="1700" spc="-10" dirty="0">
                <a:latin typeface="Georgia"/>
                <a:cs typeface="Georgia"/>
              </a:rPr>
              <a:t>results</a:t>
            </a:r>
            <a:endParaRPr sz="1700">
              <a:latin typeface="Georgia"/>
              <a:cs typeface="Georg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925" marR="5080" indent="-657860">
              <a:lnSpc>
                <a:spcPts val="1500"/>
              </a:lnSpc>
            </a:pPr>
            <a:r>
              <a:rPr lang="en-US" smtClean="0"/>
              <a:t>Sukhbeer Kaur (32918) | Assistant Professor System and Architecture (LPU)</a:t>
            </a:r>
            <a:endParaRPr spc="-20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1/10/2025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pc="-25" dirty="0"/>
              <a:pPr marL="12700">
                <a:lnSpc>
                  <a:spcPct val="100000"/>
                </a:lnSpc>
              </a:pPr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925" marR="5080" indent="-657860">
              <a:lnSpc>
                <a:spcPts val="1500"/>
              </a:lnSpc>
            </a:pPr>
            <a:r>
              <a:rPr lang="en-US" smtClean="0"/>
              <a:t>Sukhbeer Kaur (32918) | Assistant Professor System and Architecture (LPU)</a:t>
            </a:r>
            <a:endParaRPr spc="-2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1/10/2025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pc="-25" dirty="0"/>
              <a:pPr marL="12700">
                <a:lnSpc>
                  <a:spcPct val="100000"/>
                </a:lnSpc>
              </a:pPr>
              <a:t>20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dirty="0"/>
              <a:t>Term</a:t>
            </a:r>
            <a:r>
              <a:rPr sz="5400" spc="-45" dirty="0"/>
              <a:t> </a:t>
            </a:r>
            <a:r>
              <a:rPr sz="5400" dirty="0"/>
              <a:t>Paper</a:t>
            </a:r>
            <a:r>
              <a:rPr sz="5400" spc="-30" dirty="0"/>
              <a:t> </a:t>
            </a:r>
            <a:r>
              <a:rPr sz="5400" dirty="0"/>
              <a:t>Suggested</a:t>
            </a:r>
            <a:r>
              <a:rPr sz="5400" spc="-25" dirty="0"/>
              <a:t> </a:t>
            </a:r>
            <a:r>
              <a:rPr sz="5400" spc="-10" dirty="0"/>
              <a:t>Topics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917575" y="1725866"/>
            <a:ext cx="10290810" cy="376491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90"/>
              </a:spcBef>
              <a:buSzPct val="95348"/>
              <a:buFont typeface="Wingdings"/>
              <a:buChar char=""/>
              <a:tabLst>
                <a:tab pos="240665" algn="l"/>
              </a:tabLst>
            </a:pPr>
            <a:r>
              <a:rPr sz="2150" dirty="0">
                <a:latin typeface="Georgia"/>
                <a:cs typeface="Georgia"/>
              </a:rPr>
              <a:t>Building</a:t>
            </a:r>
            <a:r>
              <a:rPr sz="2150" spc="12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an</a:t>
            </a:r>
            <a:r>
              <a:rPr sz="2150" spc="10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AI</a:t>
            </a:r>
            <a:r>
              <a:rPr sz="2150" spc="8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Application:</a:t>
            </a:r>
            <a:r>
              <a:rPr sz="2150" spc="11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Flask</a:t>
            </a:r>
            <a:r>
              <a:rPr sz="2150" spc="15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Framework</a:t>
            </a:r>
            <a:r>
              <a:rPr sz="2150" spc="6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and</a:t>
            </a:r>
            <a:r>
              <a:rPr sz="2150" spc="5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Deep</a:t>
            </a:r>
            <a:r>
              <a:rPr sz="2150" spc="14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Learning</a:t>
            </a:r>
            <a:r>
              <a:rPr sz="2150" spc="135" dirty="0">
                <a:latin typeface="Georgia"/>
                <a:cs typeface="Georgia"/>
              </a:rPr>
              <a:t> </a:t>
            </a:r>
            <a:r>
              <a:rPr sz="2150" spc="-10" dirty="0">
                <a:latin typeface="Georgia"/>
                <a:cs typeface="Georgia"/>
              </a:rPr>
              <a:t>Integration</a:t>
            </a:r>
            <a:endParaRPr sz="2150">
              <a:latin typeface="Georgia"/>
              <a:cs typeface="Georgia"/>
            </a:endParaRPr>
          </a:p>
          <a:p>
            <a:pPr marL="240665" indent="-227965">
              <a:lnSpc>
                <a:spcPts val="2490"/>
              </a:lnSpc>
              <a:spcBef>
                <a:spcPts val="800"/>
              </a:spcBef>
              <a:buSzPct val="95348"/>
              <a:buFont typeface="Wingdings"/>
              <a:buChar char=""/>
              <a:tabLst>
                <a:tab pos="240665" algn="l"/>
              </a:tabLst>
            </a:pPr>
            <a:r>
              <a:rPr sz="2150" dirty="0">
                <a:latin typeface="Georgia"/>
                <a:cs typeface="Georgia"/>
              </a:rPr>
              <a:t>Hybrid</a:t>
            </a:r>
            <a:r>
              <a:rPr sz="2150" spc="9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Recommendation</a:t>
            </a:r>
            <a:r>
              <a:rPr sz="2150" spc="14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Systems:</a:t>
            </a:r>
            <a:r>
              <a:rPr sz="2150" spc="14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Combining</a:t>
            </a:r>
            <a:r>
              <a:rPr sz="2150" spc="17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Collaborative</a:t>
            </a:r>
            <a:r>
              <a:rPr sz="2150" spc="24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Filtering</a:t>
            </a:r>
            <a:r>
              <a:rPr sz="2150" spc="175" dirty="0">
                <a:latin typeface="Georgia"/>
                <a:cs typeface="Georgia"/>
              </a:rPr>
              <a:t> </a:t>
            </a:r>
            <a:r>
              <a:rPr sz="2150" spc="-25" dirty="0">
                <a:latin typeface="Georgia"/>
                <a:cs typeface="Georgia"/>
              </a:rPr>
              <a:t>and</a:t>
            </a:r>
            <a:endParaRPr sz="2150">
              <a:latin typeface="Georgia"/>
              <a:cs typeface="Georgia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Georgia"/>
                <a:cs typeface="Georgia"/>
              </a:rPr>
              <a:t>Content-Based</a:t>
            </a:r>
            <a:r>
              <a:rPr sz="2150" spc="290" dirty="0">
                <a:latin typeface="Georgia"/>
                <a:cs typeface="Georgia"/>
              </a:rPr>
              <a:t> </a:t>
            </a:r>
            <a:r>
              <a:rPr sz="2150" spc="-10" dirty="0">
                <a:latin typeface="Georgia"/>
                <a:cs typeface="Georgia"/>
              </a:rPr>
              <a:t>Approaches</a:t>
            </a:r>
            <a:endParaRPr sz="2150">
              <a:latin typeface="Georgia"/>
              <a:cs typeface="Georgia"/>
            </a:endParaRPr>
          </a:p>
          <a:p>
            <a:pPr marL="240665" indent="-227965">
              <a:lnSpc>
                <a:spcPct val="100000"/>
              </a:lnSpc>
              <a:spcBef>
                <a:spcPts val="800"/>
              </a:spcBef>
              <a:buSzPct val="95348"/>
              <a:buFont typeface="Wingdings"/>
              <a:buChar char=""/>
              <a:tabLst>
                <a:tab pos="240665" algn="l"/>
              </a:tabLst>
            </a:pPr>
            <a:r>
              <a:rPr sz="2150" dirty="0">
                <a:latin typeface="Georgia"/>
                <a:cs typeface="Georgia"/>
              </a:rPr>
              <a:t>User</a:t>
            </a:r>
            <a:r>
              <a:rPr sz="2150" spc="12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Authentication</a:t>
            </a:r>
            <a:r>
              <a:rPr sz="2150" spc="12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and</a:t>
            </a:r>
            <a:r>
              <a:rPr sz="2150" spc="16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Feedback</a:t>
            </a:r>
            <a:r>
              <a:rPr sz="2150" spc="8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in</a:t>
            </a:r>
            <a:r>
              <a:rPr sz="2150" spc="12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AI</a:t>
            </a:r>
            <a:r>
              <a:rPr sz="2150" spc="10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Applications:</a:t>
            </a:r>
            <a:r>
              <a:rPr sz="2150" spc="12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Enhancing</a:t>
            </a:r>
            <a:r>
              <a:rPr sz="2150" spc="155" dirty="0">
                <a:latin typeface="Georgia"/>
                <a:cs typeface="Georgia"/>
              </a:rPr>
              <a:t> </a:t>
            </a:r>
            <a:r>
              <a:rPr sz="2150" spc="-10" dirty="0">
                <a:latin typeface="Georgia"/>
                <a:cs typeface="Georgia"/>
              </a:rPr>
              <a:t>Personalization</a:t>
            </a:r>
            <a:endParaRPr sz="2150">
              <a:latin typeface="Georgia"/>
              <a:cs typeface="Georgia"/>
            </a:endParaRPr>
          </a:p>
          <a:p>
            <a:pPr marL="240665" indent="-227965">
              <a:lnSpc>
                <a:spcPct val="100000"/>
              </a:lnSpc>
              <a:spcBef>
                <a:spcPts val="800"/>
              </a:spcBef>
              <a:buSzPct val="95348"/>
              <a:buFont typeface="Wingdings"/>
              <a:buChar char=""/>
              <a:tabLst>
                <a:tab pos="240665" algn="l"/>
              </a:tabLst>
            </a:pPr>
            <a:r>
              <a:rPr sz="2150" dirty="0">
                <a:latin typeface="Georgia"/>
                <a:cs typeface="Georgia"/>
              </a:rPr>
              <a:t>Deep</a:t>
            </a:r>
            <a:r>
              <a:rPr sz="2150" spc="13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Learning</a:t>
            </a:r>
            <a:r>
              <a:rPr sz="2150" spc="12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Models</a:t>
            </a:r>
            <a:r>
              <a:rPr sz="2150" spc="5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for</a:t>
            </a:r>
            <a:r>
              <a:rPr sz="2150" spc="114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Movie</a:t>
            </a:r>
            <a:r>
              <a:rPr sz="2150" spc="10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Embeddings:</a:t>
            </a:r>
            <a:r>
              <a:rPr sz="2150" spc="10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A</a:t>
            </a:r>
            <a:r>
              <a:rPr sz="2150" spc="14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Comparative</a:t>
            </a:r>
            <a:r>
              <a:rPr sz="2150" spc="105" dirty="0">
                <a:latin typeface="Georgia"/>
                <a:cs typeface="Georgia"/>
              </a:rPr>
              <a:t> </a:t>
            </a:r>
            <a:r>
              <a:rPr sz="2150" spc="-10" dirty="0">
                <a:latin typeface="Georgia"/>
                <a:cs typeface="Georgia"/>
              </a:rPr>
              <a:t>Analysis</a:t>
            </a:r>
            <a:endParaRPr sz="2150">
              <a:latin typeface="Georgia"/>
              <a:cs typeface="Georgia"/>
            </a:endParaRPr>
          </a:p>
          <a:p>
            <a:pPr marL="240665" indent="-227965">
              <a:lnSpc>
                <a:spcPct val="100000"/>
              </a:lnSpc>
              <a:spcBef>
                <a:spcPts val="800"/>
              </a:spcBef>
              <a:buSzPct val="95348"/>
              <a:buFont typeface="Wingdings"/>
              <a:buChar char=""/>
              <a:tabLst>
                <a:tab pos="240665" algn="l"/>
              </a:tabLst>
            </a:pPr>
            <a:r>
              <a:rPr sz="2150" dirty="0">
                <a:latin typeface="Georgia"/>
                <a:cs typeface="Georgia"/>
              </a:rPr>
              <a:t>Deploying</a:t>
            </a:r>
            <a:r>
              <a:rPr sz="2150" spc="12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AI</a:t>
            </a:r>
            <a:r>
              <a:rPr sz="2150" spc="16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in</a:t>
            </a:r>
            <a:r>
              <a:rPr sz="2150" spc="9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Different</a:t>
            </a:r>
            <a:r>
              <a:rPr sz="2150" spc="11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Modes:</a:t>
            </a:r>
            <a:r>
              <a:rPr sz="2150" spc="10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Comparative</a:t>
            </a:r>
            <a:r>
              <a:rPr sz="2150" spc="11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Analysis</a:t>
            </a:r>
            <a:r>
              <a:rPr sz="2150" spc="5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of</a:t>
            </a:r>
            <a:r>
              <a:rPr sz="2150" spc="15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Deployment</a:t>
            </a:r>
            <a:r>
              <a:rPr sz="2150" spc="110" dirty="0">
                <a:latin typeface="Georgia"/>
                <a:cs typeface="Georgia"/>
              </a:rPr>
              <a:t> </a:t>
            </a:r>
            <a:r>
              <a:rPr sz="2150" spc="-10" dirty="0">
                <a:latin typeface="Georgia"/>
                <a:cs typeface="Georgia"/>
              </a:rPr>
              <a:t>Strategies</a:t>
            </a:r>
            <a:endParaRPr sz="2150">
              <a:latin typeface="Georgia"/>
              <a:cs typeface="Georgia"/>
            </a:endParaRPr>
          </a:p>
          <a:p>
            <a:pPr marL="240665" indent="-227965">
              <a:lnSpc>
                <a:spcPct val="100000"/>
              </a:lnSpc>
              <a:spcBef>
                <a:spcPts val="800"/>
              </a:spcBef>
              <a:buSzPct val="95348"/>
              <a:buFont typeface="Wingdings"/>
              <a:buChar char=""/>
              <a:tabLst>
                <a:tab pos="240665" algn="l"/>
              </a:tabLst>
            </a:pPr>
            <a:r>
              <a:rPr sz="2150" dirty="0">
                <a:latin typeface="Georgia"/>
                <a:cs typeface="Georgia"/>
              </a:rPr>
              <a:t>Recommender</a:t>
            </a:r>
            <a:r>
              <a:rPr sz="2150" spc="114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Systems</a:t>
            </a:r>
            <a:r>
              <a:rPr sz="2150" spc="15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in</a:t>
            </a:r>
            <a:r>
              <a:rPr sz="2150" spc="18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Real-world</a:t>
            </a:r>
            <a:r>
              <a:rPr sz="2150" spc="15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Applications:</a:t>
            </a:r>
            <a:r>
              <a:rPr sz="2150" spc="114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A</a:t>
            </a:r>
            <a:r>
              <a:rPr sz="2150" spc="16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Case</a:t>
            </a:r>
            <a:r>
              <a:rPr sz="2150" spc="114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Study</a:t>
            </a:r>
            <a:r>
              <a:rPr sz="2150" spc="90" dirty="0">
                <a:latin typeface="Georgia"/>
                <a:cs typeface="Georgia"/>
              </a:rPr>
              <a:t> </a:t>
            </a:r>
            <a:r>
              <a:rPr sz="2150" spc="-10" dirty="0">
                <a:latin typeface="Georgia"/>
                <a:cs typeface="Georgia"/>
              </a:rPr>
              <a:t>Approach</a:t>
            </a:r>
            <a:endParaRPr sz="2150">
              <a:latin typeface="Georgia"/>
              <a:cs typeface="Georgia"/>
            </a:endParaRPr>
          </a:p>
          <a:p>
            <a:pPr marL="240665" indent="-227965">
              <a:lnSpc>
                <a:spcPct val="100000"/>
              </a:lnSpc>
              <a:spcBef>
                <a:spcPts val="800"/>
              </a:spcBef>
              <a:buSzPct val="95348"/>
              <a:buFont typeface="Wingdings"/>
              <a:buChar char=""/>
              <a:tabLst>
                <a:tab pos="240665" algn="l"/>
              </a:tabLst>
            </a:pPr>
            <a:r>
              <a:rPr sz="2150" dirty="0">
                <a:latin typeface="Georgia"/>
                <a:cs typeface="Georgia"/>
              </a:rPr>
              <a:t>AI</a:t>
            </a:r>
            <a:r>
              <a:rPr sz="2150" spc="6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in</a:t>
            </a:r>
            <a:r>
              <a:rPr sz="2150" spc="8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Healthcare:</a:t>
            </a:r>
            <a:r>
              <a:rPr sz="2150" spc="9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Predictive</a:t>
            </a:r>
            <a:r>
              <a:rPr sz="2150" spc="9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Analytics</a:t>
            </a:r>
            <a:r>
              <a:rPr sz="2150" spc="13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and</a:t>
            </a:r>
            <a:r>
              <a:rPr sz="2150" spc="12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Decision</a:t>
            </a:r>
            <a:r>
              <a:rPr sz="2150" spc="17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Support</a:t>
            </a:r>
            <a:r>
              <a:rPr sz="2150" spc="185" dirty="0">
                <a:latin typeface="Georgia"/>
                <a:cs typeface="Georgia"/>
              </a:rPr>
              <a:t> </a:t>
            </a:r>
            <a:r>
              <a:rPr sz="2150" spc="-10" dirty="0">
                <a:latin typeface="Georgia"/>
                <a:cs typeface="Georgia"/>
              </a:rPr>
              <a:t>Systems</a:t>
            </a:r>
            <a:endParaRPr sz="2150">
              <a:latin typeface="Georgia"/>
              <a:cs typeface="Georgia"/>
            </a:endParaRPr>
          </a:p>
          <a:p>
            <a:pPr marL="240665" indent="-227965">
              <a:lnSpc>
                <a:spcPct val="100000"/>
              </a:lnSpc>
              <a:spcBef>
                <a:spcPts val="800"/>
              </a:spcBef>
              <a:buSzPct val="95348"/>
              <a:buFont typeface="Wingdings"/>
              <a:buChar char=""/>
              <a:tabLst>
                <a:tab pos="240665" algn="l"/>
              </a:tabLst>
            </a:pPr>
            <a:r>
              <a:rPr sz="2150" dirty="0">
                <a:latin typeface="Georgia"/>
                <a:cs typeface="Georgia"/>
              </a:rPr>
              <a:t>AI</a:t>
            </a:r>
            <a:r>
              <a:rPr sz="2150" spc="8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for</a:t>
            </a:r>
            <a:r>
              <a:rPr sz="2150" spc="12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Sustainability:</a:t>
            </a:r>
            <a:r>
              <a:rPr sz="2150" spc="12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Environmental</a:t>
            </a:r>
            <a:r>
              <a:rPr sz="2150" spc="9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Applications</a:t>
            </a:r>
            <a:r>
              <a:rPr sz="2150" spc="16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and</a:t>
            </a:r>
            <a:r>
              <a:rPr sz="2150" spc="15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Impact</a:t>
            </a:r>
            <a:r>
              <a:rPr sz="2150" spc="210" dirty="0">
                <a:latin typeface="Georgia"/>
                <a:cs typeface="Georgia"/>
              </a:rPr>
              <a:t> </a:t>
            </a:r>
            <a:r>
              <a:rPr sz="2150" spc="-10" dirty="0">
                <a:latin typeface="Georgia"/>
                <a:cs typeface="Georgia"/>
              </a:rPr>
              <a:t>Assessment</a:t>
            </a:r>
            <a:endParaRPr sz="21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761618"/>
            <a:ext cx="2220595" cy="118554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0"/>
              </a:spcBef>
            </a:pPr>
            <a:r>
              <a:rPr sz="3950" dirty="0"/>
              <a:t>Tools</a:t>
            </a:r>
            <a:r>
              <a:rPr sz="3950" spc="80" dirty="0"/>
              <a:t> </a:t>
            </a:r>
            <a:r>
              <a:rPr sz="3950" spc="-25" dirty="0"/>
              <a:t>and </a:t>
            </a:r>
            <a:r>
              <a:rPr sz="3950" spc="-10" dirty="0"/>
              <a:t>Language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917575" y="2307018"/>
            <a:ext cx="2941320" cy="202882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latin typeface="Georgia"/>
                <a:cs typeface="Georgia"/>
              </a:rPr>
              <a:t>Python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3.10</a:t>
            </a:r>
            <a:endParaRPr sz="20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latin typeface="Georgia"/>
                <a:cs typeface="Georgia"/>
              </a:rPr>
              <a:t>Docker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27.3</a:t>
            </a:r>
            <a:endParaRPr sz="20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latin typeface="Georgia"/>
                <a:cs typeface="Georgia"/>
              </a:rPr>
              <a:t>PyCharm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Professional</a:t>
            </a:r>
            <a:endParaRPr sz="20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spc="-10" dirty="0">
                <a:latin typeface="Georgia"/>
                <a:cs typeface="Georgia"/>
              </a:rPr>
              <a:t>GitHub</a:t>
            </a:r>
            <a:endParaRPr sz="20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latin typeface="Georgia"/>
                <a:cs typeface="Georgia"/>
              </a:rPr>
              <a:t>Jupyter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Notebook</a:t>
            </a:r>
            <a:r>
              <a:rPr sz="2000" spc="-6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/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spc="-25" dirty="0">
                <a:latin typeface="Georgia"/>
                <a:cs typeface="Georgia"/>
              </a:rPr>
              <a:t>Lab</a:t>
            </a:r>
            <a:endParaRPr sz="20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0650" y="581025"/>
            <a:ext cx="3324225" cy="33242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82915" y="2487701"/>
            <a:ext cx="3127663" cy="134485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57800" y="4067175"/>
            <a:ext cx="1981422" cy="22288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88120" y="4364490"/>
            <a:ext cx="1758638" cy="169136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848850" y="4263009"/>
            <a:ext cx="2152650" cy="1894332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925" marR="5080" indent="-657860">
              <a:lnSpc>
                <a:spcPts val="1500"/>
              </a:lnSpc>
            </a:pPr>
            <a:r>
              <a:rPr lang="en-US" smtClean="0"/>
              <a:t>Sukhbeer Kaur (32918) | Assistant Professor System and Architecture (LPU)</a:t>
            </a:r>
            <a:endParaRPr spc="-2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1/10/2025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pc="-25" dirty="0"/>
              <a:pPr marL="12700">
                <a:lnSpc>
                  <a:spcPct val="100000"/>
                </a:lnSpc>
              </a:pPr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925" marR="5080" indent="-657860">
              <a:lnSpc>
                <a:spcPts val="1500"/>
              </a:lnSpc>
            </a:pPr>
            <a:r>
              <a:rPr lang="en-US" smtClean="0"/>
              <a:t>Sukhbeer Kaur (32918) | Assistant Professor System and Architecture (LPU)</a:t>
            </a:r>
            <a:endParaRPr spc="-2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1/10/2025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pc="-25" dirty="0"/>
              <a:pPr marL="12700">
                <a:lnSpc>
                  <a:spcPct val="100000"/>
                </a:lnSpc>
              </a:pPr>
              <a:t>22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3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Grading</a:t>
            </a:r>
            <a:r>
              <a:rPr spc="-114" dirty="0"/>
              <a:t> </a:t>
            </a:r>
            <a:r>
              <a:rPr spc="-10" dirty="0"/>
              <a:t>policy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730872"/>
            <a:ext cx="6787515" cy="360299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241300" algn="l"/>
              </a:tabLst>
            </a:pPr>
            <a:r>
              <a:rPr sz="2750" dirty="0">
                <a:latin typeface="Georgia"/>
                <a:cs typeface="Georgia"/>
              </a:rPr>
              <a:t>Attendance</a:t>
            </a:r>
            <a:r>
              <a:rPr sz="2750" spc="114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–</a:t>
            </a:r>
            <a:r>
              <a:rPr sz="2750" spc="105" dirty="0">
                <a:latin typeface="Georgia"/>
                <a:cs typeface="Georgia"/>
              </a:rPr>
              <a:t> </a:t>
            </a:r>
            <a:r>
              <a:rPr sz="2750" spc="-25" dirty="0">
                <a:latin typeface="Georgia"/>
                <a:cs typeface="Georgia"/>
              </a:rPr>
              <a:t>5%</a:t>
            </a:r>
            <a:endParaRPr sz="2750">
              <a:latin typeface="Georgia"/>
              <a:cs typeface="Georgia"/>
            </a:endParaRPr>
          </a:p>
          <a:p>
            <a:pPr marL="240665" indent="-227965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40665" algn="l"/>
              </a:tabLst>
            </a:pPr>
            <a:r>
              <a:rPr sz="2750" dirty="0">
                <a:latin typeface="Georgia"/>
                <a:cs typeface="Georgia"/>
              </a:rPr>
              <a:t>CA</a:t>
            </a:r>
            <a:r>
              <a:rPr sz="2750" spc="95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(Practical)-</a:t>
            </a:r>
            <a:r>
              <a:rPr sz="2750" spc="114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(03)–</a:t>
            </a:r>
            <a:r>
              <a:rPr sz="2750" spc="120" dirty="0">
                <a:latin typeface="Georgia"/>
                <a:cs typeface="Georgia"/>
              </a:rPr>
              <a:t> </a:t>
            </a:r>
            <a:r>
              <a:rPr sz="2750" spc="-25" dirty="0">
                <a:latin typeface="Georgia"/>
                <a:cs typeface="Georgia"/>
              </a:rPr>
              <a:t>25%</a:t>
            </a:r>
            <a:endParaRPr sz="2750">
              <a:latin typeface="Georgia"/>
              <a:cs typeface="Georgia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</a:tabLst>
            </a:pPr>
            <a:r>
              <a:rPr sz="2750" dirty="0">
                <a:latin typeface="Georgia"/>
                <a:cs typeface="Georgia"/>
              </a:rPr>
              <a:t>Mid</a:t>
            </a:r>
            <a:r>
              <a:rPr sz="2750" spc="35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Term</a:t>
            </a:r>
            <a:r>
              <a:rPr sz="2750" spc="85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–</a:t>
            </a:r>
            <a:r>
              <a:rPr sz="2750" spc="95" dirty="0">
                <a:latin typeface="Georgia"/>
                <a:cs typeface="Georgia"/>
              </a:rPr>
              <a:t> </a:t>
            </a:r>
            <a:r>
              <a:rPr sz="2750" spc="-25" dirty="0">
                <a:latin typeface="Georgia"/>
                <a:cs typeface="Georgia"/>
              </a:rPr>
              <a:t>20%</a:t>
            </a:r>
            <a:endParaRPr sz="275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</a:tabLst>
            </a:pPr>
            <a:r>
              <a:rPr sz="2750" dirty="0">
                <a:latin typeface="Georgia"/>
                <a:cs typeface="Georgia"/>
              </a:rPr>
              <a:t>End</a:t>
            </a:r>
            <a:r>
              <a:rPr sz="2750" spc="110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Term</a:t>
            </a:r>
            <a:r>
              <a:rPr sz="2750" spc="80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Practical</a:t>
            </a:r>
            <a:r>
              <a:rPr sz="2750" spc="100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–</a:t>
            </a:r>
            <a:r>
              <a:rPr sz="2750" spc="85" dirty="0">
                <a:latin typeface="Georgia"/>
                <a:cs typeface="Georgia"/>
              </a:rPr>
              <a:t> </a:t>
            </a:r>
            <a:r>
              <a:rPr sz="2750" spc="-25" dirty="0">
                <a:latin typeface="Georgia"/>
                <a:cs typeface="Georgia"/>
              </a:rPr>
              <a:t>25%</a:t>
            </a:r>
            <a:endParaRPr sz="275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41300" algn="l"/>
              </a:tabLst>
            </a:pPr>
            <a:r>
              <a:rPr sz="2750" dirty="0">
                <a:latin typeface="Georgia"/>
                <a:cs typeface="Georgia"/>
              </a:rPr>
              <a:t>End</a:t>
            </a:r>
            <a:r>
              <a:rPr sz="2750" spc="120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Term</a:t>
            </a:r>
            <a:r>
              <a:rPr sz="2750" spc="75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Test</a:t>
            </a:r>
            <a:r>
              <a:rPr sz="2750" spc="55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–</a:t>
            </a:r>
            <a:r>
              <a:rPr sz="2750" spc="75" dirty="0">
                <a:latin typeface="Georgia"/>
                <a:cs typeface="Georgia"/>
              </a:rPr>
              <a:t> </a:t>
            </a:r>
            <a:r>
              <a:rPr sz="2750" spc="-25" dirty="0">
                <a:latin typeface="Georgia"/>
                <a:cs typeface="Georgia"/>
              </a:rPr>
              <a:t>25%</a:t>
            </a:r>
            <a:endParaRPr sz="27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685"/>
              </a:spcBef>
              <a:buFont typeface="Arial MT"/>
              <a:buChar char="•"/>
            </a:pPr>
            <a:endParaRPr sz="2750">
              <a:latin typeface="Georgia"/>
              <a:cs typeface="Georgia"/>
            </a:endParaRPr>
          </a:p>
          <a:p>
            <a:pPr marL="240665" indent="-227965">
              <a:lnSpc>
                <a:spcPct val="100000"/>
              </a:lnSpc>
              <a:buFont typeface="Arial MT"/>
              <a:buChar char="•"/>
              <a:tabLst>
                <a:tab pos="240665" algn="l"/>
                <a:tab pos="2552700" algn="l"/>
              </a:tabLst>
            </a:pPr>
            <a:r>
              <a:rPr sz="2750" dirty="0">
                <a:latin typeface="Georgia"/>
                <a:cs typeface="Georgia"/>
              </a:rPr>
              <a:t>CA</a:t>
            </a:r>
            <a:r>
              <a:rPr sz="2750" spc="70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Category</a:t>
            </a:r>
            <a:r>
              <a:rPr sz="2750" spc="120" dirty="0">
                <a:latin typeface="Georgia"/>
                <a:cs typeface="Georgia"/>
              </a:rPr>
              <a:t> </a:t>
            </a:r>
            <a:r>
              <a:rPr sz="2750" spc="-50" dirty="0">
                <a:latin typeface="Georgia"/>
                <a:cs typeface="Georgia"/>
              </a:rPr>
              <a:t>:</a:t>
            </a:r>
            <a:r>
              <a:rPr sz="2750" dirty="0">
                <a:latin typeface="Georgia"/>
                <a:cs typeface="Georgia"/>
              </a:rPr>
              <a:t>	A0303</a:t>
            </a:r>
            <a:r>
              <a:rPr sz="2750" spc="15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(Total</a:t>
            </a:r>
            <a:r>
              <a:rPr sz="2750" spc="165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3</a:t>
            </a:r>
            <a:r>
              <a:rPr sz="2750" spc="95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/</a:t>
            </a:r>
            <a:r>
              <a:rPr sz="2750" spc="30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Best</a:t>
            </a:r>
            <a:r>
              <a:rPr sz="2750" spc="65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of</a:t>
            </a:r>
            <a:r>
              <a:rPr sz="2750" spc="50" dirty="0">
                <a:latin typeface="Georgia"/>
                <a:cs typeface="Georgia"/>
              </a:rPr>
              <a:t> </a:t>
            </a:r>
            <a:r>
              <a:rPr sz="2750" spc="-25" dirty="0">
                <a:latin typeface="Georgia"/>
                <a:cs typeface="Georgia"/>
              </a:rPr>
              <a:t>3)</a:t>
            </a:r>
            <a:endParaRPr sz="27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925" marR="5080" indent="-657860">
              <a:lnSpc>
                <a:spcPts val="1500"/>
              </a:lnSpc>
            </a:pPr>
            <a:r>
              <a:rPr lang="en-US" smtClean="0"/>
              <a:t>Sukhbeer Kaur (32918) | Assistant Professor System and Architecture (LPU)</a:t>
            </a:r>
            <a:endParaRPr spc="-2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1/10/2025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pc="-25" dirty="0"/>
              <a:pPr marL="12700">
                <a:lnSpc>
                  <a:spcPct val="100000"/>
                </a:lnSpc>
              </a:pPr>
              <a:t>23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3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GitHub</a:t>
            </a:r>
            <a:r>
              <a:rPr spc="-85" dirty="0"/>
              <a:t> </a:t>
            </a:r>
            <a:r>
              <a:rPr spc="-10" dirty="0"/>
              <a:t>Classroom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813305"/>
            <a:ext cx="9629775" cy="353949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149860" indent="-229235">
              <a:lnSpc>
                <a:spcPts val="300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750" dirty="0">
                <a:latin typeface="Georgia"/>
                <a:cs typeface="Georgia"/>
              </a:rPr>
              <a:t>All</a:t>
            </a:r>
            <a:r>
              <a:rPr sz="2750" spc="25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assignments</a:t>
            </a:r>
            <a:r>
              <a:rPr sz="2750" spc="85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and</a:t>
            </a:r>
            <a:r>
              <a:rPr sz="2750" spc="150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study</a:t>
            </a:r>
            <a:r>
              <a:rPr sz="2750" spc="60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materials</a:t>
            </a:r>
            <a:r>
              <a:rPr sz="2750" spc="165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will</a:t>
            </a:r>
            <a:r>
              <a:rPr sz="2750" spc="35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be</a:t>
            </a:r>
            <a:r>
              <a:rPr sz="2750" spc="90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available</a:t>
            </a:r>
            <a:r>
              <a:rPr sz="2750" spc="90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in</a:t>
            </a:r>
            <a:r>
              <a:rPr sz="2750" spc="100" dirty="0">
                <a:latin typeface="Georgia"/>
                <a:cs typeface="Georgia"/>
              </a:rPr>
              <a:t> </a:t>
            </a:r>
            <a:r>
              <a:rPr sz="2750" spc="-25" dirty="0">
                <a:latin typeface="Georgia"/>
                <a:cs typeface="Georgia"/>
              </a:rPr>
              <a:t>the </a:t>
            </a:r>
            <a:r>
              <a:rPr sz="2750" dirty="0">
                <a:latin typeface="Georgia"/>
                <a:cs typeface="Georgia"/>
              </a:rPr>
              <a:t>GitHub</a:t>
            </a:r>
            <a:r>
              <a:rPr sz="2750" spc="125" dirty="0">
                <a:latin typeface="Georgia"/>
                <a:cs typeface="Georgia"/>
              </a:rPr>
              <a:t> </a:t>
            </a:r>
            <a:r>
              <a:rPr sz="2750" spc="-10" dirty="0">
                <a:latin typeface="Georgia"/>
                <a:cs typeface="Georgia"/>
              </a:rPr>
              <a:t>repository.</a:t>
            </a:r>
            <a:endParaRPr sz="275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sz="2750" dirty="0">
                <a:latin typeface="Georgia"/>
                <a:cs typeface="Georgia"/>
              </a:rPr>
              <a:t>To</a:t>
            </a:r>
            <a:r>
              <a:rPr sz="2750" spc="50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access</a:t>
            </a:r>
            <a:r>
              <a:rPr sz="2750" spc="135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the</a:t>
            </a:r>
            <a:r>
              <a:rPr sz="2750" spc="65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repository,</a:t>
            </a:r>
            <a:r>
              <a:rPr sz="2750" spc="55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you</a:t>
            </a:r>
            <a:r>
              <a:rPr sz="2750" spc="110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must</a:t>
            </a:r>
            <a:r>
              <a:rPr sz="2750" spc="65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have</a:t>
            </a:r>
            <a:r>
              <a:rPr sz="2750" spc="60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a</a:t>
            </a:r>
            <a:r>
              <a:rPr sz="2750" spc="75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GitHub</a:t>
            </a:r>
            <a:r>
              <a:rPr sz="2750" spc="75" dirty="0">
                <a:latin typeface="Georgia"/>
                <a:cs typeface="Georgia"/>
              </a:rPr>
              <a:t> </a:t>
            </a:r>
            <a:r>
              <a:rPr sz="2750" spc="-10" dirty="0">
                <a:latin typeface="Georgia"/>
                <a:cs typeface="Georgia"/>
              </a:rPr>
              <a:t>account.</a:t>
            </a:r>
            <a:endParaRPr sz="2750">
              <a:latin typeface="Georgia"/>
              <a:cs typeface="Georgia"/>
            </a:endParaRPr>
          </a:p>
          <a:p>
            <a:pPr marL="240029" marR="5080" indent="-227965">
              <a:lnSpc>
                <a:spcPts val="3080"/>
              </a:lnSpc>
              <a:spcBef>
                <a:spcPts val="965"/>
              </a:spcBef>
              <a:buFont typeface="Arial MT"/>
              <a:buChar char="•"/>
              <a:tabLst>
                <a:tab pos="241300" algn="l"/>
              </a:tabLst>
            </a:pPr>
            <a:r>
              <a:rPr sz="2750" dirty="0">
                <a:latin typeface="Georgia"/>
                <a:cs typeface="Georgia"/>
              </a:rPr>
              <a:t>An</a:t>
            </a:r>
            <a:r>
              <a:rPr sz="2750" spc="45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invitation</a:t>
            </a:r>
            <a:r>
              <a:rPr sz="2750" spc="40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will</a:t>
            </a:r>
            <a:r>
              <a:rPr sz="2750" spc="65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be</a:t>
            </a:r>
            <a:r>
              <a:rPr sz="2750" spc="45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sent</a:t>
            </a:r>
            <a:r>
              <a:rPr sz="2750" spc="45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to</a:t>
            </a:r>
            <a:r>
              <a:rPr sz="2750" spc="45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the</a:t>
            </a:r>
            <a:r>
              <a:rPr sz="2750" spc="45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email</a:t>
            </a:r>
            <a:r>
              <a:rPr sz="2750" spc="60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linked</a:t>
            </a:r>
            <a:r>
              <a:rPr sz="2750" spc="90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to</a:t>
            </a:r>
            <a:r>
              <a:rPr sz="2750" spc="45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your</a:t>
            </a:r>
            <a:r>
              <a:rPr sz="2750" spc="20" dirty="0">
                <a:latin typeface="Georgia"/>
                <a:cs typeface="Georgia"/>
              </a:rPr>
              <a:t> </a:t>
            </a:r>
            <a:r>
              <a:rPr sz="2750" spc="-10" dirty="0">
                <a:latin typeface="Georgia"/>
                <a:cs typeface="Georgia"/>
              </a:rPr>
              <a:t>GitHub 	account.</a:t>
            </a:r>
            <a:endParaRPr sz="275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241300" algn="l"/>
              </a:tabLst>
            </a:pPr>
            <a:r>
              <a:rPr sz="2750" dirty="0">
                <a:latin typeface="Georgia"/>
                <a:cs typeface="Georgia"/>
              </a:rPr>
              <a:t>Simply</a:t>
            </a:r>
            <a:r>
              <a:rPr sz="2750" spc="45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accept</a:t>
            </a:r>
            <a:r>
              <a:rPr sz="2750" spc="85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the</a:t>
            </a:r>
            <a:r>
              <a:rPr sz="2750" spc="85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invitation</a:t>
            </a:r>
            <a:r>
              <a:rPr sz="2750" spc="85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to</a:t>
            </a:r>
            <a:r>
              <a:rPr sz="2750" spc="80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gain</a:t>
            </a:r>
            <a:r>
              <a:rPr sz="2750" spc="90" dirty="0">
                <a:latin typeface="Georgia"/>
                <a:cs typeface="Georgia"/>
              </a:rPr>
              <a:t> </a:t>
            </a:r>
            <a:r>
              <a:rPr sz="2750" dirty="0">
                <a:latin typeface="Georgia"/>
                <a:cs typeface="Georgia"/>
              </a:rPr>
              <a:t>access</a:t>
            </a:r>
            <a:r>
              <a:rPr sz="2750" spc="85" dirty="0">
                <a:latin typeface="Georgia"/>
                <a:cs typeface="Georgia"/>
              </a:rPr>
              <a:t> </a:t>
            </a:r>
            <a:r>
              <a:rPr sz="2750" spc="-25" dirty="0">
                <a:latin typeface="Georgia"/>
                <a:cs typeface="Georgia"/>
              </a:rPr>
              <a:t>to:</a:t>
            </a:r>
            <a:endParaRPr sz="2750">
              <a:latin typeface="Georgia"/>
              <a:cs typeface="Georgia"/>
            </a:endParaRPr>
          </a:p>
          <a:p>
            <a:pPr marL="697865" lvl="1" indent="-227965">
              <a:lnSpc>
                <a:spcPct val="100000"/>
              </a:lnSpc>
              <a:spcBef>
                <a:spcPts val="280"/>
              </a:spcBef>
              <a:buFont typeface="Courier New"/>
              <a:buChar char="o"/>
              <a:tabLst>
                <a:tab pos="697865" algn="l"/>
              </a:tabLst>
            </a:pPr>
            <a:r>
              <a:rPr sz="2400" dirty="0">
                <a:latin typeface="Georgia"/>
                <a:cs typeface="Georgia"/>
              </a:rPr>
              <a:t>All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lecture</a:t>
            </a:r>
            <a:r>
              <a:rPr sz="2400" spc="-5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materials</a:t>
            </a:r>
            <a:endParaRPr sz="2400">
              <a:latin typeface="Georgia"/>
              <a:cs typeface="Georgia"/>
            </a:endParaRPr>
          </a:p>
          <a:p>
            <a:pPr marL="697865" lvl="1" indent="-227965">
              <a:lnSpc>
                <a:spcPct val="100000"/>
              </a:lnSpc>
              <a:spcBef>
                <a:spcPts val="200"/>
              </a:spcBef>
              <a:buFont typeface="Courier New"/>
              <a:buChar char="o"/>
              <a:tabLst>
                <a:tab pos="697865" algn="l"/>
              </a:tabLst>
            </a:pPr>
            <a:r>
              <a:rPr sz="2400" dirty="0">
                <a:latin typeface="Georgia"/>
                <a:cs typeface="Georgia"/>
              </a:rPr>
              <a:t>All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lab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materials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96200" y="0"/>
            <a:ext cx="4495800" cy="6858000"/>
            <a:chOff x="7696200" y="0"/>
            <a:chExt cx="4495800" cy="6858000"/>
          </a:xfrm>
        </p:grpSpPr>
        <p:sp>
          <p:nvSpPr>
            <p:cNvPr id="3" name="object 3"/>
            <p:cNvSpPr/>
            <p:nvPr/>
          </p:nvSpPr>
          <p:spPr>
            <a:xfrm>
              <a:off x="9564683" y="0"/>
              <a:ext cx="2627630" cy="6858000"/>
            </a:xfrm>
            <a:custGeom>
              <a:avLst/>
              <a:gdLst/>
              <a:ahLst/>
              <a:cxnLst/>
              <a:rect l="l" t="t" r="r" b="b"/>
              <a:pathLst>
                <a:path w="2627629" h="6858000">
                  <a:moveTo>
                    <a:pt x="2627316" y="6162771"/>
                  </a:moveTo>
                  <a:lnTo>
                    <a:pt x="167993" y="6162771"/>
                  </a:lnTo>
                  <a:lnTo>
                    <a:pt x="169783" y="6163945"/>
                  </a:lnTo>
                  <a:lnTo>
                    <a:pt x="168596" y="6171260"/>
                  </a:lnTo>
                  <a:lnTo>
                    <a:pt x="157293" y="6216767"/>
                  </a:lnTo>
                  <a:lnTo>
                    <a:pt x="136465" y="6257036"/>
                  </a:lnTo>
                  <a:lnTo>
                    <a:pt x="94158" y="6279357"/>
                  </a:lnTo>
                  <a:lnTo>
                    <a:pt x="89334" y="6282148"/>
                  </a:lnTo>
                  <a:lnTo>
                    <a:pt x="78807" y="6301308"/>
                  </a:lnTo>
                  <a:lnTo>
                    <a:pt x="71518" y="6335289"/>
                  </a:lnTo>
                  <a:lnTo>
                    <a:pt x="72219" y="6365001"/>
                  </a:lnTo>
                  <a:lnTo>
                    <a:pt x="65609" y="6395737"/>
                  </a:lnTo>
                  <a:lnTo>
                    <a:pt x="36389" y="6432791"/>
                  </a:lnTo>
                  <a:lnTo>
                    <a:pt x="44434" y="6440343"/>
                  </a:lnTo>
                  <a:lnTo>
                    <a:pt x="46835" y="6447651"/>
                  </a:lnTo>
                  <a:lnTo>
                    <a:pt x="44140" y="6455267"/>
                  </a:lnTo>
                  <a:lnTo>
                    <a:pt x="36897" y="6463741"/>
                  </a:lnTo>
                  <a:lnTo>
                    <a:pt x="37667" y="6479469"/>
                  </a:lnTo>
                  <a:lnTo>
                    <a:pt x="46009" y="6491390"/>
                  </a:lnTo>
                  <a:lnTo>
                    <a:pt x="49827" y="6502419"/>
                  </a:lnTo>
                  <a:lnTo>
                    <a:pt x="37024" y="6515468"/>
                  </a:lnTo>
                  <a:lnTo>
                    <a:pt x="42348" y="6523443"/>
                  </a:lnTo>
                  <a:lnTo>
                    <a:pt x="32468" y="6540301"/>
                  </a:lnTo>
                  <a:lnTo>
                    <a:pt x="23183" y="6555871"/>
                  </a:lnTo>
                  <a:lnTo>
                    <a:pt x="30293" y="6559981"/>
                  </a:lnTo>
                  <a:lnTo>
                    <a:pt x="28503" y="6570976"/>
                  </a:lnTo>
                  <a:lnTo>
                    <a:pt x="26832" y="6581892"/>
                  </a:lnTo>
                  <a:lnTo>
                    <a:pt x="24542" y="6592918"/>
                  </a:lnTo>
                  <a:lnTo>
                    <a:pt x="20895" y="6604241"/>
                  </a:lnTo>
                  <a:lnTo>
                    <a:pt x="11787" y="6617804"/>
                  </a:lnTo>
                  <a:lnTo>
                    <a:pt x="892" y="6625510"/>
                  </a:lnTo>
                  <a:lnTo>
                    <a:pt x="0" y="6634145"/>
                  </a:lnTo>
                  <a:lnTo>
                    <a:pt x="20895" y="6650494"/>
                  </a:lnTo>
                  <a:lnTo>
                    <a:pt x="12388" y="6665993"/>
                  </a:lnTo>
                  <a:lnTo>
                    <a:pt x="14085" y="6680393"/>
                  </a:lnTo>
                  <a:lnTo>
                    <a:pt x="19948" y="6697532"/>
                  </a:lnTo>
                  <a:lnTo>
                    <a:pt x="23943" y="6721246"/>
                  </a:lnTo>
                  <a:lnTo>
                    <a:pt x="14289" y="6730484"/>
                  </a:lnTo>
                  <a:lnTo>
                    <a:pt x="11100" y="6740145"/>
                  </a:lnTo>
                  <a:lnTo>
                    <a:pt x="13031" y="6750217"/>
                  </a:lnTo>
                  <a:lnTo>
                    <a:pt x="18736" y="6760687"/>
                  </a:lnTo>
                  <a:lnTo>
                    <a:pt x="14660" y="6773393"/>
                  </a:lnTo>
                  <a:lnTo>
                    <a:pt x="12418" y="6786294"/>
                  </a:lnTo>
                  <a:lnTo>
                    <a:pt x="11557" y="6799426"/>
                  </a:lnTo>
                  <a:lnTo>
                    <a:pt x="11624" y="6812828"/>
                  </a:lnTo>
                  <a:lnTo>
                    <a:pt x="11703" y="6835414"/>
                  </a:lnTo>
                  <a:lnTo>
                    <a:pt x="11785" y="6846706"/>
                  </a:lnTo>
                  <a:lnTo>
                    <a:pt x="11878" y="6857999"/>
                  </a:lnTo>
                  <a:lnTo>
                    <a:pt x="2627316" y="6857999"/>
                  </a:lnTo>
                  <a:lnTo>
                    <a:pt x="2627316" y="6162771"/>
                  </a:lnTo>
                  <a:close/>
                </a:path>
                <a:path w="2627629" h="6858000">
                  <a:moveTo>
                    <a:pt x="930415" y="1512442"/>
                  </a:moveTo>
                  <a:lnTo>
                    <a:pt x="928854" y="1512442"/>
                  </a:lnTo>
                  <a:lnTo>
                    <a:pt x="943550" y="1514348"/>
                  </a:lnTo>
                  <a:lnTo>
                    <a:pt x="937918" y="1519618"/>
                  </a:lnTo>
                  <a:lnTo>
                    <a:pt x="928691" y="1526413"/>
                  </a:lnTo>
                  <a:lnTo>
                    <a:pt x="920511" y="1532921"/>
                  </a:lnTo>
                  <a:lnTo>
                    <a:pt x="918023" y="1537335"/>
                  </a:lnTo>
                  <a:lnTo>
                    <a:pt x="918658" y="1579626"/>
                  </a:lnTo>
                  <a:lnTo>
                    <a:pt x="888051" y="1599946"/>
                  </a:lnTo>
                  <a:lnTo>
                    <a:pt x="871160" y="1628013"/>
                  </a:lnTo>
                  <a:lnTo>
                    <a:pt x="843982" y="1659763"/>
                  </a:lnTo>
                  <a:lnTo>
                    <a:pt x="843708" y="1666726"/>
                  </a:lnTo>
                  <a:lnTo>
                    <a:pt x="816931" y="1746885"/>
                  </a:lnTo>
                  <a:lnTo>
                    <a:pt x="810571" y="1755459"/>
                  </a:lnTo>
                  <a:lnTo>
                    <a:pt x="802056" y="1771189"/>
                  </a:lnTo>
                  <a:lnTo>
                    <a:pt x="793232" y="1786514"/>
                  </a:lnTo>
                  <a:lnTo>
                    <a:pt x="785943" y="1793875"/>
                  </a:lnTo>
                  <a:lnTo>
                    <a:pt x="784181" y="1824428"/>
                  </a:lnTo>
                  <a:lnTo>
                    <a:pt x="771465" y="1834848"/>
                  </a:lnTo>
                  <a:lnTo>
                    <a:pt x="753225" y="1844149"/>
                  </a:lnTo>
                  <a:lnTo>
                    <a:pt x="734889" y="1871345"/>
                  </a:lnTo>
                  <a:lnTo>
                    <a:pt x="705266" y="1917965"/>
                  </a:lnTo>
                  <a:lnTo>
                    <a:pt x="671548" y="1950561"/>
                  </a:lnTo>
                  <a:lnTo>
                    <a:pt x="644735" y="1974250"/>
                  </a:lnTo>
                  <a:lnTo>
                    <a:pt x="635829" y="1994153"/>
                  </a:lnTo>
                  <a:lnTo>
                    <a:pt x="626703" y="2022488"/>
                  </a:lnTo>
                  <a:lnTo>
                    <a:pt x="617874" y="2039286"/>
                  </a:lnTo>
                  <a:lnTo>
                    <a:pt x="600878" y="2057965"/>
                  </a:lnTo>
                  <a:lnTo>
                    <a:pt x="567249" y="2091944"/>
                  </a:lnTo>
                  <a:lnTo>
                    <a:pt x="549154" y="2132339"/>
                  </a:lnTo>
                  <a:lnTo>
                    <a:pt x="532522" y="2182390"/>
                  </a:lnTo>
                  <a:lnTo>
                    <a:pt x="516225" y="2236666"/>
                  </a:lnTo>
                  <a:lnTo>
                    <a:pt x="499136" y="2289734"/>
                  </a:lnTo>
                  <a:lnTo>
                    <a:pt x="480127" y="2336165"/>
                  </a:lnTo>
                  <a:lnTo>
                    <a:pt x="433264" y="2520061"/>
                  </a:lnTo>
                  <a:lnTo>
                    <a:pt x="423076" y="2547500"/>
                  </a:lnTo>
                  <a:lnTo>
                    <a:pt x="377793" y="2664579"/>
                  </a:lnTo>
                  <a:lnTo>
                    <a:pt x="367605" y="2692019"/>
                  </a:lnTo>
                  <a:lnTo>
                    <a:pt x="364868" y="2757058"/>
                  </a:lnTo>
                  <a:lnTo>
                    <a:pt x="361077" y="2809545"/>
                  </a:lnTo>
                  <a:lnTo>
                    <a:pt x="356651" y="2854501"/>
                  </a:lnTo>
                  <a:lnTo>
                    <a:pt x="352015" y="2896947"/>
                  </a:lnTo>
                  <a:lnTo>
                    <a:pt x="347590" y="2941903"/>
                  </a:lnTo>
                  <a:lnTo>
                    <a:pt x="343799" y="2994390"/>
                  </a:lnTo>
                  <a:lnTo>
                    <a:pt x="341062" y="3059429"/>
                  </a:lnTo>
                  <a:lnTo>
                    <a:pt x="274768" y="4162805"/>
                  </a:lnTo>
                  <a:lnTo>
                    <a:pt x="268098" y="4225570"/>
                  </a:lnTo>
                  <a:lnTo>
                    <a:pt x="260776" y="4282138"/>
                  </a:lnTo>
                  <a:lnTo>
                    <a:pt x="252974" y="4333130"/>
                  </a:lnTo>
                  <a:lnTo>
                    <a:pt x="244867" y="4379164"/>
                  </a:lnTo>
                  <a:lnTo>
                    <a:pt x="236627" y="4420861"/>
                  </a:lnTo>
                  <a:lnTo>
                    <a:pt x="228426" y="4458840"/>
                  </a:lnTo>
                  <a:lnTo>
                    <a:pt x="212837" y="4526120"/>
                  </a:lnTo>
                  <a:lnTo>
                    <a:pt x="205793" y="4556661"/>
                  </a:lnTo>
                  <a:lnTo>
                    <a:pt x="194075" y="4614640"/>
                  </a:lnTo>
                  <a:lnTo>
                    <a:pt x="186668" y="4672613"/>
                  </a:lnTo>
                  <a:lnTo>
                    <a:pt x="184955" y="4735535"/>
                  </a:lnTo>
                  <a:lnTo>
                    <a:pt x="186666" y="4770400"/>
                  </a:lnTo>
                  <a:lnTo>
                    <a:pt x="190320" y="4808362"/>
                  </a:lnTo>
                  <a:lnTo>
                    <a:pt x="196089" y="4850038"/>
                  </a:lnTo>
                  <a:lnTo>
                    <a:pt x="204147" y="4896049"/>
                  </a:lnTo>
                  <a:lnTo>
                    <a:pt x="214666" y="4947014"/>
                  </a:lnTo>
                  <a:lnTo>
                    <a:pt x="227819" y="5003552"/>
                  </a:lnTo>
                  <a:lnTo>
                    <a:pt x="243780" y="5066283"/>
                  </a:lnTo>
                  <a:lnTo>
                    <a:pt x="217745" y="5557774"/>
                  </a:lnTo>
                  <a:lnTo>
                    <a:pt x="209488" y="5576982"/>
                  </a:lnTo>
                  <a:lnTo>
                    <a:pt x="206710" y="5616219"/>
                  </a:lnTo>
                  <a:lnTo>
                    <a:pt x="207455" y="5668798"/>
                  </a:lnTo>
                  <a:lnTo>
                    <a:pt x="209768" y="5728036"/>
                  </a:lnTo>
                  <a:lnTo>
                    <a:pt x="211695" y="5787247"/>
                  </a:lnTo>
                  <a:lnTo>
                    <a:pt x="211280" y="5839749"/>
                  </a:lnTo>
                  <a:lnTo>
                    <a:pt x="206569" y="5878855"/>
                  </a:lnTo>
                  <a:lnTo>
                    <a:pt x="198477" y="5903249"/>
                  </a:lnTo>
                  <a:lnTo>
                    <a:pt x="200595" y="5952908"/>
                  </a:lnTo>
                  <a:lnTo>
                    <a:pt x="207255" y="6013418"/>
                  </a:lnTo>
                  <a:lnTo>
                    <a:pt x="212787" y="6070365"/>
                  </a:lnTo>
                  <a:lnTo>
                    <a:pt x="211522" y="6109335"/>
                  </a:lnTo>
                  <a:lnTo>
                    <a:pt x="197590" y="6119420"/>
                  </a:lnTo>
                  <a:lnTo>
                    <a:pt x="191885" y="6131499"/>
                  </a:lnTo>
                  <a:lnTo>
                    <a:pt x="183679" y="6146250"/>
                  </a:lnTo>
                  <a:lnTo>
                    <a:pt x="162246" y="6164351"/>
                  </a:lnTo>
                  <a:lnTo>
                    <a:pt x="164917" y="6164114"/>
                  </a:lnTo>
                  <a:lnTo>
                    <a:pt x="167993" y="6162771"/>
                  </a:lnTo>
                  <a:lnTo>
                    <a:pt x="2627316" y="6162771"/>
                  </a:lnTo>
                  <a:lnTo>
                    <a:pt x="2627316" y="1512697"/>
                  </a:lnTo>
                  <a:lnTo>
                    <a:pt x="929253" y="1512697"/>
                  </a:lnTo>
                  <a:lnTo>
                    <a:pt x="930415" y="1512442"/>
                  </a:lnTo>
                  <a:close/>
                </a:path>
                <a:path w="2627629" h="6858000">
                  <a:moveTo>
                    <a:pt x="927548" y="1512442"/>
                  </a:moveTo>
                  <a:lnTo>
                    <a:pt x="927929" y="1512697"/>
                  </a:lnTo>
                  <a:lnTo>
                    <a:pt x="931358" y="1512697"/>
                  </a:lnTo>
                  <a:lnTo>
                    <a:pt x="927548" y="1512442"/>
                  </a:lnTo>
                  <a:close/>
                </a:path>
                <a:path w="2627629" h="6858000">
                  <a:moveTo>
                    <a:pt x="931739" y="1512442"/>
                  </a:moveTo>
                  <a:lnTo>
                    <a:pt x="930814" y="1512697"/>
                  </a:lnTo>
                  <a:lnTo>
                    <a:pt x="943550" y="1514348"/>
                  </a:lnTo>
                  <a:lnTo>
                    <a:pt x="927929" y="1512697"/>
                  </a:lnTo>
                  <a:lnTo>
                    <a:pt x="931739" y="1512442"/>
                  </a:lnTo>
                  <a:close/>
                </a:path>
                <a:path w="2627629" h="6858000">
                  <a:moveTo>
                    <a:pt x="984190" y="1351914"/>
                  </a:moveTo>
                  <a:lnTo>
                    <a:pt x="970728" y="1389126"/>
                  </a:lnTo>
                  <a:lnTo>
                    <a:pt x="964459" y="1431631"/>
                  </a:lnTo>
                  <a:lnTo>
                    <a:pt x="963616" y="1439926"/>
                  </a:lnTo>
                  <a:lnTo>
                    <a:pt x="947995" y="1503679"/>
                  </a:lnTo>
                  <a:lnTo>
                    <a:pt x="945074" y="1507363"/>
                  </a:lnTo>
                  <a:lnTo>
                    <a:pt x="941391" y="1509522"/>
                  </a:lnTo>
                  <a:lnTo>
                    <a:pt x="937962" y="1510791"/>
                  </a:lnTo>
                  <a:lnTo>
                    <a:pt x="930415" y="1512442"/>
                  </a:lnTo>
                  <a:lnTo>
                    <a:pt x="2627316" y="1512442"/>
                  </a:lnTo>
                  <a:lnTo>
                    <a:pt x="2627316" y="1371951"/>
                  </a:lnTo>
                  <a:lnTo>
                    <a:pt x="985224" y="1371951"/>
                  </a:lnTo>
                  <a:lnTo>
                    <a:pt x="984959" y="1363678"/>
                  </a:lnTo>
                  <a:lnTo>
                    <a:pt x="984190" y="1351914"/>
                  </a:lnTo>
                  <a:close/>
                </a:path>
                <a:path w="2627629" h="6858000">
                  <a:moveTo>
                    <a:pt x="2627316" y="1346073"/>
                  </a:moveTo>
                  <a:lnTo>
                    <a:pt x="986349" y="1346073"/>
                  </a:lnTo>
                  <a:lnTo>
                    <a:pt x="987006" y="1350952"/>
                  </a:lnTo>
                  <a:lnTo>
                    <a:pt x="986282" y="1363472"/>
                  </a:lnTo>
                  <a:lnTo>
                    <a:pt x="986270" y="1363678"/>
                  </a:lnTo>
                  <a:lnTo>
                    <a:pt x="985224" y="1371951"/>
                  </a:lnTo>
                  <a:lnTo>
                    <a:pt x="2627316" y="1371951"/>
                  </a:lnTo>
                  <a:lnTo>
                    <a:pt x="2627316" y="1346073"/>
                  </a:lnTo>
                  <a:close/>
                </a:path>
                <a:path w="2627629" h="6858000">
                  <a:moveTo>
                    <a:pt x="2627316" y="0"/>
                  </a:moveTo>
                  <a:lnTo>
                    <a:pt x="1204535" y="0"/>
                  </a:lnTo>
                  <a:lnTo>
                    <a:pt x="1313247" y="889"/>
                  </a:lnTo>
                  <a:lnTo>
                    <a:pt x="1316168" y="8890"/>
                  </a:lnTo>
                  <a:lnTo>
                    <a:pt x="1318887" y="20014"/>
                  </a:lnTo>
                  <a:lnTo>
                    <a:pt x="1319629" y="31305"/>
                  </a:lnTo>
                  <a:lnTo>
                    <a:pt x="1317561" y="42787"/>
                  </a:lnTo>
                  <a:lnTo>
                    <a:pt x="1311850" y="54482"/>
                  </a:lnTo>
                  <a:lnTo>
                    <a:pt x="1296060" y="76604"/>
                  </a:lnTo>
                  <a:lnTo>
                    <a:pt x="1291736" y="106394"/>
                  </a:lnTo>
                  <a:lnTo>
                    <a:pt x="1285436" y="136993"/>
                  </a:lnTo>
                  <a:lnTo>
                    <a:pt x="1263717" y="161544"/>
                  </a:lnTo>
                  <a:lnTo>
                    <a:pt x="1256250" y="187166"/>
                  </a:lnTo>
                  <a:lnTo>
                    <a:pt x="1246411" y="235839"/>
                  </a:lnTo>
                  <a:lnTo>
                    <a:pt x="1240962" y="280209"/>
                  </a:lnTo>
                  <a:lnTo>
                    <a:pt x="1239855" y="332898"/>
                  </a:lnTo>
                  <a:lnTo>
                    <a:pt x="1238444" y="358648"/>
                  </a:lnTo>
                  <a:lnTo>
                    <a:pt x="1232638" y="378281"/>
                  </a:lnTo>
                  <a:lnTo>
                    <a:pt x="1229998" y="389985"/>
                  </a:lnTo>
                  <a:lnTo>
                    <a:pt x="1227550" y="399831"/>
                  </a:lnTo>
                  <a:lnTo>
                    <a:pt x="1210131" y="443285"/>
                  </a:lnTo>
                  <a:lnTo>
                    <a:pt x="1194375" y="479964"/>
                  </a:lnTo>
                  <a:lnTo>
                    <a:pt x="1177381" y="516405"/>
                  </a:lnTo>
                  <a:lnTo>
                    <a:pt x="1127083" y="571273"/>
                  </a:lnTo>
                  <a:lnTo>
                    <a:pt x="1110317" y="592677"/>
                  </a:lnTo>
                  <a:lnTo>
                    <a:pt x="1100242" y="614414"/>
                  </a:lnTo>
                  <a:lnTo>
                    <a:pt x="1085917" y="641603"/>
                  </a:lnTo>
                  <a:lnTo>
                    <a:pt x="1074733" y="672917"/>
                  </a:lnTo>
                  <a:lnTo>
                    <a:pt x="1070264" y="697896"/>
                  </a:lnTo>
                  <a:lnTo>
                    <a:pt x="1058414" y="723399"/>
                  </a:lnTo>
                  <a:lnTo>
                    <a:pt x="1025084" y="756285"/>
                  </a:lnTo>
                  <a:lnTo>
                    <a:pt x="1032502" y="764357"/>
                  </a:lnTo>
                  <a:lnTo>
                    <a:pt x="1034323" y="771810"/>
                  </a:lnTo>
                  <a:lnTo>
                    <a:pt x="1031049" y="779216"/>
                  </a:lnTo>
                  <a:lnTo>
                    <a:pt x="1023179" y="787146"/>
                  </a:lnTo>
                  <a:lnTo>
                    <a:pt x="1022725" y="802901"/>
                  </a:lnTo>
                  <a:lnTo>
                    <a:pt x="1030116" y="815371"/>
                  </a:lnTo>
                  <a:lnTo>
                    <a:pt x="1033055" y="826650"/>
                  </a:lnTo>
                  <a:lnTo>
                    <a:pt x="1019242" y="838835"/>
                  </a:lnTo>
                  <a:lnTo>
                    <a:pt x="1021093" y="858595"/>
                  </a:lnTo>
                  <a:lnTo>
                    <a:pt x="1024338" y="881570"/>
                  </a:lnTo>
                  <a:lnTo>
                    <a:pt x="1026654" y="904450"/>
                  </a:lnTo>
                  <a:lnTo>
                    <a:pt x="1025719" y="923925"/>
                  </a:lnTo>
                  <a:lnTo>
                    <a:pt x="1018293" y="935043"/>
                  </a:lnTo>
                  <a:lnTo>
                    <a:pt x="1008701" y="946388"/>
                  </a:lnTo>
                  <a:lnTo>
                    <a:pt x="999394" y="958661"/>
                  </a:lnTo>
                  <a:lnTo>
                    <a:pt x="992826" y="972565"/>
                  </a:lnTo>
                  <a:lnTo>
                    <a:pt x="983108" y="987423"/>
                  </a:lnTo>
                  <a:lnTo>
                    <a:pt x="983666" y="1001887"/>
                  </a:lnTo>
                  <a:lnTo>
                    <a:pt x="988200" y="1019375"/>
                  </a:lnTo>
                  <a:lnTo>
                    <a:pt x="990413" y="1043304"/>
                  </a:lnTo>
                  <a:lnTo>
                    <a:pt x="980066" y="1051935"/>
                  </a:lnTo>
                  <a:lnTo>
                    <a:pt x="976125" y="1061386"/>
                  </a:lnTo>
                  <a:lnTo>
                    <a:pt x="977233" y="1071576"/>
                  </a:lnTo>
                  <a:lnTo>
                    <a:pt x="982031" y="1082421"/>
                  </a:lnTo>
                  <a:lnTo>
                    <a:pt x="975798" y="1111557"/>
                  </a:lnTo>
                  <a:lnTo>
                    <a:pt x="977316" y="1146825"/>
                  </a:lnTo>
                  <a:lnTo>
                    <a:pt x="980620" y="1183451"/>
                  </a:lnTo>
                  <a:lnTo>
                    <a:pt x="979745" y="1216660"/>
                  </a:lnTo>
                  <a:lnTo>
                    <a:pt x="980872" y="1275873"/>
                  </a:lnTo>
                  <a:lnTo>
                    <a:pt x="983047" y="1334515"/>
                  </a:lnTo>
                  <a:lnTo>
                    <a:pt x="984127" y="1350952"/>
                  </a:lnTo>
                  <a:lnTo>
                    <a:pt x="984190" y="1351914"/>
                  </a:lnTo>
                  <a:lnTo>
                    <a:pt x="986349" y="1346073"/>
                  </a:lnTo>
                  <a:lnTo>
                    <a:pt x="2627316" y="1346073"/>
                  </a:lnTo>
                  <a:lnTo>
                    <a:pt x="2627316" y="0"/>
                  </a:lnTo>
                  <a:close/>
                </a:path>
              </a:pathLst>
            </a:custGeom>
            <a:solidFill>
              <a:srgbClr val="82766A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96200" y="1981136"/>
              <a:ext cx="3881501" cy="41386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734300" y="2019300"/>
              <a:ext cx="3790950" cy="4048125"/>
            </a:xfrm>
            <a:custGeom>
              <a:avLst/>
              <a:gdLst/>
              <a:ahLst/>
              <a:cxnLst/>
              <a:rect l="l" t="t" r="r" b="b"/>
              <a:pathLst>
                <a:path w="3790950" h="4048125">
                  <a:moveTo>
                    <a:pt x="3790950" y="0"/>
                  </a:moveTo>
                  <a:lnTo>
                    <a:pt x="0" y="0"/>
                  </a:lnTo>
                  <a:lnTo>
                    <a:pt x="0" y="4048125"/>
                  </a:lnTo>
                  <a:lnTo>
                    <a:pt x="3790950" y="4048125"/>
                  </a:lnTo>
                  <a:lnTo>
                    <a:pt x="3790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99758" y="2622313"/>
              <a:ext cx="3061970" cy="2856865"/>
            </a:xfrm>
            <a:custGeom>
              <a:avLst/>
              <a:gdLst/>
              <a:ahLst/>
              <a:cxnLst/>
              <a:rect l="l" t="t" r="r" b="b"/>
              <a:pathLst>
                <a:path w="3061970" h="2856865">
                  <a:moveTo>
                    <a:pt x="1796738" y="0"/>
                  </a:moveTo>
                  <a:lnTo>
                    <a:pt x="258728" y="538991"/>
                  </a:lnTo>
                  <a:lnTo>
                    <a:pt x="218701" y="564162"/>
                  </a:lnTo>
                  <a:lnTo>
                    <a:pt x="186457" y="595908"/>
                  </a:lnTo>
                  <a:lnTo>
                    <a:pt x="161155" y="633261"/>
                  </a:lnTo>
                  <a:lnTo>
                    <a:pt x="141955" y="675248"/>
                  </a:lnTo>
                  <a:lnTo>
                    <a:pt x="128016" y="720901"/>
                  </a:lnTo>
                  <a:lnTo>
                    <a:pt x="118497" y="769248"/>
                  </a:lnTo>
                  <a:lnTo>
                    <a:pt x="112557" y="819320"/>
                  </a:lnTo>
                  <a:lnTo>
                    <a:pt x="109355" y="870147"/>
                  </a:lnTo>
                  <a:lnTo>
                    <a:pt x="108051" y="920759"/>
                  </a:lnTo>
                  <a:lnTo>
                    <a:pt x="107803" y="970184"/>
                  </a:lnTo>
                  <a:lnTo>
                    <a:pt x="109095" y="1010552"/>
                  </a:lnTo>
                  <a:lnTo>
                    <a:pt x="112744" y="1050584"/>
                  </a:lnTo>
                  <a:lnTo>
                    <a:pt x="118415" y="1089941"/>
                  </a:lnTo>
                  <a:lnTo>
                    <a:pt x="125770" y="1128288"/>
                  </a:lnTo>
                  <a:lnTo>
                    <a:pt x="92560" y="1154997"/>
                  </a:lnTo>
                  <a:lnTo>
                    <a:pt x="65774" y="1187161"/>
                  </a:lnTo>
                  <a:lnTo>
                    <a:pt x="44724" y="1223981"/>
                  </a:lnTo>
                  <a:lnTo>
                    <a:pt x="28718" y="1264660"/>
                  </a:lnTo>
                  <a:lnTo>
                    <a:pt x="17068" y="1308401"/>
                  </a:lnTo>
                  <a:lnTo>
                    <a:pt x="9084" y="1354406"/>
                  </a:lnTo>
                  <a:lnTo>
                    <a:pt x="4074" y="1401877"/>
                  </a:lnTo>
                  <a:lnTo>
                    <a:pt x="1351" y="1450016"/>
                  </a:lnTo>
                  <a:lnTo>
                    <a:pt x="222" y="1498026"/>
                  </a:lnTo>
                  <a:lnTo>
                    <a:pt x="0" y="1545108"/>
                  </a:lnTo>
                  <a:lnTo>
                    <a:pt x="1822" y="1598253"/>
                  </a:lnTo>
                  <a:lnTo>
                    <a:pt x="7543" y="1649512"/>
                  </a:lnTo>
                  <a:lnTo>
                    <a:pt x="17537" y="1698320"/>
                  </a:lnTo>
                  <a:lnTo>
                    <a:pt x="32184" y="1744111"/>
                  </a:lnTo>
                  <a:lnTo>
                    <a:pt x="51858" y="1786319"/>
                  </a:lnTo>
                  <a:lnTo>
                    <a:pt x="76939" y="1824378"/>
                  </a:lnTo>
                  <a:lnTo>
                    <a:pt x="107803" y="1857723"/>
                  </a:lnTo>
                  <a:lnTo>
                    <a:pt x="100156" y="1896100"/>
                  </a:lnTo>
                  <a:lnTo>
                    <a:pt x="97512" y="1937925"/>
                  </a:lnTo>
                  <a:lnTo>
                    <a:pt x="97972" y="1983201"/>
                  </a:lnTo>
                  <a:lnTo>
                    <a:pt x="99580" y="2030201"/>
                  </a:lnTo>
                  <a:lnTo>
                    <a:pt x="99639" y="2031925"/>
                  </a:lnTo>
                  <a:lnTo>
                    <a:pt x="100616" y="2084100"/>
                  </a:lnTo>
                  <a:lnTo>
                    <a:pt x="102292" y="2137353"/>
                  </a:lnTo>
                  <a:lnTo>
                    <a:pt x="107636" y="2188862"/>
                  </a:lnTo>
                  <a:lnTo>
                    <a:pt x="117120" y="2237945"/>
                  </a:lnTo>
                  <a:lnTo>
                    <a:pt x="131218" y="2283923"/>
                  </a:lnTo>
                  <a:lnTo>
                    <a:pt x="150404" y="2326116"/>
                  </a:lnTo>
                  <a:lnTo>
                    <a:pt x="175150" y="2363843"/>
                  </a:lnTo>
                  <a:lnTo>
                    <a:pt x="205931" y="2396424"/>
                  </a:lnTo>
                  <a:lnTo>
                    <a:pt x="243218" y="2423179"/>
                  </a:lnTo>
                  <a:lnTo>
                    <a:pt x="287486" y="2443427"/>
                  </a:lnTo>
                  <a:lnTo>
                    <a:pt x="1286467" y="2856659"/>
                  </a:lnTo>
                  <a:lnTo>
                    <a:pt x="1849802" y="2623091"/>
                  </a:lnTo>
                  <a:lnTo>
                    <a:pt x="1293654" y="2623091"/>
                  </a:lnTo>
                  <a:lnTo>
                    <a:pt x="291079" y="2227831"/>
                  </a:lnTo>
                  <a:lnTo>
                    <a:pt x="291079" y="1947555"/>
                  </a:lnTo>
                  <a:lnTo>
                    <a:pt x="847931" y="1947555"/>
                  </a:lnTo>
                  <a:lnTo>
                    <a:pt x="194046" y="1688839"/>
                  </a:lnTo>
                  <a:lnTo>
                    <a:pt x="194046" y="1365445"/>
                  </a:lnTo>
                  <a:lnTo>
                    <a:pt x="937575" y="1365445"/>
                  </a:lnTo>
                  <a:lnTo>
                    <a:pt x="301859" y="1113915"/>
                  </a:lnTo>
                  <a:lnTo>
                    <a:pt x="301859" y="790520"/>
                  </a:lnTo>
                  <a:lnTo>
                    <a:pt x="2271543" y="790520"/>
                  </a:lnTo>
                  <a:lnTo>
                    <a:pt x="2734630" y="603670"/>
                  </a:lnTo>
                  <a:lnTo>
                    <a:pt x="2874775" y="603670"/>
                  </a:lnTo>
                  <a:lnTo>
                    <a:pt x="2874775" y="546178"/>
                  </a:lnTo>
                  <a:lnTo>
                    <a:pt x="3061635" y="467125"/>
                  </a:lnTo>
                  <a:lnTo>
                    <a:pt x="1796738" y="0"/>
                  </a:lnTo>
                  <a:close/>
                </a:path>
                <a:path w="3061970" h="2856865">
                  <a:moveTo>
                    <a:pt x="2867589" y="1703213"/>
                  </a:moveTo>
                  <a:lnTo>
                    <a:pt x="2731037" y="1703213"/>
                  </a:lnTo>
                  <a:lnTo>
                    <a:pt x="2727444" y="2030201"/>
                  </a:lnTo>
                  <a:lnTo>
                    <a:pt x="1293654" y="2623091"/>
                  </a:lnTo>
                  <a:lnTo>
                    <a:pt x="1849802" y="2623091"/>
                  </a:lnTo>
                  <a:lnTo>
                    <a:pt x="3054448" y="2123626"/>
                  </a:lnTo>
                  <a:lnTo>
                    <a:pt x="2867589" y="2055354"/>
                  </a:lnTo>
                  <a:lnTo>
                    <a:pt x="2867589" y="1703213"/>
                  </a:lnTo>
                  <a:close/>
                </a:path>
                <a:path w="3061970" h="2856865">
                  <a:moveTo>
                    <a:pt x="847931" y="1947555"/>
                  </a:moveTo>
                  <a:lnTo>
                    <a:pt x="291079" y="1947555"/>
                  </a:lnTo>
                  <a:lnTo>
                    <a:pt x="1185850" y="2314070"/>
                  </a:lnTo>
                  <a:lnTo>
                    <a:pt x="1767568" y="2084100"/>
                  </a:lnTo>
                  <a:lnTo>
                    <a:pt x="1193037" y="2084100"/>
                  </a:lnTo>
                  <a:lnTo>
                    <a:pt x="847931" y="1947555"/>
                  </a:lnTo>
                  <a:close/>
                </a:path>
                <a:path w="3061970" h="2856865">
                  <a:moveTo>
                    <a:pt x="2766972" y="1185781"/>
                  </a:moveTo>
                  <a:lnTo>
                    <a:pt x="2630420" y="1185781"/>
                  </a:lnTo>
                  <a:lnTo>
                    <a:pt x="2630420" y="1491209"/>
                  </a:lnTo>
                  <a:lnTo>
                    <a:pt x="2626827" y="1491209"/>
                  </a:lnTo>
                  <a:lnTo>
                    <a:pt x="1193037" y="2084100"/>
                  </a:lnTo>
                  <a:lnTo>
                    <a:pt x="1767568" y="2084100"/>
                  </a:lnTo>
                  <a:lnTo>
                    <a:pt x="2731037" y="1703213"/>
                  </a:lnTo>
                  <a:lnTo>
                    <a:pt x="2867589" y="1703213"/>
                  </a:lnTo>
                  <a:lnTo>
                    <a:pt x="2867589" y="1660093"/>
                  </a:lnTo>
                  <a:lnTo>
                    <a:pt x="3054448" y="1581041"/>
                  </a:lnTo>
                  <a:lnTo>
                    <a:pt x="2766972" y="1473243"/>
                  </a:lnTo>
                  <a:lnTo>
                    <a:pt x="2766972" y="1185781"/>
                  </a:lnTo>
                  <a:close/>
                </a:path>
                <a:path w="3061970" h="2856865">
                  <a:moveTo>
                    <a:pt x="937575" y="1365445"/>
                  </a:moveTo>
                  <a:lnTo>
                    <a:pt x="194046" y="1365445"/>
                  </a:lnTo>
                  <a:lnTo>
                    <a:pt x="1221785" y="1775078"/>
                  </a:lnTo>
                  <a:lnTo>
                    <a:pt x="1857389" y="1509176"/>
                  </a:lnTo>
                  <a:lnTo>
                    <a:pt x="1300841" y="1509176"/>
                  </a:lnTo>
                  <a:lnTo>
                    <a:pt x="937575" y="1365445"/>
                  </a:lnTo>
                  <a:close/>
                </a:path>
                <a:path w="3061970" h="2856865">
                  <a:moveTo>
                    <a:pt x="2874775" y="603670"/>
                  </a:moveTo>
                  <a:lnTo>
                    <a:pt x="2734630" y="603670"/>
                  </a:lnTo>
                  <a:lnTo>
                    <a:pt x="2734630" y="912692"/>
                  </a:lnTo>
                  <a:lnTo>
                    <a:pt x="1300841" y="1509176"/>
                  </a:lnTo>
                  <a:lnTo>
                    <a:pt x="1857389" y="1509176"/>
                  </a:lnTo>
                  <a:lnTo>
                    <a:pt x="2630420" y="1185781"/>
                  </a:lnTo>
                  <a:lnTo>
                    <a:pt x="2766972" y="1185781"/>
                  </a:lnTo>
                  <a:lnTo>
                    <a:pt x="2766972" y="1128288"/>
                  </a:lnTo>
                  <a:lnTo>
                    <a:pt x="3061635" y="1006117"/>
                  </a:lnTo>
                  <a:lnTo>
                    <a:pt x="2874775" y="937845"/>
                  </a:lnTo>
                  <a:lnTo>
                    <a:pt x="2874775" y="603670"/>
                  </a:lnTo>
                  <a:close/>
                </a:path>
                <a:path w="3061970" h="2856865">
                  <a:moveTo>
                    <a:pt x="2271543" y="790520"/>
                  </a:moveTo>
                  <a:lnTo>
                    <a:pt x="301859" y="790520"/>
                  </a:lnTo>
                  <a:lnTo>
                    <a:pt x="1300841" y="1182187"/>
                  </a:lnTo>
                  <a:lnTo>
                    <a:pt x="2271543" y="790520"/>
                  </a:lnTo>
                  <a:close/>
                </a:path>
              </a:pathLst>
            </a:custGeom>
            <a:solidFill>
              <a:srgbClr val="E84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99758" y="2622313"/>
              <a:ext cx="3061970" cy="2856865"/>
            </a:xfrm>
            <a:custGeom>
              <a:avLst/>
              <a:gdLst/>
              <a:ahLst/>
              <a:cxnLst/>
              <a:rect l="l" t="t" r="r" b="b"/>
              <a:pathLst>
                <a:path w="3061970" h="2856865">
                  <a:moveTo>
                    <a:pt x="3061635" y="1006117"/>
                  </a:moveTo>
                  <a:lnTo>
                    <a:pt x="2874775" y="937845"/>
                  </a:lnTo>
                  <a:lnTo>
                    <a:pt x="2874775" y="546178"/>
                  </a:lnTo>
                  <a:lnTo>
                    <a:pt x="3061635" y="467125"/>
                  </a:lnTo>
                  <a:lnTo>
                    <a:pt x="1796738" y="0"/>
                  </a:lnTo>
                  <a:lnTo>
                    <a:pt x="258728" y="538991"/>
                  </a:lnTo>
                  <a:lnTo>
                    <a:pt x="218701" y="564162"/>
                  </a:lnTo>
                  <a:lnTo>
                    <a:pt x="186457" y="595908"/>
                  </a:lnTo>
                  <a:lnTo>
                    <a:pt x="161155" y="633261"/>
                  </a:lnTo>
                  <a:lnTo>
                    <a:pt x="141955" y="675248"/>
                  </a:lnTo>
                  <a:lnTo>
                    <a:pt x="128016" y="720901"/>
                  </a:lnTo>
                  <a:lnTo>
                    <a:pt x="118497" y="769248"/>
                  </a:lnTo>
                  <a:lnTo>
                    <a:pt x="112557" y="819320"/>
                  </a:lnTo>
                  <a:lnTo>
                    <a:pt x="109355" y="870147"/>
                  </a:lnTo>
                  <a:lnTo>
                    <a:pt x="108051" y="920759"/>
                  </a:lnTo>
                  <a:lnTo>
                    <a:pt x="107803" y="970184"/>
                  </a:lnTo>
                  <a:lnTo>
                    <a:pt x="109095" y="1010552"/>
                  </a:lnTo>
                  <a:lnTo>
                    <a:pt x="112744" y="1050584"/>
                  </a:lnTo>
                  <a:lnTo>
                    <a:pt x="118415" y="1089941"/>
                  </a:lnTo>
                  <a:lnTo>
                    <a:pt x="125770" y="1128288"/>
                  </a:lnTo>
                  <a:lnTo>
                    <a:pt x="92560" y="1154997"/>
                  </a:lnTo>
                  <a:lnTo>
                    <a:pt x="65774" y="1187161"/>
                  </a:lnTo>
                  <a:lnTo>
                    <a:pt x="44724" y="1223981"/>
                  </a:lnTo>
                  <a:lnTo>
                    <a:pt x="28718" y="1264660"/>
                  </a:lnTo>
                  <a:lnTo>
                    <a:pt x="17068" y="1308401"/>
                  </a:lnTo>
                  <a:lnTo>
                    <a:pt x="9084" y="1354406"/>
                  </a:lnTo>
                  <a:lnTo>
                    <a:pt x="4074" y="1401877"/>
                  </a:lnTo>
                  <a:lnTo>
                    <a:pt x="1351" y="1450016"/>
                  </a:lnTo>
                  <a:lnTo>
                    <a:pt x="222" y="1498026"/>
                  </a:lnTo>
                  <a:lnTo>
                    <a:pt x="0" y="1545108"/>
                  </a:lnTo>
                  <a:lnTo>
                    <a:pt x="1822" y="1598253"/>
                  </a:lnTo>
                  <a:lnTo>
                    <a:pt x="7543" y="1649512"/>
                  </a:lnTo>
                  <a:lnTo>
                    <a:pt x="17537" y="1698320"/>
                  </a:lnTo>
                  <a:lnTo>
                    <a:pt x="32184" y="1744111"/>
                  </a:lnTo>
                  <a:lnTo>
                    <a:pt x="51858" y="1786319"/>
                  </a:lnTo>
                  <a:lnTo>
                    <a:pt x="76939" y="1824378"/>
                  </a:lnTo>
                  <a:lnTo>
                    <a:pt x="107803" y="1857723"/>
                  </a:lnTo>
                  <a:lnTo>
                    <a:pt x="100156" y="1896100"/>
                  </a:lnTo>
                  <a:lnTo>
                    <a:pt x="97512" y="1937925"/>
                  </a:lnTo>
                  <a:lnTo>
                    <a:pt x="97972" y="1983201"/>
                  </a:lnTo>
                  <a:lnTo>
                    <a:pt x="99639" y="2031926"/>
                  </a:lnTo>
                  <a:lnTo>
                    <a:pt x="100616" y="2084100"/>
                  </a:lnTo>
                  <a:lnTo>
                    <a:pt x="102292" y="2137353"/>
                  </a:lnTo>
                  <a:lnTo>
                    <a:pt x="107636" y="2188862"/>
                  </a:lnTo>
                  <a:lnTo>
                    <a:pt x="117120" y="2237945"/>
                  </a:lnTo>
                  <a:lnTo>
                    <a:pt x="131218" y="2283924"/>
                  </a:lnTo>
                  <a:lnTo>
                    <a:pt x="150404" y="2326116"/>
                  </a:lnTo>
                  <a:lnTo>
                    <a:pt x="175150" y="2363843"/>
                  </a:lnTo>
                  <a:lnTo>
                    <a:pt x="205931" y="2396424"/>
                  </a:lnTo>
                  <a:lnTo>
                    <a:pt x="243218" y="2423179"/>
                  </a:lnTo>
                  <a:lnTo>
                    <a:pt x="287486" y="2443428"/>
                  </a:lnTo>
                  <a:lnTo>
                    <a:pt x="1286467" y="2856659"/>
                  </a:lnTo>
                  <a:lnTo>
                    <a:pt x="3054448" y="2123626"/>
                  </a:lnTo>
                  <a:lnTo>
                    <a:pt x="2867589" y="2055354"/>
                  </a:lnTo>
                  <a:lnTo>
                    <a:pt x="2867589" y="1660093"/>
                  </a:lnTo>
                  <a:lnTo>
                    <a:pt x="3054448" y="1581041"/>
                  </a:lnTo>
                  <a:lnTo>
                    <a:pt x="2766972" y="1473243"/>
                  </a:lnTo>
                  <a:lnTo>
                    <a:pt x="2766972" y="1128288"/>
                  </a:lnTo>
                  <a:lnTo>
                    <a:pt x="3061635" y="1006117"/>
                  </a:lnTo>
                  <a:close/>
                </a:path>
                <a:path w="3061970" h="2856865">
                  <a:moveTo>
                    <a:pt x="301859" y="790520"/>
                  </a:moveTo>
                  <a:lnTo>
                    <a:pt x="1300841" y="1182187"/>
                  </a:lnTo>
                  <a:lnTo>
                    <a:pt x="2734630" y="603670"/>
                  </a:lnTo>
                  <a:lnTo>
                    <a:pt x="2734630" y="912692"/>
                  </a:lnTo>
                  <a:lnTo>
                    <a:pt x="1300841" y="1509176"/>
                  </a:lnTo>
                  <a:lnTo>
                    <a:pt x="301859" y="1113915"/>
                  </a:lnTo>
                  <a:lnTo>
                    <a:pt x="301859" y="790520"/>
                  </a:lnTo>
                  <a:close/>
                </a:path>
                <a:path w="3061970" h="2856865">
                  <a:moveTo>
                    <a:pt x="2727444" y="2030201"/>
                  </a:moveTo>
                  <a:lnTo>
                    <a:pt x="1293654" y="2623091"/>
                  </a:lnTo>
                  <a:lnTo>
                    <a:pt x="291079" y="2227831"/>
                  </a:lnTo>
                  <a:lnTo>
                    <a:pt x="291079" y="1947555"/>
                  </a:lnTo>
                  <a:lnTo>
                    <a:pt x="1185850" y="2314070"/>
                  </a:lnTo>
                  <a:lnTo>
                    <a:pt x="2731037" y="1703213"/>
                  </a:lnTo>
                  <a:lnTo>
                    <a:pt x="2727444" y="2030201"/>
                  </a:lnTo>
                  <a:close/>
                </a:path>
                <a:path w="3061970" h="2856865">
                  <a:moveTo>
                    <a:pt x="2626827" y="1491209"/>
                  </a:moveTo>
                  <a:lnTo>
                    <a:pt x="1193037" y="2084100"/>
                  </a:lnTo>
                  <a:lnTo>
                    <a:pt x="194046" y="1688839"/>
                  </a:lnTo>
                  <a:lnTo>
                    <a:pt x="194046" y="1365445"/>
                  </a:lnTo>
                  <a:lnTo>
                    <a:pt x="1221785" y="1775078"/>
                  </a:lnTo>
                  <a:lnTo>
                    <a:pt x="2630420" y="1185781"/>
                  </a:lnTo>
                  <a:lnTo>
                    <a:pt x="2630420" y="1491209"/>
                  </a:lnTo>
                  <a:lnTo>
                    <a:pt x="2626827" y="1491209"/>
                  </a:lnTo>
                  <a:close/>
                </a:path>
              </a:pathLst>
            </a:custGeom>
            <a:ln w="35933">
              <a:solidFill>
                <a:srgbClr val="E84B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96375" y="5943600"/>
              <a:ext cx="1376299" cy="442912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16660" y="876299"/>
            <a:ext cx="6674484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Text</a:t>
            </a:r>
            <a:r>
              <a:rPr spc="-50" dirty="0"/>
              <a:t> </a:t>
            </a:r>
            <a:r>
              <a:rPr dirty="0"/>
              <a:t>Books</a:t>
            </a:r>
            <a:r>
              <a:rPr spc="-4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" dirty="0"/>
              <a:t>References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925" marR="5080" indent="-657860">
              <a:lnSpc>
                <a:spcPts val="1500"/>
              </a:lnSpc>
            </a:pPr>
            <a:r>
              <a:rPr lang="en-US" smtClean="0"/>
              <a:t>Sukhbeer Kaur (32918) | Assistant Professor System and Architecture (LPU)</a:t>
            </a:r>
            <a:endParaRPr spc="-20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1/10/2025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pc="-25" dirty="0"/>
              <a:pPr marL="12700">
                <a:lnSpc>
                  <a:spcPct val="100000"/>
                </a:lnSpc>
              </a:pPr>
              <a:t>3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1216660" y="2166937"/>
            <a:ext cx="5278120" cy="36125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69900" algn="l"/>
              </a:tabLst>
            </a:pPr>
            <a:r>
              <a:rPr sz="2000" dirty="0">
                <a:latin typeface="Georgia"/>
                <a:cs typeface="Georgia"/>
              </a:rPr>
              <a:t>TEXT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BOOK:</a:t>
            </a:r>
            <a:endParaRPr sz="2000">
              <a:latin typeface="Georgia"/>
              <a:cs typeface="Georgia"/>
            </a:endParaRPr>
          </a:p>
          <a:p>
            <a:pPr marL="927735" marR="75565" lvl="1" indent="-457834">
              <a:lnSpc>
                <a:spcPts val="2180"/>
              </a:lnSpc>
              <a:spcBef>
                <a:spcPts val="484"/>
              </a:spcBef>
              <a:buAutoNum type="arabicPeriod"/>
              <a:tabLst>
                <a:tab pos="927735" algn="l"/>
              </a:tabLst>
            </a:pPr>
            <a:r>
              <a:rPr sz="2000" dirty="0">
                <a:latin typeface="Georgia"/>
                <a:cs typeface="Georgia"/>
              </a:rPr>
              <a:t>The</a:t>
            </a:r>
            <a:r>
              <a:rPr sz="2000" spc="-5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Hundred-</a:t>
            </a:r>
            <a:r>
              <a:rPr sz="2000" dirty="0">
                <a:latin typeface="Georgia"/>
                <a:cs typeface="Georgia"/>
              </a:rPr>
              <a:t>Page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Machine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Learning </a:t>
            </a:r>
            <a:r>
              <a:rPr sz="2000" dirty="0">
                <a:latin typeface="Georgia"/>
                <a:cs typeface="Georgia"/>
              </a:rPr>
              <a:t>Book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by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Andriy</a:t>
            </a:r>
            <a:r>
              <a:rPr sz="2000" spc="-7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Burkov</a:t>
            </a:r>
            <a:endParaRPr sz="2000">
              <a:latin typeface="Georgia"/>
              <a:cs typeface="Georgia"/>
            </a:endParaRPr>
          </a:p>
          <a:p>
            <a:pPr marL="469900" lvl="1" indent="-457200">
              <a:lnSpc>
                <a:spcPct val="100000"/>
              </a:lnSpc>
              <a:spcBef>
                <a:spcPts val="715"/>
              </a:spcBef>
              <a:buAutoNum type="arabicPeriod"/>
              <a:tabLst>
                <a:tab pos="469900" algn="l"/>
              </a:tabLst>
            </a:pPr>
            <a:r>
              <a:rPr sz="2000" dirty="0">
                <a:latin typeface="Georgia"/>
                <a:cs typeface="Georgia"/>
              </a:rPr>
              <a:t>REFERENCE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BOOKS</a:t>
            </a:r>
            <a:endParaRPr sz="2000">
              <a:latin typeface="Georgia"/>
              <a:cs typeface="Georgia"/>
            </a:endParaRPr>
          </a:p>
          <a:p>
            <a:pPr marL="927100" lvl="2" indent="-457200">
              <a:lnSpc>
                <a:spcPct val="100000"/>
              </a:lnSpc>
              <a:spcBef>
                <a:spcPts val="229"/>
              </a:spcBef>
              <a:buAutoNum type="arabicPeriod"/>
              <a:tabLst>
                <a:tab pos="927100" algn="l"/>
              </a:tabLst>
            </a:pPr>
            <a:r>
              <a:rPr sz="2000" dirty="0">
                <a:latin typeface="Georgia"/>
                <a:cs typeface="Georgia"/>
              </a:rPr>
              <a:t>Machine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Learning</a:t>
            </a:r>
            <a:r>
              <a:rPr sz="2000" spc="434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by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Ethem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Alpaydın</a:t>
            </a:r>
            <a:endParaRPr sz="2000">
              <a:latin typeface="Georgia"/>
              <a:cs typeface="Georgia"/>
            </a:endParaRPr>
          </a:p>
          <a:p>
            <a:pPr marL="927735" marR="412750" lvl="2" indent="-457834">
              <a:lnSpc>
                <a:spcPts val="2180"/>
              </a:lnSpc>
              <a:spcBef>
                <a:spcPts val="560"/>
              </a:spcBef>
              <a:buAutoNum type="arabicPeriod"/>
              <a:tabLst>
                <a:tab pos="927735" algn="l"/>
              </a:tabLst>
            </a:pPr>
            <a:r>
              <a:rPr sz="2000" dirty="0">
                <a:latin typeface="Georgia"/>
                <a:cs typeface="Georgia"/>
              </a:rPr>
              <a:t>Machine</a:t>
            </a:r>
            <a:r>
              <a:rPr sz="2000" spc="-6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Learning</a:t>
            </a:r>
            <a:r>
              <a:rPr sz="2000" spc="484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by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S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Sridhar,</a:t>
            </a:r>
            <a:r>
              <a:rPr sz="2000" spc="-65" dirty="0">
                <a:latin typeface="Georgia"/>
                <a:cs typeface="Georgia"/>
              </a:rPr>
              <a:t> </a:t>
            </a:r>
            <a:r>
              <a:rPr sz="2000" spc="-50" dirty="0">
                <a:latin typeface="Georgia"/>
                <a:cs typeface="Georgia"/>
              </a:rPr>
              <a:t>M </a:t>
            </a:r>
            <a:r>
              <a:rPr sz="2000" spc="-10" dirty="0">
                <a:latin typeface="Georgia"/>
                <a:cs typeface="Georgia"/>
              </a:rPr>
              <a:t>Vijayalakshmi.</a:t>
            </a:r>
            <a:endParaRPr sz="2000">
              <a:latin typeface="Georgia"/>
              <a:cs typeface="Georgia"/>
            </a:endParaRPr>
          </a:p>
          <a:p>
            <a:pPr marL="302895" lvl="2" indent="-290195">
              <a:lnSpc>
                <a:spcPct val="100000"/>
              </a:lnSpc>
              <a:spcBef>
                <a:spcPts val="715"/>
              </a:spcBef>
              <a:buAutoNum type="arabicPeriod"/>
              <a:tabLst>
                <a:tab pos="302895" algn="l"/>
              </a:tabLst>
            </a:pPr>
            <a:r>
              <a:rPr sz="2000" dirty="0">
                <a:latin typeface="Georgia"/>
                <a:cs typeface="Georgia"/>
              </a:rPr>
              <a:t>OTHER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READINGS:</a:t>
            </a:r>
            <a:endParaRPr sz="2000">
              <a:latin typeface="Georgia"/>
              <a:cs typeface="Georgia"/>
            </a:endParaRPr>
          </a:p>
          <a:p>
            <a:pPr marL="699135" marR="74295" lvl="3" indent="-229235">
              <a:lnSpc>
                <a:spcPts val="2180"/>
              </a:lnSpc>
              <a:spcBef>
                <a:spcPts val="484"/>
              </a:spcBef>
              <a:buAutoNum type="arabicPeriod"/>
              <a:tabLst>
                <a:tab pos="699135" algn="l"/>
              </a:tabLst>
            </a:pPr>
            <a:r>
              <a:rPr sz="2000" dirty="0">
                <a:latin typeface="Georgia"/>
                <a:cs typeface="Georgia"/>
              </a:rPr>
              <a:t>Journals</a:t>
            </a:r>
            <a:r>
              <a:rPr sz="2000" spc="-7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articles</a:t>
            </a:r>
            <a:r>
              <a:rPr sz="2000" spc="-6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as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Compulsary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reading </a:t>
            </a:r>
            <a:r>
              <a:rPr sz="2000" dirty="0">
                <a:latin typeface="Georgia"/>
                <a:cs typeface="Georgia"/>
              </a:rPr>
              <a:t>(specific</a:t>
            </a:r>
            <a:r>
              <a:rPr sz="2000" spc="-5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articles,</a:t>
            </a:r>
            <a:r>
              <a:rPr sz="2000" spc="-6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complete</a:t>
            </a:r>
            <a:r>
              <a:rPr sz="2000" spc="-1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reference)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spc="-50" dirty="0">
                <a:latin typeface="Georgia"/>
                <a:cs typeface="Georgia"/>
              </a:rPr>
              <a:t>- </a:t>
            </a:r>
            <a:r>
              <a:rPr sz="20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Georgia"/>
                <a:cs typeface="Georgia"/>
                <a:hlinkClick r:id="rId4"/>
              </a:rPr>
              <a:t>https://www.elementsofai.com/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6660" y="1457960"/>
            <a:ext cx="4156075" cy="29502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u="sng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Text</a:t>
            </a:r>
            <a:r>
              <a:rPr sz="3200" b="1" u="sng" spc="1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3200" b="1" u="sng" spc="-1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Book:</a:t>
            </a:r>
            <a:endParaRPr sz="3200">
              <a:latin typeface="Georgia"/>
              <a:cs typeface="Georgia"/>
            </a:endParaRPr>
          </a:p>
          <a:p>
            <a:pPr marL="12700" marR="183515">
              <a:lnSpc>
                <a:spcPts val="3460"/>
              </a:lnSpc>
              <a:spcBef>
                <a:spcPts val="645"/>
              </a:spcBef>
            </a:pPr>
            <a:r>
              <a:rPr sz="3200" b="1" dirty="0">
                <a:latin typeface="Georgia"/>
                <a:cs typeface="Georgia"/>
              </a:rPr>
              <a:t>The</a:t>
            </a:r>
            <a:r>
              <a:rPr sz="3200" b="1" spc="15" dirty="0">
                <a:latin typeface="Georgia"/>
                <a:cs typeface="Georgia"/>
              </a:rPr>
              <a:t> </a:t>
            </a:r>
            <a:r>
              <a:rPr sz="3200" b="1" spc="-20" dirty="0">
                <a:latin typeface="Georgia"/>
                <a:cs typeface="Georgia"/>
              </a:rPr>
              <a:t>Hundred-Page </a:t>
            </a:r>
            <a:r>
              <a:rPr sz="3200" b="1" dirty="0">
                <a:latin typeface="Georgia"/>
                <a:cs typeface="Georgia"/>
              </a:rPr>
              <a:t>Machine</a:t>
            </a:r>
            <a:r>
              <a:rPr sz="3200" b="1" spc="-90" dirty="0">
                <a:latin typeface="Georgia"/>
                <a:cs typeface="Georgia"/>
              </a:rPr>
              <a:t> </a:t>
            </a:r>
            <a:r>
              <a:rPr sz="3200" b="1" spc="-10" dirty="0">
                <a:latin typeface="Georgia"/>
                <a:cs typeface="Georgia"/>
              </a:rPr>
              <a:t>Learning </a:t>
            </a:r>
            <a:r>
              <a:rPr sz="3200" b="1" spc="-20" dirty="0">
                <a:latin typeface="Georgia"/>
                <a:cs typeface="Georgia"/>
              </a:rPr>
              <a:t>Book</a:t>
            </a:r>
            <a:endParaRPr sz="3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z="3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Georgia"/>
                <a:cs typeface="Georgia"/>
              </a:rPr>
              <a:t>Author:</a:t>
            </a:r>
            <a:r>
              <a:rPr sz="3200" spc="-75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Andriy</a:t>
            </a:r>
            <a:r>
              <a:rPr sz="3200" spc="-60" dirty="0">
                <a:latin typeface="Georgia"/>
                <a:cs typeface="Georgia"/>
              </a:rPr>
              <a:t> </a:t>
            </a:r>
            <a:r>
              <a:rPr sz="3200" spc="-10" dirty="0">
                <a:latin typeface="Georgia"/>
                <a:cs typeface="Georgia"/>
              </a:rPr>
              <a:t>Burkov</a:t>
            </a:r>
            <a:endParaRPr sz="320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743700" y="0"/>
            <a:ext cx="5448300" cy="6858000"/>
            <a:chOff x="6743700" y="0"/>
            <a:chExt cx="5448300" cy="6858000"/>
          </a:xfrm>
        </p:grpSpPr>
        <p:sp>
          <p:nvSpPr>
            <p:cNvPr id="4" name="object 4"/>
            <p:cNvSpPr/>
            <p:nvPr/>
          </p:nvSpPr>
          <p:spPr>
            <a:xfrm>
              <a:off x="7277100" y="0"/>
              <a:ext cx="4914900" cy="6858000"/>
            </a:xfrm>
            <a:custGeom>
              <a:avLst/>
              <a:gdLst/>
              <a:ahLst/>
              <a:cxnLst/>
              <a:rect l="l" t="t" r="r" b="b"/>
              <a:pathLst>
                <a:path w="4914900" h="6858000">
                  <a:moveTo>
                    <a:pt x="4914900" y="0"/>
                  </a:moveTo>
                  <a:lnTo>
                    <a:pt x="1559052" y="0"/>
                  </a:lnTo>
                  <a:lnTo>
                    <a:pt x="1544701" y="52958"/>
                  </a:lnTo>
                  <a:lnTo>
                    <a:pt x="1532814" y="66276"/>
                  </a:lnTo>
                  <a:lnTo>
                    <a:pt x="1514232" y="78051"/>
                  </a:lnTo>
                  <a:lnTo>
                    <a:pt x="1506347" y="89153"/>
                  </a:lnTo>
                  <a:lnTo>
                    <a:pt x="1508125" y="143636"/>
                  </a:lnTo>
                  <a:lnTo>
                    <a:pt x="1498236" y="151560"/>
                  </a:lnTo>
                  <a:lnTo>
                    <a:pt x="1481121" y="157591"/>
                  </a:lnTo>
                  <a:lnTo>
                    <a:pt x="1469316" y="166264"/>
                  </a:lnTo>
                  <a:lnTo>
                    <a:pt x="1475358" y="182118"/>
                  </a:lnTo>
                  <a:lnTo>
                    <a:pt x="1472035" y="196613"/>
                  </a:lnTo>
                  <a:lnTo>
                    <a:pt x="1463627" y="209311"/>
                  </a:lnTo>
                  <a:lnTo>
                    <a:pt x="1454195" y="222033"/>
                  </a:lnTo>
                  <a:lnTo>
                    <a:pt x="1447800" y="236600"/>
                  </a:lnTo>
                  <a:lnTo>
                    <a:pt x="1426454" y="280356"/>
                  </a:lnTo>
                  <a:lnTo>
                    <a:pt x="1421526" y="296037"/>
                  </a:lnTo>
                  <a:lnTo>
                    <a:pt x="1422528" y="306574"/>
                  </a:lnTo>
                  <a:lnTo>
                    <a:pt x="1418971" y="334899"/>
                  </a:lnTo>
                  <a:lnTo>
                    <a:pt x="1414605" y="367236"/>
                  </a:lnTo>
                  <a:lnTo>
                    <a:pt x="1411287" y="382333"/>
                  </a:lnTo>
                  <a:lnTo>
                    <a:pt x="1378457" y="455675"/>
                  </a:lnTo>
                  <a:lnTo>
                    <a:pt x="1381484" y="475632"/>
                  </a:lnTo>
                  <a:lnTo>
                    <a:pt x="1382379" y="488743"/>
                  </a:lnTo>
                  <a:lnTo>
                    <a:pt x="1383440" y="500306"/>
                  </a:lnTo>
                  <a:lnTo>
                    <a:pt x="1386967" y="515620"/>
                  </a:lnTo>
                  <a:lnTo>
                    <a:pt x="1389427" y="531078"/>
                  </a:lnTo>
                  <a:lnTo>
                    <a:pt x="1378648" y="557752"/>
                  </a:lnTo>
                  <a:lnTo>
                    <a:pt x="1367393" y="584664"/>
                  </a:lnTo>
                  <a:lnTo>
                    <a:pt x="1368425" y="600837"/>
                  </a:lnTo>
                  <a:lnTo>
                    <a:pt x="1370865" y="631102"/>
                  </a:lnTo>
                  <a:lnTo>
                    <a:pt x="1381605" y="682204"/>
                  </a:lnTo>
                  <a:lnTo>
                    <a:pt x="1384046" y="712470"/>
                  </a:lnTo>
                  <a:lnTo>
                    <a:pt x="1365482" y="732539"/>
                  </a:lnTo>
                  <a:lnTo>
                    <a:pt x="1316305" y="769870"/>
                  </a:lnTo>
                  <a:lnTo>
                    <a:pt x="1311528" y="779652"/>
                  </a:lnTo>
                  <a:lnTo>
                    <a:pt x="1310850" y="809079"/>
                  </a:lnTo>
                  <a:lnTo>
                    <a:pt x="1315148" y="835326"/>
                  </a:lnTo>
                  <a:lnTo>
                    <a:pt x="1321351" y="861359"/>
                  </a:lnTo>
                  <a:lnTo>
                    <a:pt x="1326388" y="890142"/>
                  </a:lnTo>
                  <a:lnTo>
                    <a:pt x="1324639" y="917769"/>
                  </a:lnTo>
                  <a:lnTo>
                    <a:pt x="1337738" y="925417"/>
                  </a:lnTo>
                  <a:lnTo>
                    <a:pt x="1354909" y="930540"/>
                  </a:lnTo>
                  <a:lnTo>
                    <a:pt x="1365377" y="950595"/>
                  </a:lnTo>
                  <a:lnTo>
                    <a:pt x="1385824" y="1051687"/>
                  </a:lnTo>
                  <a:lnTo>
                    <a:pt x="1369822" y="1102487"/>
                  </a:lnTo>
                  <a:lnTo>
                    <a:pt x="1339977" y="1164971"/>
                  </a:lnTo>
                  <a:lnTo>
                    <a:pt x="1332753" y="1202164"/>
                  </a:lnTo>
                  <a:lnTo>
                    <a:pt x="1332388" y="1221628"/>
                  </a:lnTo>
                  <a:lnTo>
                    <a:pt x="1336262" y="1233783"/>
                  </a:lnTo>
                  <a:lnTo>
                    <a:pt x="1341754" y="1249045"/>
                  </a:lnTo>
                  <a:lnTo>
                    <a:pt x="1330368" y="1272139"/>
                  </a:lnTo>
                  <a:lnTo>
                    <a:pt x="1317148" y="1295590"/>
                  </a:lnTo>
                  <a:lnTo>
                    <a:pt x="1307214" y="1319803"/>
                  </a:lnTo>
                  <a:lnTo>
                    <a:pt x="1305686" y="1345184"/>
                  </a:lnTo>
                  <a:lnTo>
                    <a:pt x="1302511" y="1343660"/>
                  </a:lnTo>
                  <a:lnTo>
                    <a:pt x="1300733" y="1345564"/>
                  </a:lnTo>
                  <a:lnTo>
                    <a:pt x="1299591" y="1349502"/>
                  </a:lnTo>
                  <a:lnTo>
                    <a:pt x="1298575" y="1357122"/>
                  </a:lnTo>
                  <a:lnTo>
                    <a:pt x="1302893" y="1361694"/>
                  </a:lnTo>
                  <a:lnTo>
                    <a:pt x="1307810" y="1374034"/>
                  </a:lnTo>
                  <a:lnTo>
                    <a:pt x="1304131" y="1385554"/>
                  </a:lnTo>
                  <a:lnTo>
                    <a:pt x="1296785" y="1400002"/>
                  </a:lnTo>
                  <a:lnTo>
                    <a:pt x="1290701" y="1421129"/>
                  </a:lnTo>
                  <a:lnTo>
                    <a:pt x="1286160" y="1439207"/>
                  </a:lnTo>
                  <a:lnTo>
                    <a:pt x="1279239" y="1462881"/>
                  </a:lnTo>
                  <a:lnTo>
                    <a:pt x="1272270" y="1482887"/>
                  </a:lnTo>
                  <a:lnTo>
                    <a:pt x="1267586" y="1489964"/>
                  </a:lnTo>
                  <a:lnTo>
                    <a:pt x="1272921" y="1558416"/>
                  </a:lnTo>
                  <a:lnTo>
                    <a:pt x="1263269" y="1582541"/>
                  </a:lnTo>
                  <a:lnTo>
                    <a:pt x="1264951" y="1597390"/>
                  </a:lnTo>
                  <a:lnTo>
                    <a:pt x="1269634" y="1611834"/>
                  </a:lnTo>
                  <a:lnTo>
                    <a:pt x="1268983" y="1634744"/>
                  </a:lnTo>
                  <a:lnTo>
                    <a:pt x="1263413" y="1650011"/>
                  </a:lnTo>
                  <a:lnTo>
                    <a:pt x="1260998" y="1662302"/>
                  </a:lnTo>
                  <a:lnTo>
                    <a:pt x="1262036" y="1672212"/>
                  </a:lnTo>
                  <a:lnTo>
                    <a:pt x="1266825" y="1680337"/>
                  </a:lnTo>
                  <a:lnTo>
                    <a:pt x="1248970" y="1726528"/>
                  </a:lnTo>
                  <a:lnTo>
                    <a:pt x="1244936" y="1748055"/>
                  </a:lnTo>
                  <a:lnTo>
                    <a:pt x="1247631" y="1759542"/>
                  </a:lnTo>
                  <a:lnTo>
                    <a:pt x="1249967" y="1775613"/>
                  </a:lnTo>
                  <a:lnTo>
                    <a:pt x="1223914" y="1895681"/>
                  </a:lnTo>
                  <a:lnTo>
                    <a:pt x="1211760" y="1939998"/>
                  </a:lnTo>
                  <a:lnTo>
                    <a:pt x="1196594" y="1985899"/>
                  </a:lnTo>
                  <a:lnTo>
                    <a:pt x="1179576" y="2025777"/>
                  </a:lnTo>
                  <a:lnTo>
                    <a:pt x="1179449" y="2031746"/>
                  </a:lnTo>
                  <a:lnTo>
                    <a:pt x="1178488" y="2040729"/>
                  </a:lnTo>
                  <a:lnTo>
                    <a:pt x="1177099" y="2049319"/>
                  </a:lnTo>
                  <a:lnTo>
                    <a:pt x="1175234" y="2057409"/>
                  </a:lnTo>
                  <a:lnTo>
                    <a:pt x="1172845" y="2064892"/>
                  </a:lnTo>
                  <a:lnTo>
                    <a:pt x="1178010" y="2067796"/>
                  </a:lnTo>
                  <a:lnTo>
                    <a:pt x="1174148" y="2104701"/>
                  </a:lnTo>
                  <a:lnTo>
                    <a:pt x="1177671" y="2118105"/>
                  </a:lnTo>
                  <a:lnTo>
                    <a:pt x="1182489" y="2123874"/>
                  </a:lnTo>
                  <a:lnTo>
                    <a:pt x="1184021" y="2132917"/>
                  </a:lnTo>
                  <a:lnTo>
                    <a:pt x="1184275" y="2154682"/>
                  </a:lnTo>
                  <a:lnTo>
                    <a:pt x="1188594" y="2172551"/>
                  </a:lnTo>
                  <a:lnTo>
                    <a:pt x="1189497" y="2202481"/>
                  </a:lnTo>
                  <a:lnTo>
                    <a:pt x="1187757" y="2234674"/>
                  </a:lnTo>
                  <a:lnTo>
                    <a:pt x="1184148" y="2259329"/>
                  </a:lnTo>
                  <a:lnTo>
                    <a:pt x="1177163" y="2517521"/>
                  </a:lnTo>
                  <a:lnTo>
                    <a:pt x="1175898" y="2557537"/>
                  </a:lnTo>
                  <a:lnTo>
                    <a:pt x="1174575" y="2586958"/>
                  </a:lnTo>
                  <a:lnTo>
                    <a:pt x="1174894" y="2611282"/>
                  </a:lnTo>
                  <a:lnTo>
                    <a:pt x="1178559" y="2636012"/>
                  </a:lnTo>
                  <a:lnTo>
                    <a:pt x="1178692" y="2675270"/>
                  </a:lnTo>
                  <a:lnTo>
                    <a:pt x="1176099" y="2713386"/>
                  </a:lnTo>
                  <a:lnTo>
                    <a:pt x="1178006" y="2748883"/>
                  </a:lnTo>
                  <a:lnTo>
                    <a:pt x="1191641" y="2780284"/>
                  </a:lnTo>
                  <a:lnTo>
                    <a:pt x="1185731" y="2835745"/>
                  </a:lnTo>
                  <a:lnTo>
                    <a:pt x="1181858" y="2881654"/>
                  </a:lnTo>
                  <a:lnTo>
                    <a:pt x="1177486" y="2924064"/>
                  </a:lnTo>
                  <a:lnTo>
                    <a:pt x="1170077" y="2969028"/>
                  </a:lnTo>
                  <a:lnTo>
                    <a:pt x="1157097" y="3022600"/>
                  </a:lnTo>
                  <a:lnTo>
                    <a:pt x="1155161" y="3074464"/>
                  </a:lnTo>
                  <a:lnTo>
                    <a:pt x="1153647" y="3130168"/>
                  </a:lnTo>
                  <a:lnTo>
                    <a:pt x="1152465" y="3187811"/>
                  </a:lnTo>
                  <a:lnTo>
                    <a:pt x="1149223" y="3399790"/>
                  </a:lnTo>
                  <a:lnTo>
                    <a:pt x="1149223" y="3673221"/>
                  </a:lnTo>
                  <a:lnTo>
                    <a:pt x="1150239" y="3675761"/>
                  </a:lnTo>
                  <a:lnTo>
                    <a:pt x="1151145" y="3684464"/>
                  </a:lnTo>
                  <a:lnTo>
                    <a:pt x="1151112" y="3691858"/>
                  </a:lnTo>
                  <a:lnTo>
                    <a:pt x="1150292" y="3698156"/>
                  </a:lnTo>
                  <a:lnTo>
                    <a:pt x="1148842" y="3703574"/>
                  </a:lnTo>
                  <a:lnTo>
                    <a:pt x="1132077" y="3833622"/>
                  </a:lnTo>
                  <a:lnTo>
                    <a:pt x="1133982" y="3840988"/>
                  </a:lnTo>
                  <a:lnTo>
                    <a:pt x="1119377" y="3887470"/>
                  </a:lnTo>
                  <a:lnTo>
                    <a:pt x="1111773" y="3917836"/>
                  </a:lnTo>
                  <a:lnTo>
                    <a:pt x="1108455" y="3947239"/>
                  </a:lnTo>
                  <a:lnTo>
                    <a:pt x="1106090" y="3975998"/>
                  </a:lnTo>
                  <a:lnTo>
                    <a:pt x="1101344" y="4004437"/>
                  </a:lnTo>
                  <a:lnTo>
                    <a:pt x="1085892" y="4060232"/>
                  </a:lnTo>
                  <a:lnTo>
                    <a:pt x="1072099" y="4114249"/>
                  </a:lnTo>
                  <a:lnTo>
                    <a:pt x="1059816" y="4165593"/>
                  </a:lnTo>
                  <a:lnTo>
                    <a:pt x="1030564" y="4294659"/>
                  </a:lnTo>
                  <a:lnTo>
                    <a:pt x="1022857" y="4326382"/>
                  </a:lnTo>
                  <a:lnTo>
                    <a:pt x="1011922" y="4352309"/>
                  </a:lnTo>
                  <a:lnTo>
                    <a:pt x="998997" y="4371308"/>
                  </a:lnTo>
                  <a:lnTo>
                    <a:pt x="986764" y="4386353"/>
                  </a:lnTo>
                  <a:lnTo>
                    <a:pt x="977900" y="4400423"/>
                  </a:lnTo>
                  <a:lnTo>
                    <a:pt x="971401" y="4414339"/>
                  </a:lnTo>
                  <a:lnTo>
                    <a:pt x="963152" y="4429934"/>
                  </a:lnTo>
                  <a:lnTo>
                    <a:pt x="958879" y="4445410"/>
                  </a:lnTo>
                  <a:lnTo>
                    <a:pt x="964310" y="4458970"/>
                  </a:lnTo>
                  <a:lnTo>
                    <a:pt x="944215" y="4513667"/>
                  </a:lnTo>
                  <a:lnTo>
                    <a:pt x="936323" y="4554220"/>
                  </a:lnTo>
                  <a:lnTo>
                    <a:pt x="931217" y="4592200"/>
                  </a:lnTo>
                  <a:lnTo>
                    <a:pt x="919479" y="4639183"/>
                  </a:lnTo>
                  <a:lnTo>
                    <a:pt x="741806" y="4844161"/>
                  </a:lnTo>
                  <a:lnTo>
                    <a:pt x="606932" y="4966208"/>
                  </a:lnTo>
                  <a:lnTo>
                    <a:pt x="578817" y="5009615"/>
                  </a:lnTo>
                  <a:lnTo>
                    <a:pt x="558120" y="5058838"/>
                  </a:lnTo>
                  <a:lnTo>
                    <a:pt x="541562" y="5108506"/>
                  </a:lnTo>
                  <a:lnTo>
                    <a:pt x="525864" y="5153249"/>
                  </a:lnTo>
                  <a:lnTo>
                    <a:pt x="507746" y="5187696"/>
                  </a:lnTo>
                  <a:lnTo>
                    <a:pt x="533907" y="5284597"/>
                  </a:lnTo>
                  <a:lnTo>
                    <a:pt x="447421" y="5395468"/>
                  </a:lnTo>
                  <a:lnTo>
                    <a:pt x="435681" y="5422149"/>
                  </a:lnTo>
                  <a:lnTo>
                    <a:pt x="418941" y="5449284"/>
                  </a:lnTo>
                  <a:lnTo>
                    <a:pt x="401486" y="5478942"/>
                  </a:lnTo>
                  <a:lnTo>
                    <a:pt x="387603" y="5513197"/>
                  </a:lnTo>
                  <a:lnTo>
                    <a:pt x="374872" y="5538122"/>
                  </a:lnTo>
                  <a:lnTo>
                    <a:pt x="362439" y="5547372"/>
                  </a:lnTo>
                  <a:lnTo>
                    <a:pt x="346885" y="5553523"/>
                  </a:lnTo>
                  <a:lnTo>
                    <a:pt x="324790" y="5569155"/>
                  </a:lnTo>
                  <a:lnTo>
                    <a:pt x="292734" y="5606846"/>
                  </a:lnTo>
                  <a:lnTo>
                    <a:pt x="295203" y="5635029"/>
                  </a:lnTo>
                  <a:lnTo>
                    <a:pt x="301625" y="5665647"/>
                  </a:lnTo>
                  <a:lnTo>
                    <a:pt x="308522" y="5694761"/>
                  </a:lnTo>
                  <a:lnTo>
                    <a:pt x="312420" y="5718429"/>
                  </a:lnTo>
                  <a:lnTo>
                    <a:pt x="315757" y="5728741"/>
                  </a:lnTo>
                  <a:lnTo>
                    <a:pt x="308832" y="5740849"/>
                  </a:lnTo>
                  <a:lnTo>
                    <a:pt x="301382" y="5753106"/>
                  </a:lnTo>
                  <a:lnTo>
                    <a:pt x="303149" y="5763869"/>
                  </a:lnTo>
                  <a:lnTo>
                    <a:pt x="273939" y="5897460"/>
                  </a:lnTo>
                  <a:lnTo>
                    <a:pt x="263804" y="5911799"/>
                  </a:lnTo>
                  <a:lnTo>
                    <a:pt x="260302" y="5923043"/>
                  </a:lnTo>
                  <a:lnTo>
                    <a:pt x="262062" y="5931913"/>
                  </a:lnTo>
                  <a:lnTo>
                    <a:pt x="267716" y="5939129"/>
                  </a:lnTo>
                  <a:lnTo>
                    <a:pt x="260677" y="5967749"/>
                  </a:lnTo>
                  <a:lnTo>
                    <a:pt x="259222" y="5994323"/>
                  </a:lnTo>
                  <a:lnTo>
                    <a:pt x="259697" y="6021079"/>
                  </a:lnTo>
                  <a:lnTo>
                    <a:pt x="258445" y="6050241"/>
                  </a:lnTo>
                  <a:lnTo>
                    <a:pt x="250856" y="6076899"/>
                  </a:lnTo>
                  <a:lnTo>
                    <a:pt x="262032" y="6087179"/>
                  </a:lnTo>
                  <a:lnTo>
                    <a:pt x="277733" y="6095840"/>
                  </a:lnTo>
                  <a:lnTo>
                    <a:pt x="283718" y="6117640"/>
                  </a:lnTo>
                  <a:lnTo>
                    <a:pt x="322199" y="6227889"/>
                  </a:lnTo>
                  <a:lnTo>
                    <a:pt x="311276" y="6270815"/>
                  </a:lnTo>
                  <a:lnTo>
                    <a:pt x="280416" y="6223342"/>
                  </a:lnTo>
                  <a:lnTo>
                    <a:pt x="280543" y="6292075"/>
                  </a:lnTo>
                  <a:lnTo>
                    <a:pt x="278256" y="6346761"/>
                  </a:lnTo>
                  <a:lnTo>
                    <a:pt x="253015" y="6377634"/>
                  </a:lnTo>
                  <a:lnTo>
                    <a:pt x="226060" y="6387938"/>
                  </a:lnTo>
                  <a:lnTo>
                    <a:pt x="204819" y="6392017"/>
                  </a:lnTo>
                  <a:lnTo>
                    <a:pt x="196723" y="6404216"/>
                  </a:lnTo>
                  <a:lnTo>
                    <a:pt x="187626" y="6419608"/>
                  </a:lnTo>
                  <a:lnTo>
                    <a:pt x="185197" y="6429340"/>
                  </a:lnTo>
                  <a:lnTo>
                    <a:pt x="185864" y="6440524"/>
                  </a:lnTo>
                  <a:lnTo>
                    <a:pt x="186054" y="6460274"/>
                  </a:lnTo>
                  <a:lnTo>
                    <a:pt x="142478" y="6486393"/>
                  </a:lnTo>
                  <a:lnTo>
                    <a:pt x="131318" y="6500596"/>
                  </a:lnTo>
                  <a:lnTo>
                    <a:pt x="134493" y="6505905"/>
                  </a:lnTo>
                  <a:lnTo>
                    <a:pt x="136661" y="6519037"/>
                  </a:lnTo>
                  <a:lnTo>
                    <a:pt x="130603" y="6529528"/>
                  </a:lnTo>
                  <a:lnTo>
                    <a:pt x="120330" y="6542079"/>
                  </a:lnTo>
                  <a:lnTo>
                    <a:pt x="109854" y="6561391"/>
                  </a:lnTo>
                  <a:lnTo>
                    <a:pt x="105467" y="6578093"/>
                  </a:lnTo>
                  <a:lnTo>
                    <a:pt x="99835" y="6617859"/>
                  </a:lnTo>
                  <a:lnTo>
                    <a:pt x="97663" y="6623773"/>
                  </a:lnTo>
                  <a:lnTo>
                    <a:pt x="53085" y="6696748"/>
                  </a:lnTo>
                  <a:lnTo>
                    <a:pt x="40048" y="6717491"/>
                  </a:lnTo>
                  <a:lnTo>
                    <a:pt x="41941" y="6730636"/>
                  </a:lnTo>
                  <a:lnTo>
                    <a:pt x="46835" y="6744028"/>
                  </a:lnTo>
                  <a:lnTo>
                    <a:pt x="42799" y="6765509"/>
                  </a:lnTo>
                  <a:lnTo>
                    <a:pt x="34166" y="6779239"/>
                  </a:lnTo>
                  <a:lnTo>
                    <a:pt x="29178" y="6790716"/>
                  </a:lnTo>
                  <a:lnTo>
                    <a:pt x="28047" y="6800603"/>
                  </a:lnTo>
                  <a:lnTo>
                    <a:pt x="30988" y="6809562"/>
                  </a:lnTo>
                  <a:lnTo>
                    <a:pt x="19790" y="6825528"/>
                  </a:lnTo>
                  <a:lnTo>
                    <a:pt x="11128" y="6838569"/>
                  </a:lnTo>
                  <a:lnTo>
                    <a:pt x="4681" y="6849076"/>
                  </a:lnTo>
                  <a:lnTo>
                    <a:pt x="126" y="6857439"/>
                  </a:lnTo>
                  <a:lnTo>
                    <a:pt x="0" y="6857999"/>
                  </a:lnTo>
                  <a:lnTo>
                    <a:pt x="4914900" y="6857999"/>
                  </a:lnTo>
                  <a:lnTo>
                    <a:pt x="4914900" y="0"/>
                  </a:lnTo>
                  <a:close/>
                </a:path>
              </a:pathLst>
            </a:custGeom>
            <a:solidFill>
              <a:srgbClr val="82766A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3700" y="542861"/>
              <a:ext cx="4929251" cy="579602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00850" y="600075"/>
              <a:ext cx="4800600" cy="5667375"/>
            </a:xfrm>
            <a:custGeom>
              <a:avLst/>
              <a:gdLst/>
              <a:ahLst/>
              <a:cxnLst/>
              <a:rect l="l" t="t" r="r" b="b"/>
              <a:pathLst>
                <a:path w="4800600" h="5667375">
                  <a:moveTo>
                    <a:pt x="4800600" y="0"/>
                  </a:moveTo>
                  <a:lnTo>
                    <a:pt x="0" y="0"/>
                  </a:lnTo>
                  <a:lnTo>
                    <a:pt x="0" y="5667375"/>
                  </a:lnTo>
                  <a:lnTo>
                    <a:pt x="4800600" y="5667375"/>
                  </a:lnTo>
                  <a:lnTo>
                    <a:pt x="4800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05825" y="6134100"/>
              <a:ext cx="1376299" cy="4429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9000" y="866775"/>
              <a:ext cx="3933825" cy="512445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925" marR="5080" indent="-657860">
              <a:lnSpc>
                <a:spcPts val="1500"/>
              </a:lnSpc>
            </a:pPr>
            <a:r>
              <a:rPr lang="en-US" smtClean="0"/>
              <a:t>Sukhbeer Kaur (32918) | Assistant Professor System and Architecture (LPU)</a:t>
            </a:r>
            <a:endParaRPr spc="-2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1/10/2025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pc="-25" dirty="0"/>
              <a:pPr marL="12700">
                <a:lnSpc>
                  <a:spcPct val="100000"/>
                </a:lnSpc>
              </a:pPr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0400" y="838200"/>
            <a:ext cx="4343400" cy="49053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9637" y="953769"/>
            <a:ext cx="4793615" cy="124269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60"/>
              </a:spcBef>
            </a:pPr>
            <a:r>
              <a:rPr sz="3950" b="1" u="sng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Reference</a:t>
            </a:r>
            <a:r>
              <a:rPr sz="3950" b="1" u="sng" spc="9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3950" b="1" u="sng" spc="-1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Book</a:t>
            </a:r>
            <a:r>
              <a:rPr sz="3950" b="1" spc="-10" dirty="0">
                <a:latin typeface="Georgia"/>
                <a:cs typeface="Georgia"/>
              </a:rPr>
              <a:t>: </a:t>
            </a:r>
            <a:r>
              <a:rPr sz="3950" b="1" dirty="0">
                <a:latin typeface="Georgia"/>
                <a:cs typeface="Georgia"/>
              </a:rPr>
              <a:t>Machine</a:t>
            </a:r>
            <a:r>
              <a:rPr sz="3950" b="1" spc="105" dirty="0">
                <a:latin typeface="Georgia"/>
                <a:cs typeface="Georgia"/>
              </a:rPr>
              <a:t> </a:t>
            </a:r>
            <a:r>
              <a:rPr sz="3950" b="1" spc="-10" dirty="0">
                <a:latin typeface="Georgia"/>
                <a:cs typeface="Georgia"/>
              </a:rPr>
              <a:t>Learning</a:t>
            </a:r>
            <a:endParaRPr sz="395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925" marR="5080" indent="-657860">
              <a:lnSpc>
                <a:spcPts val="1500"/>
              </a:lnSpc>
            </a:pPr>
            <a:r>
              <a:rPr lang="en-US" smtClean="0"/>
              <a:t>Sukhbeer Kaur (32918) | Assistant Professor System and Architecture (LPU)</a:t>
            </a:r>
            <a:endParaRPr spc="-2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1/10/2025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pc="-25" dirty="0"/>
              <a:pPr marL="12700">
                <a:lnSpc>
                  <a:spcPct val="100000"/>
                </a:lnSpc>
              </a:pPr>
              <a:t>5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909637" y="2661030"/>
            <a:ext cx="5008880" cy="2230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latin typeface="Georgia"/>
                <a:cs typeface="Georgia"/>
              </a:rPr>
              <a:t>Author:</a:t>
            </a:r>
            <a:r>
              <a:rPr sz="3200" spc="-65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Ethem</a:t>
            </a:r>
            <a:r>
              <a:rPr sz="3200" spc="-85" dirty="0">
                <a:latin typeface="Georgia"/>
                <a:cs typeface="Georgia"/>
              </a:rPr>
              <a:t> </a:t>
            </a:r>
            <a:r>
              <a:rPr sz="3200" spc="-10" dirty="0">
                <a:latin typeface="Georgia"/>
                <a:cs typeface="Georgia"/>
              </a:rPr>
              <a:t>Alpaydın</a:t>
            </a:r>
            <a:endParaRPr sz="3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3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3200" spc="-10" dirty="0">
                <a:latin typeface="Georgia"/>
                <a:cs typeface="Georgia"/>
              </a:rPr>
              <a:t>Download:</a:t>
            </a:r>
            <a:endParaRPr sz="3200">
              <a:latin typeface="Georgia"/>
              <a:cs typeface="Georgia"/>
            </a:endParaRPr>
          </a:p>
          <a:p>
            <a:pPr marL="12700" marR="5080">
              <a:lnSpc>
                <a:spcPts val="1950"/>
              </a:lnSpc>
              <a:spcBef>
                <a:spcPts val="55"/>
              </a:spcBef>
            </a:pPr>
            <a:r>
              <a:rPr sz="1550" spc="-10" dirty="0">
                <a:latin typeface="Georgia"/>
                <a:cs typeface="Georgia"/>
              </a:rPr>
              <a:t>https://kkpatel7.wordpress.com/wp- content/uploads/2015/04/alppaydin_machinelearning</a:t>
            </a:r>
            <a:endParaRPr sz="15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550" spc="-10" dirty="0">
                <a:latin typeface="Georgia"/>
                <a:cs typeface="Georgia"/>
              </a:rPr>
              <a:t>_2010.pdf</a:t>
            </a:r>
            <a:endParaRPr sz="15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60"/>
              </a:spcBef>
            </a:pPr>
            <a:r>
              <a:rPr sz="3950" b="1" u="sng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Reference</a:t>
            </a:r>
            <a:r>
              <a:rPr sz="3950" b="1" u="sng" spc="9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3950" b="1" u="sng" spc="-1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Book</a:t>
            </a:r>
            <a:r>
              <a:rPr sz="3950" b="1" spc="-10" dirty="0">
                <a:latin typeface="Georgia"/>
                <a:cs typeface="Georgia"/>
              </a:rPr>
              <a:t>: </a:t>
            </a:r>
            <a:r>
              <a:rPr sz="3950" b="1" dirty="0">
                <a:latin typeface="Georgia"/>
                <a:cs typeface="Georgia"/>
              </a:rPr>
              <a:t>Machine</a:t>
            </a:r>
            <a:r>
              <a:rPr sz="3950" b="1" spc="105" dirty="0">
                <a:latin typeface="Georgia"/>
                <a:cs typeface="Georgia"/>
              </a:rPr>
              <a:t> </a:t>
            </a:r>
            <a:r>
              <a:rPr sz="3950" b="1" spc="-10" dirty="0">
                <a:latin typeface="Georgia"/>
                <a:cs typeface="Georgia"/>
              </a:rPr>
              <a:t>Learning</a:t>
            </a:r>
            <a:endParaRPr sz="395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9637" y="2661030"/>
            <a:ext cx="3787775" cy="100393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45"/>
              </a:spcBef>
            </a:pPr>
            <a:r>
              <a:rPr sz="3200" dirty="0">
                <a:latin typeface="Georgia"/>
                <a:cs typeface="Georgia"/>
              </a:rPr>
              <a:t>Author:</a:t>
            </a:r>
            <a:r>
              <a:rPr sz="3200" spc="-45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S</a:t>
            </a:r>
            <a:r>
              <a:rPr sz="3200" spc="-90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Sridhar,</a:t>
            </a:r>
            <a:r>
              <a:rPr sz="3200" spc="-120" dirty="0">
                <a:latin typeface="Georgia"/>
                <a:cs typeface="Georgia"/>
              </a:rPr>
              <a:t> </a:t>
            </a:r>
            <a:r>
              <a:rPr sz="3200" spc="-50" dirty="0">
                <a:latin typeface="Georgia"/>
                <a:cs typeface="Georgia"/>
              </a:rPr>
              <a:t>M </a:t>
            </a:r>
            <a:r>
              <a:rPr sz="3200" spc="-10" dirty="0">
                <a:latin typeface="Georgia"/>
                <a:cs typeface="Georgia"/>
              </a:rPr>
              <a:t>Vijayalakshmi</a:t>
            </a:r>
            <a:endParaRPr sz="32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9475" y="504825"/>
            <a:ext cx="4133850" cy="54102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925" marR="5080" indent="-657860">
              <a:lnSpc>
                <a:spcPts val="1500"/>
              </a:lnSpc>
            </a:pPr>
            <a:r>
              <a:rPr lang="en-US" smtClean="0"/>
              <a:t>Sukhbeer Kaur (32918) | Assistant Professor System and Architecture (LPU)</a:t>
            </a:r>
            <a:endParaRPr spc="-2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1/10/2025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pc="-25" dirty="0"/>
              <a:pPr marL="12700">
                <a:lnSpc>
                  <a:spcPct val="100000"/>
                </a:lnSpc>
              </a:pPr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925" marR="5080" indent="-657860">
              <a:lnSpc>
                <a:spcPts val="1500"/>
              </a:lnSpc>
            </a:pPr>
            <a:r>
              <a:rPr lang="en-US" smtClean="0"/>
              <a:t>Sukhbeer Kaur (32918) | Assistant Professor System and Architecture (LPU)</a:t>
            </a:r>
            <a:endParaRPr spc="-2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1/10/2025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pc="-25" dirty="0"/>
              <a:pPr marL="12700">
                <a:lnSpc>
                  <a:spcPct val="100000"/>
                </a:lnSpc>
              </a:pPr>
              <a:t>7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3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Relevant</a:t>
            </a:r>
            <a:r>
              <a:rPr spc="-114" dirty="0"/>
              <a:t> </a:t>
            </a:r>
            <a:r>
              <a:rPr spc="-10" dirty="0"/>
              <a:t>Websites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1617725"/>
          <a:ext cx="10380344" cy="43707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9040"/>
                <a:gridCol w="6997700"/>
                <a:gridCol w="2173604"/>
              </a:tblGrid>
              <a:tr h="572135"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S.</a:t>
                      </a:r>
                      <a:r>
                        <a:rPr sz="2400" b="1" spc="2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2400" b="1" spc="-3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No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Web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Address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Salient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Features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550" spc="-50" dirty="0">
                          <a:latin typeface="Georgia"/>
                          <a:cs typeface="Georgia"/>
                        </a:rPr>
                        <a:t>1</a:t>
                      </a:r>
                      <a:endParaRPr sz="1550">
                        <a:latin typeface="Georgia"/>
                        <a:cs typeface="Georgia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550" dirty="0">
                          <a:latin typeface="Georgia"/>
                          <a:cs typeface="Georgia"/>
                        </a:rPr>
                        <a:t>https://</a:t>
                      </a:r>
                      <a:r>
                        <a:rPr sz="1550" dirty="0">
                          <a:latin typeface="Georgia"/>
                          <a:cs typeface="Georgia"/>
                          <a:hlinkClick r:id="rId2"/>
                        </a:rPr>
                        <a:t>www.coursera.org/learn/ai-for-</a:t>
                      </a:r>
                      <a:r>
                        <a:rPr sz="1550" spc="-10" dirty="0">
                          <a:latin typeface="Georgia"/>
                          <a:cs typeface="Georgia"/>
                          <a:hlinkClick r:id="rId2"/>
                        </a:rPr>
                        <a:t>everyone</a:t>
                      </a:r>
                      <a:endParaRPr sz="1550">
                        <a:latin typeface="Georgia"/>
                        <a:cs typeface="Georgia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550" dirty="0">
                          <a:latin typeface="Georgia"/>
                          <a:cs typeface="Georgia"/>
                        </a:rPr>
                        <a:t>AI</a:t>
                      </a:r>
                      <a:r>
                        <a:rPr sz="1550" spc="8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550" spc="-10" dirty="0">
                          <a:latin typeface="Georgia"/>
                          <a:cs typeface="Georgia"/>
                        </a:rPr>
                        <a:t>Fundamentals</a:t>
                      </a:r>
                      <a:endParaRPr sz="1550">
                        <a:latin typeface="Georgia"/>
                        <a:cs typeface="Georgia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15100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50" spc="-50" dirty="0">
                          <a:latin typeface="Georgia"/>
                          <a:cs typeface="Georgia"/>
                        </a:rPr>
                        <a:t>2</a:t>
                      </a:r>
                      <a:endParaRPr sz="155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550" dirty="0">
                          <a:latin typeface="Georgia"/>
                          <a:cs typeface="Georgia"/>
                        </a:rPr>
                        <a:t>https://</a:t>
                      </a:r>
                      <a:r>
                        <a:rPr sz="1550" dirty="0">
                          <a:latin typeface="Georgia"/>
                          <a:cs typeface="Georgia"/>
                          <a:hlinkClick r:id="rId3"/>
                        </a:rPr>
                        <a:t>www.edx.org/learn/artificial-intelligence/harvard-university-</a:t>
                      </a:r>
                      <a:r>
                        <a:rPr sz="1550" spc="-10" dirty="0">
                          <a:latin typeface="Georgia"/>
                          <a:cs typeface="Georgia"/>
                          <a:hlinkClick r:id="rId3"/>
                        </a:rPr>
                        <a:t>cs50-</a:t>
                      </a:r>
                      <a:endParaRPr sz="1550">
                        <a:latin typeface="Georgia"/>
                        <a:cs typeface="Georgia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1550" dirty="0">
                          <a:latin typeface="Georgia"/>
                          <a:cs typeface="Georgia"/>
                        </a:rPr>
                        <a:t>s-introduction-to-artificial-intelligence-</a:t>
                      </a:r>
                      <a:r>
                        <a:rPr sz="1550" spc="-10" dirty="0">
                          <a:latin typeface="Georgia"/>
                          <a:cs typeface="Georgia"/>
                        </a:rPr>
                        <a:t>with-</a:t>
                      </a:r>
                      <a:endParaRPr sz="1550">
                        <a:latin typeface="Georgia"/>
                        <a:cs typeface="Georgia"/>
                      </a:endParaRPr>
                    </a:p>
                    <a:p>
                      <a:pPr marL="92710" marR="450215">
                        <a:lnSpc>
                          <a:spcPct val="153500"/>
                        </a:lnSpc>
                        <a:spcBef>
                          <a:spcPts val="70"/>
                        </a:spcBef>
                      </a:pPr>
                      <a:r>
                        <a:rPr sz="1550" dirty="0">
                          <a:latin typeface="Georgia"/>
                          <a:cs typeface="Georgia"/>
                        </a:rPr>
                        <a:t>python?index=product&amp;objectID=course-3a31db71-de8f-45f1-</a:t>
                      </a:r>
                      <a:r>
                        <a:rPr sz="1550" spc="-10" dirty="0">
                          <a:latin typeface="Georgia"/>
                          <a:cs typeface="Georgia"/>
                        </a:rPr>
                        <a:t>ae65- 11981ed9d680&amp;webview=false&amp;campaign=CS50%27s+Introduction+to</a:t>
                      </a:r>
                      <a:endParaRPr sz="1550">
                        <a:latin typeface="Georgia"/>
                        <a:cs typeface="Georgia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sz="1550" dirty="0">
                          <a:latin typeface="Georgia"/>
                          <a:cs typeface="Georgia"/>
                        </a:rPr>
                        <a:t>AI</a:t>
                      </a:r>
                      <a:r>
                        <a:rPr sz="1550" spc="9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550" dirty="0">
                          <a:latin typeface="Georgia"/>
                          <a:cs typeface="Georgia"/>
                        </a:rPr>
                        <a:t>with</a:t>
                      </a:r>
                      <a:r>
                        <a:rPr sz="1550" spc="9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550" spc="-10" dirty="0">
                          <a:latin typeface="Georgia"/>
                          <a:cs typeface="Georgia"/>
                        </a:rPr>
                        <a:t>Python</a:t>
                      </a:r>
                      <a:endParaRPr sz="155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18757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50" spc="-50" dirty="0">
                          <a:latin typeface="Georgia"/>
                          <a:cs typeface="Georgia"/>
                        </a:rPr>
                        <a:t>3</a:t>
                      </a:r>
                      <a:endParaRPr sz="155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144780">
                        <a:lnSpc>
                          <a:spcPct val="154400"/>
                        </a:lnSpc>
                        <a:spcBef>
                          <a:spcPts val="20"/>
                        </a:spcBef>
                      </a:pPr>
                      <a:r>
                        <a:rPr sz="1550" dirty="0">
                          <a:latin typeface="Georgia"/>
                          <a:cs typeface="Georgia"/>
                        </a:rPr>
                        <a:t>https://</a:t>
                      </a:r>
                      <a:r>
                        <a:rPr sz="1550" dirty="0">
                          <a:latin typeface="Georgia"/>
                          <a:cs typeface="Georgia"/>
                          <a:hlinkClick r:id="rId4"/>
                        </a:rPr>
                        <a:t>www.edx.org/learn/computer-programming/edx-</a:t>
                      </a:r>
                      <a:r>
                        <a:rPr sz="1550" spc="-10" dirty="0">
                          <a:latin typeface="Georgia"/>
                          <a:cs typeface="Georgia"/>
                          <a:hlinkClick r:id="rId4"/>
                        </a:rPr>
                        <a:t>advanced-</a:t>
                      </a:r>
                      <a:r>
                        <a:rPr sz="155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550" dirty="0">
                          <a:latin typeface="Georgia"/>
                          <a:cs typeface="Georgia"/>
                        </a:rPr>
                        <a:t>chatgpt?index=product&amp;objectID=course-e463af35-245d-4720-</a:t>
                      </a:r>
                      <a:r>
                        <a:rPr sz="1550" spc="-10" dirty="0">
                          <a:latin typeface="Georgia"/>
                          <a:cs typeface="Georgia"/>
                        </a:rPr>
                        <a:t>b295- e3bf95beeed7&amp;webview=false&amp;campaign=Prompt+Engineering+and+Adv</a:t>
                      </a:r>
                      <a:r>
                        <a:rPr sz="1550" spc="500" dirty="0">
                          <a:latin typeface="Georgia"/>
                          <a:cs typeface="Georgia"/>
                        </a:rPr>
                        <a:t>  </a:t>
                      </a:r>
                      <a:r>
                        <a:rPr sz="1550" spc="-10" dirty="0">
                          <a:latin typeface="Georgia"/>
                          <a:cs typeface="Georgia"/>
                        </a:rPr>
                        <a:t>anced+ChatGPT&amp;source=edX&amp;product_category=course&amp;placement_url=</a:t>
                      </a:r>
                      <a:r>
                        <a:rPr sz="1550" spc="500" dirty="0">
                          <a:latin typeface="Georgia"/>
                          <a:cs typeface="Georgia"/>
                        </a:rPr>
                        <a:t>  </a:t>
                      </a:r>
                      <a:r>
                        <a:rPr sz="1550" dirty="0">
                          <a:latin typeface="Georgia"/>
                          <a:cs typeface="Georgia"/>
                        </a:rPr>
                        <a:t>https%3A%2F%2Fwww.edx.org%2Flearn%2Fartificial-</a:t>
                      </a:r>
                      <a:r>
                        <a:rPr sz="1550" spc="-10" dirty="0">
                          <a:latin typeface="Georgia"/>
                          <a:cs typeface="Georgia"/>
                        </a:rPr>
                        <a:t>intelligence</a:t>
                      </a:r>
                      <a:endParaRPr sz="1550">
                        <a:latin typeface="Georgia"/>
                        <a:cs typeface="Georgi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sz="1550" dirty="0">
                          <a:latin typeface="Georgia"/>
                          <a:cs typeface="Georgia"/>
                        </a:rPr>
                        <a:t>AI</a:t>
                      </a:r>
                      <a:r>
                        <a:rPr sz="1550" spc="9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550" dirty="0">
                          <a:latin typeface="Georgia"/>
                          <a:cs typeface="Georgia"/>
                        </a:rPr>
                        <a:t>and</a:t>
                      </a:r>
                      <a:r>
                        <a:rPr sz="1550" spc="9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550" spc="-25" dirty="0">
                          <a:latin typeface="Georgia"/>
                          <a:cs typeface="Georgia"/>
                        </a:rPr>
                        <a:t>GPT</a:t>
                      </a:r>
                      <a:endParaRPr sz="155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490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3950" dirty="0"/>
              <a:t>Syllabus</a:t>
            </a:r>
            <a:r>
              <a:rPr sz="3950" spc="55" dirty="0"/>
              <a:t> </a:t>
            </a:r>
            <a:r>
              <a:rPr sz="3950" dirty="0"/>
              <a:t>/</a:t>
            </a:r>
            <a:r>
              <a:rPr sz="3950" spc="55" dirty="0"/>
              <a:t> </a:t>
            </a:r>
            <a:r>
              <a:rPr sz="3950" dirty="0"/>
              <a:t>Course</a:t>
            </a:r>
            <a:r>
              <a:rPr sz="3950" spc="5" dirty="0"/>
              <a:t> </a:t>
            </a:r>
            <a:r>
              <a:rPr sz="3950" spc="-10" dirty="0"/>
              <a:t>Outline</a:t>
            </a:r>
            <a:endParaRPr sz="39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7813" y="0"/>
            <a:ext cx="3314185" cy="248597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4257675"/>
            <a:ext cx="2609850" cy="2600325"/>
            <a:chOff x="0" y="4257675"/>
            <a:chExt cx="2609850" cy="260032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10100"/>
              <a:ext cx="2609850" cy="22479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810125"/>
              <a:ext cx="2590800" cy="204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00175" y="4257675"/>
              <a:ext cx="819150" cy="819150"/>
            </a:xfrm>
            <a:custGeom>
              <a:avLst/>
              <a:gdLst/>
              <a:ahLst/>
              <a:cxnLst/>
              <a:rect l="l" t="t" r="r" b="b"/>
              <a:pathLst>
                <a:path w="819150" h="819150">
                  <a:moveTo>
                    <a:pt x="409575" y="0"/>
                  </a:moveTo>
                  <a:lnTo>
                    <a:pt x="361812" y="2755"/>
                  </a:lnTo>
                  <a:lnTo>
                    <a:pt x="315667" y="10817"/>
                  </a:lnTo>
                  <a:lnTo>
                    <a:pt x="271448" y="23879"/>
                  </a:lnTo>
                  <a:lnTo>
                    <a:pt x="229460" y="41632"/>
                  </a:lnTo>
                  <a:lnTo>
                    <a:pt x="190013" y="63769"/>
                  </a:lnTo>
                  <a:lnTo>
                    <a:pt x="153413" y="89983"/>
                  </a:lnTo>
                  <a:lnTo>
                    <a:pt x="119967" y="119967"/>
                  </a:lnTo>
                  <a:lnTo>
                    <a:pt x="89983" y="153413"/>
                  </a:lnTo>
                  <a:lnTo>
                    <a:pt x="63769" y="190013"/>
                  </a:lnTo>
                  <a:lnTo>
                    <a:pt x="41632" y="229460"/>
                  </a:lnTo>
                  <a:lnTo>
                    <a:pt x="23879" y="271448"/>
                  </a:lnTo>
                  <a:lnTo>
                    <a:pt x="10817" y="315667"/>
                  </a:lnTo>
                  <a:lnTo>
                    <a:pt x="2755" y="361812"/>
                  </a:lnTo>
                  <a:lnTo>
                    <a:pt x="0" y="409575"/>
                  </a:lnTo>
                  <a:lnTo>
                    <a:pt x="2755" y="457337"/>
                  </a:lnTo>
                  <a:lnTo>
                    <a:pt x="10817" y="503482"/>
                  </a:lnTo>
                  <a:lnTo>
                    <a:pt x="23879" y="547701"/>
                  </a:lnTo>
                  <a:lnTo>
                    <a:pt x="41632" y="589689"/>
                  </a:lnTo>
                  <a:lnTo>
                    <a:pt x="63769" y="629136"/>
                  </a:lnTo>
                  <a:lnTo>
                    <a:pt x="89983" y="665736"/>
                  </a:lnTo>
                  <a:lnTo>
                    <a:pt x="119967" y="699182"/>
                  </a:lnTo>
                  <a:lnTo>
                    <a:pt x="153413" y="729166"/>
                  </a:lnTo>
                  <a:lnTo>
                    <a:pt x="190013" y="755380"/>
                  </a:lnTo>
                  <a:lnTo>
                    <a:pt x="229460" y="777517"/>
                  </a:lnTo>
                  <a:lnTo>
                    <a:pt x="271448" y="795270"/>
                  </a:lnTo>
                  <a:lnTo>
                    <a:pt x="315667" y="808332"/>
                  </a:lnTo>
                  <a:lnTo>
                    <a:pt x="361812" y="816394"/>
                  </a:lnTo>
                  <a:lnTo>
                    <a:pt x="409575" y="819150"/>
                  </a:lnTo>
                  <a:lnTo>
                    <a:pt x="457337" y="816394"/>
                  </a:lnTo>
                  <a:lnTo>
                    <a:pt x="503482" y="808332"/>
                  </a:lnTo>
                  <a:lnTo>
                    <a:pt x="547701" y="795270"/>
                  </a:lnTo>
                  <a:lnTo>
                    <a:pt x="589689" y="777517"/>
                  </a:lnTo>
                  <a:lnTo>
                    <a:pt x="629136" y="755380"/>
                  </a:lnTo>
                  <a:lnTo>
                    <a:pt x="665736" y="729166"/>
                  </a:lnTo>
                  <a:lnTo>
                    <a:pt x="699182" y="699182"/>
                  </a:lnTo>
                  <a:lnTo>
                    <a:pt x="729166" y="665736"/>
                  </a:lnTo>
                  <a:lnTo>
                    <a:pt x="755380" y="629136"/>
                  </a:lnTo>
                  <a:lnTo>
                    <a:pt x="777517" y="589689"/>
                  </a:lnTo>
                  <a:lnTo>
                    <a:pt x="795270" y="547701"/>
                  </a:lnTo>
                  <a:lnTo>
                    <a:pt x="808332" y="503482"/>
                  </a:lnTo>
                  <a:lnTo>
                    <a:pt x="816394" y="457337"/>
                  </a:lnTo>
                  <a:lnTo>
                    <a:pt x="819150" y="409575"/>
                  </a:lnTo>
                  <a:lnTo>
                    <a:pt x="816394" y="361812"/>
                  </a:lnTo>
                  <a:lnTo>
                    <a:pt x="808332" y="315667"/>
                  </a:lnTo>
                  <a:lnTo>
                    <a:pt x="795270" y="271448"/>
                  </a:lnTo>
                  <a:lnTo>
                    <a:pt x="777517" y="229460"/>
                  </a:lnTo>
                  <a:lnTo>
                    <a:pt x="755380" y="190013"/>
                  </a:lnTo>
                  <a:lnTo>
                    <a:pt x="729166" y="153413"/>
                  </a:lnTo>
                  <a:lnTo>
                    <a:pt x="699182" y="119967"/>
                  </a:lnTo>
                  <a:lnTo>
                    <a:pt x="665736" y="89983"/>
                  </a:lnTo>
                  <a:lnTo>
                    <a:pt x="629136" y="63769"/>
                  </a:lnTo>
                  <a:lnTo>
                    <a:pt x="589689" y="41632"/>
                  </a:lnTo>
                  <a:lnTo>
                    <a:pt x="547701" y="23879"/>
                  </a:lnTo>
                  <a:lnTo>
                    <a:pt x="503482" y="10817"/>
                  </a:lnTo>
                  <a:lnTo>
                    <a:pt x="457337" y="2755"/>
                  </a:lnTo>
                  <a:lnTo>
                    <a:pt x="40957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77313" y="4451361"/>
              <a:ext cx="265430" cy="432434"/>
            </a:xfrm>
            <a:custGeom>
              <a:avLst/>
              <a:gdLst/>
              <a:ahLst/>
              <a:cxnLst/>
              <a:rect l="l" t="t" r="r" b="b"/>
              <a:pathLst>
                <a:path w="265430" h="432435">
                  <a:moveTo>
                    <a:pt x="142362" y="397614"/>
                  </a:moveTo>
                  <a:lnTo>
                    <a:pt x="122726" y="397614"/>
                  </a:lnTo>
                  <a:lnTo>
                    <a:pt x="122726" y="431976"/>
                  </a:lnTo>
                  <a:lnTo>
                    <a:pt x="142362" y="431976"/>
                  </a:lnTo>
                  <a:lnTo>
                    <a:pt x="142362" y="397614"/>
                  </a:lnTo>
                  <a:close/>
                </a:path>
                <a:path w="265430" h="432435">
                  <a:moveTo>
                    <a:pt x="161999" y="368161"/>
                  </a:moveTo>
                  <a:lnTo>
                    <a:pt x="103090" y="368161"/>
                  </a:lnTo>
                  <a:lnTo>
                    <a:pt x="103090" y="393196"/>
                  </a:lnTo>
                  <a:lnTo>
                    <a:pt x="107508" y="397614"/>
                  </a:lnTo>
                  <a:lnTo>
                    <a:pt x="157581" y="397614"/>
                  </a:lnTo>
                  <a:lnTo>
                    <a:pt x="161999" y="393196"/>
                  </a:lnTo>
                  <a:lnTo>
                    <a:pt x="161999" y="368161"/>
                  </a:lnTo>
                  <a:close/>
                </a:path>
                <a:path w="265430" h="432435">
                  <a:moveTo>
                    <a:pt x="201271" y="44179"/>
                  </a:moveTo>
                  <a:lnTo>
                    <a:pt x="63817" y="44179"/>
                  </a:lnTo>
                  <a:lnTo>
                    <a:pt x="18654" y="62832"/>
                  </a:lnTo>
                  <a:lnTo>
                    <a:pt x="0" y="107993"/>
                  </a:lnTo>
                  <a:lnTo>
                    <a:pt x="0" y="304346"/>
                  </a:lnTo>
                  <a:lnTo>
                    <a:pt x="18654" y="349507"/>
                  </a:lnTo>
                  <a:lnTo>
                    <a:pt x="63817" y="368161"/>
                  </a:lnTo>
                  <a:lnTo>
                    <a:pt x="201271" y="368161"/>
                  </a:lnTo>
                  <a:lnTo>
                    <a:pt x="226154" y="363160"/>
                  </a:lnTo>
                  <a:lnTo>
                    <a:pt x="246435" y="349507"/>
                  </a:lnTo>
                  <a:lnTo>
                    <a:pt x="260088" y="329228"/>
                  </a:lnTo>
                  <a:lnTo>
                    <a:pt x="265089" y="304346"/>
                  </a:lnTo>
                  <a:lnTo>
                    <a:pt x="265089" y="250096"/>
                  </a:lnTo>
                  <a:lnTo>
                    <a:pt x="215715" y="250096"/>
                  </a:lnTo>
                  <a:lnTo>
                    <a:pt x="194828" y="249551"/>
                  </a:lnTo>
                  <a:lnTo>
                    <a:pt x="173849" y="245233"/>
                  </a:lnTo>
                  <a:lnTo>
                    <a:pt x="153653" y="238568"/>
                  </a:lnTo>
                  <a:lnTo>
                    <a:pt x="138681" y="232079"/>
                  </a:lnTo>
                  <a:lnTo>
                    <a:pt x="130839" y="228259"/>
                  </a:lnTo>
                  <a:lnTo>
                    <a:pt x="29454" y="228259"/>
                  </a:lnTo>
                  <a:lnTo>
                    <a:pt x="29454" y="107993"/>
                  </a:lnTo>
                  <a:lnTo>
                    <a:pt x="63817" y="73632"/>
                  </a:lnTo>
                  <a:lnTo>
                    <a:pt x="253705" y="73632"/>
                  </a:lnTo>
                  <a:lnTo>
                    <a:pt x="246434" y="62832"/>
                  </a:lnTo>
                  <a:lnTo>
                    <a:pt x="226154" y="49180"/>
                  </a:lnTo>
                  <a:lnTo>
                    <a:pt x="201271" y="44179"/>
                  </a:lnTo>
                  <a:close/>
                </a:path>
                <a:path w="265430" h="432435">
                  <a:moveTo>
                    <a:pt x="253705" y="73632"/>
                  </a:moveTo>
                  <a:lnTo>
                    <a:pt x="201271" y="73632"/>
                  </a:lnTo>
                  <a:lnTo>
                    <a:pt x="214717" y="76309"/>
                  </a:lnTo>
                  <a:lnTo>
                    <a:pt x="225632" y="83633"/>
                  </a:lnTo>
                  <a:lnTo>
                    <a:pt x="232958" y="94548"/>
                  </a:lnTo>
                  <a:lnTo>
                    <a:pt x="235635" y="107993"/>
                  </a:lnTo>
                  <a:lnTo>
                    <a:pt x="206180" y="107993"/>
                  </a:lnTo>
                  <a:lnTo>
                    <a:pt x="206180" y="127629"/>
                  </a:lnTo>
                  <a:lnTo>
                    <a:pt x="235635" y="127629"/>
                  </a:lnTo>
                  <a:lnTo>
                    <a:pt x="235635" y="157082"/>
                  </a:lnTo>
                  <a:lnTo>
                    <a:pt x="206180" y="157082"/>
                  </a:lnTo>
                  <a:lnTo>
                    <a:pt x="206180" y="176717"/>
                  </a:lnTo>
                  <a:lnTo>
                    <a:pt x="235635" y="176717"/>
                  </a:lnTo>
                  <a:lnTo>
                    <a:pt x="235635" y="206170"/>
                  </a:lnTo>
                  <a:lnTo>
                    <a:pt x="206180" y="206170"/>
                  </a:lnTo>
                  <a:lnTo>
                    <a:pt x="206180" y="225805"/>
                  </a:lnTo>
                  <a:lnTo>
                    <a:pt x="235635" y="225805"/>
                  </a:lnTo>
                  <a:lnTo>
                    <a:pt x="235635" y="245440"/>
                  </a:lnTo>
                  <a:lnTo>
                    <a:pt x="215715" y="250096"/>
                  </a:lnTo>
                  <a:lnTo>
                    <a:pt x="265089" y="250096"/>
                  </a:lnTo>
                  <a:lnTo>
                    <a:pt x="265089" y="107994"/>
                  </a:lnTo>
                  <a:lnTo>
                    <a:pt x="260193" y="83633"/>
                  </a:lnTo>
                  <a:lnTo>
                    <a:pt x="260088" y="83112"/>
                  </a:lnTo>
                  <a:lnTo>
                    <a:pt x="253705" y="73632"/>
                  </a:lnTo>
                  <a:close/>
                </a:path>
                <a:path w="265430" h="432435">
                  <a:moveTo>
                    <a:pt x="80539" y="215489"/>
                  </a:moveTo>
                  <a:lnTo>
                    <a:pt x="62713" y="217031"/>
                  </a:lnTo>
                  <a:lnTo>
                    <a:pt x="45071" y="221241"/>
                  </a:lnTo>
                  <a:lnTo>
                    <a:pt x="29454" y="228259"/>
                  </a:lnTo>
                  <a:lnTo>
                    <a:pt x="130839" y="228259"/>
                  </a:lnTo>
                  <a:lnTo>
                    <a:pt x="125801" y="225805"/>
                  </a:lnTo>
                  <a:lnTo>
                    <a:pt x="112233" y="220206"/>
                  </a:lnTo>
                  <a:lnTo>
                    <a:pt x="96708" y="216478"/>
                  </a:lnTo>
                  <a:lnTo>
                    <a:pt x="80539" y="215489"/>
                  </a:lnTo>
                  <a:close/>
                </a:path>
                <a:path w="265430" h="432435">
                  <a:moveTo>
                    <a:pt x="132544" y="0"/>
                  </a:moveTo>
                  <a:lnTo>
                    <a:pt x="121108" y="2324"/>
                  </a:lnTo>
                  <a:lnTo>
                    <a:pt x="111742" y="8651"/>
                  </a:lnTo>
                  <a:lnTo>
                    <a:pt x="105414" y="18016"/>
                  </a:lnTo>
                  <a:lnTo>
                    <a:pt x="103090" y="29452"/>
                  </a:lnTo>
                  <a:lnTo>
                    <a:pt x="103090" y="34852"/>
                  </a:lnTo>
                  <a:lnTo>
                    <a:pt x="104563" y="39761"/>
                  </a:lnTo>
                  <a:lnTo>
                    <a:pt x="107017" y="44179"/>
                  </a:lnTo>
                  <a:lnTo>
                    <a:pt x="158071" y="44179"/>
                  </a:lnTo>
                  <a:lnTo>
                    <a:pt x="160526" y="39761"/>
                  </a:lnTo>
                  <a:lnTo>
                    <a:pt x="160673" y="39270"/>
                  </a:lnTo>
                  <a:lnTo>
                    <a:pt x="127144" y="39270"/>
                  </a:lnTo>
                  <a:lnTo>
                    <a:pt x="122726" y="34852"/>
                  </a:lnTo>
                  <a:lnTo>
                    <a:pt x="122726" y="24053"/>
                  </a:lnTo>
                  <a:lnTo>
                    <a:pt x="127144" y="19635"/>
                  </a:lnTo>
                  <a:lnTo>
                    <a:pt x="160003" y="19635"/>
                  </a:lnTo>
                  <a:lnTo>
                    <a:pt x="159674" y="18016"/>
                  </a:lnTo>
                  <a:lnTo>
                    <a:pt x="153346" y="8651"/>
                  </a:lnTo>
                  <a:lnTo>
                    <a:pt x="143981" y="2324"/>
                  </a:lnTo>
                  <a:lnTo>
                    <a:pt x="132544" y="0"/>
                  </a:lnTo>
                  <a:close/>
                </a:path>
                <a:path w="265430" h="432435">
                  <a:moveTo>
                    <a:pt x="160003" y="19635"/>
                  </a:moveTo>
                  <a:lnTo>
                    <a:pt x="137944" y="19635"/>
                  </a:lnTo>
                  <a:lnTo>
                    <a:pt x="142362" y="24053"/>
                  </a:lnTo>
                  <a:lnTo>
                    <a:pt x="142362" y="34852"/>
                  </a:lnTo>
                  <a:lnTo>
                    <a:pt x="137944" y="39270"/>
                  </a:lnTo>
                  <a:lnTo>
                    <a:pt x="160673" y="39270"/>
                  </a:lnTo>
                  <a:lnTo>
                    <a:pt x="161999" y="34852"/>
                  </a:lnTo>
                  <a:lnTo>
                    <a:pt x="161999" y="29452"/>
                  </a:lnTo>
                  <a:lnTo>
                    <a:pt x="160003" y="19635"/>
                  </a:lnTo>
                  <a:close/>
                </a:path>
              </a:pathLst>
            </a:custGeom>
            <a:solidFill>
              <a:srgbClr val="E84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400175" y="2838450"/>
            <a:ext cx="819150" cy="809625"/>
            <a:chOff x="1400175" y="2838450"/>
            <a:chExt cx="819150" cy="809625"/>
          </a:xfrm>
        </p:grpSpPr>
        <p:sp>
          <p:nvSpPr>
            <p:cNvPr id="10" name="object 10"/>
            <p:cNvSpPr/>
            <p:nvPr/>
          </p:nvSpPr>
          <p:spPr>
            <a:xfrm>
              <a:off x="1400175" y="2838450"/>
              <a:ext cx="819150" cy="809625"/>
            </a:xfrm>
            <a:custGeom>
              <a:avLst/>
              <a:gdLst/>
              <a:ahLst/>
              <a:cxnLst/>
              <a:rect l="l" t="t" r="r" b="b"/>
              <a:pathLst>
                <a:path w="819150" h="809625">
                  <a:moveTo>
                    <a:pt x="409575" y="0"/>
                  </a:moveTo>
                  <a:lnTo>
                    <a:pt x="361812" y="2723"/>
                  </a:lnTo>
                  <a:lnTo>
                    <a:pt x="315667" y="10690"/>
                  </a:lnTo>
                  <a:lnTo>
                    <a:pt x="271448" y="23598"/>
                  </a:lnTo>
                  <a:lnTo>
                    <a:pt x="229460" y="41142"/>
                  </a:lnTo>
                  <a:lnTo>
                    <a:pt x="190013" y="63018"/>
                  </a:lnTo>
                  <a:lnTo>
                    <a:pt x="153413" y="88924"/>
                  </a:lnTo>
                  <a:lnTo>
                    <a:pt x="119967" y="118554"/>
                  </a:lnTo>
                  <a:lnTo>
                    <a:pt x="89983" y="151606"/>
                  </a:lnTo>
                  <a:lnTo>
                    <a:pt x="63769" y="187775"/>
                  </a:lnTo>
                  <a:lnTo>
                    <a:pt x="41632" y="226757"/>
                  </a:lnTo>
                  <a:lnTo>
                    <a:pt x="23879" y="268250"/>
                  </a:lnTo>
                  <a:lnTo>
                    <a:pt x="10817" y="311949"/>
                  </a:lnTo>
                  <a:lnTo>
                    <a:pt x="2755" y="357549"/>
                  </a:lnTo>
                  <a:lnTo>
                    <a:pt x="0" y="404749"/>
                  </a:lnTo>
                  <a:lnTo>
                    <a:pt x="2755" y="451973"/>
                  </a:lnTo>
                  <a:lnTo>
                    <a:pt x="10817" y="497595"/>
                  </a:lnTo>
                  <a:lnTo>
                    <a:pt x="23879" y="541312"/>
                  </a:lnTo>
                  <a:lnTo>
                    <a:pt x="41632" y="582820"/>
                  </a:lnTo>
                  <a:lnTo>
                    <a:pt x="63769" y="621816"/>
                  </a:lnTo>
                  <a:lnTo>
                    <a:pt x="89983" y="657995"/>
                  </a:lnTo>
                  <a:lnTo>
                    <a:pt x="119967" y="691054"/>
                  </a:lnTo>
                  <a:lnTo>
                    <a:pt x="153413" y="720690"/>
                  </a:lnTo>
                  <a:lnTo>
                    <a:pt x="190013" y="746600"/>
                  </a:lnTo>
                  <a:lnTo>
                    <a:pt x="229460" y="768479"/>
                  </a:lnTo>
                  <a:lnTo>
                    <a:pt x="271448" y="786025"/>
                  </a:lnTo>
                  <a:lnTo>
                    <a:pt x="315667" y="798934"/>
                  </a:lnTo>
                  <a:lnTo>
                    <a:pt x="361812" y="806901"/>
                  </a:lnTo>
                  <a:lnTo>
                    <a:pt x="409575" y="809625"/>
                  </a:lnTo>
                  <a:lnTo>
                    <a:pt x="457337" y="806901"/>
                  </a:lnTo>
                  <a:lnTo>
                    <a:pt x="503482" y="798934"/>
                  </a:lnTo>
                  <a:lnTo>
                    <a:pt x="547701" y="786025"/>
                  </a:lnTo>
                  <a:lnTo>
                    <a:pt x="589689" y="768479"/>
                  </a:lnTo>
                  <a:lnTo>
                    <a:pt x="629136" y="746600"/>
                  </a:lnTo>
                  <a:lnTo>
                    <a:pt x="665736" y="720690"/>
                  </a:lnTo>
                  <a:lnTo>
                    <a:pt x="699182" y="691054"/>
                  </a:lnTo>
                  <a:lnTo>
                    <a:pt x="729166" y="657995"/>
                  </a:lnTo>
                  <a:lnTo>
                    <a:pt x="755380" y="621816"/>
                  </a:lnTo>
                  <a:lnTo>
                    <a:pt x="777517" y="582820"/>
                  </a:lnTo>
                  <a:lnTo>
                    <a:pt x="795270" y="541312"/>
                  </a:lnTo>
                  <a:lnTo>
                    <a:pt x="808332" y="497595"/>
                  </a:lnTo>
                  <a:lnTo>
                    <a:pt x="816394" y="451973"/>
                  </a:lnTo>
                  <a:lnTo>
                    <a:pt x="819150" y="404749"/>
                  </a:lnTo>
                  <a:lnTo>
                    <a:pt x="816394" y="357549"/>
                  </a:lnTo>
                  <a:lnTo>
                    <a:pt x="808332" y="311949"/>
                  </a:lnTo>
                  <a:lnTo>
                    <a:pt x="795270" y="268250"/>
                  </a:lnTo>
                  <a:lnTo>
                    <a:pt x="777517" y="226757"/>
                  </a:lnTo>
                  <a:lnTo>
                    <a:pt x="755380" y="187775"/>
                  </a:lnTo>
                  <a:lnTo>
                    <a:pt x="729166" y="151606"/>
                  </a:lnTo>
                  <a:lnTo>
                    <a:pt x="699182" y="118554"/>
                  </a:lnTo>
                  <a:lnTo>
                    <a:pt x="665736" y="88924"/>
                  </a:lnTo>
                  <a:lnTo>
                    <a:pt x="629136" y="63018"/>
                  </a:lnTo>
                  <a:lnTo>
                    <a:pt x="589689" y="41142"/>
                  </a:lnTo>
                  <a:lnTo>
                    <a:pt x="547701" y="23598"/>
                  </a:lnTo>
                  <a:lnTo>
                    <a:pt x="503482" y="10690"/>
                  </a:lnTo>
                  <a:lnTo>
                    <a:pt x="457337" y="2723"/>
                  </a:lnTo>
                  <a:lnTo>
                    <a:pt x="40957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84032" y="3108667"/>
              <a:ext cx="452120" cy="269875"/>
            </a:xfrm>
            <a:custGeom>
              <a:avLst/>
              <a:gdLst/>
              <a:ahLst/>
              <a:cxnLst/>
              <a:rect l="l" t="t" r="r" b="b"/>
              <a:pathLst>
                <a:path w="452119" h="269875">
                  <a:moveTo>
                    <a:pt x="294551" y="19240"/>
                  </a:moveTo>
                  <a:lnTo>
                    <a:pt x="293001" y="11772"/>
                  </a:lnTo>
                  <a:lnTo>
                    <a:pt x="288772" y="5651"/>
                  </a:lnTo>
                  <a:lnTo>
                    <a:pt x="282536" y="1511"/>
                  </a:lnTo>
                  <a:lnTo>
                    <a:pt x="274904" y="0"/>
                  </a:lnTo>
                  <a:lnTo>
                    <a:pt x="265087" y="0"/>
                  </a:lnTo>
                  <a:lnTo>
                    <a:pt x="265087" y="28854"/>
                  </a:lnTo>
                  <a:lnTo>
                    <a:pt x="265087" y="182803"/>
                  </a:lnTo>
                  <a:lnTo>
                    <a:pt x="29451" y="182803"/>
                  </a:lnTo>
                  <a:lnTo>
                    <a:pt x="29451" y="28854"/>
                  </a:lnTo>
                  <a:lnTo>
                    <a:pt x="265087" y="28854"/>
                  </a:lnTo>
                  <a:lnTo>
                    <a:pt x="265087" y="0"/>
                  </a:lnTo>
                  <a:lnTo>
                    <a:pt x="19634" y="0"/>
                  </a:lnTo>
                  <a:lnTo>
                    <a:pt x="12014" y="1511"/>
                  </a:lnTo>
                  <a:lnTo>
                    <a:pt x="5765" y="5651"/>
                  </a:lnTo>
                  <a:lnTo>
                    <a:pt x="1549" y="11772"/>
                  </a:lnTo>
                  <a:lnTo>
                    <a:pt x="0" y="19240"/>
                  </a:lnTo>
                  <a:lnTo>
                    <a:pt x="0" y="192430"/>
                  </a:lnTo>
                  <a:lnTo>
                    <a:pt x="1549" y="199898"/>
                  </a:lnTo>
                  <a:lnTo>
                    <a:pt x="5765" y="206019"/>
                  </a:lnTo>
                  <a:lnTo>
                    <a:pt x="12014" y="210146"/>
                  </a:lnTo>
                  <a:lnTo>
                    <a:pt x="19634" y="211670"/>
                  </a:lnTo>
                  <a:lnTo>
                    <a:pt x="117817" y="211670"/>
                  </a:lnTo>
                  <a:lnTo>
                    <a:pt x="117817" y="240525"/>
                  </a:lnTo>
                  <a:lnTo>
                    <a:pt x="73634" y="240525"/>
                  </a:lnTo>
                  <a:lnTo>
                    <a:pt x="73634" y="269392"/>
                  </a:lnTo>
                  <a:lnTo>
                    <a:pt x="220916" y="269392"/>
                  </a:lnTo>
                  <a:lnTo>
                    <a:pt x="220916" y="240525"/>
                  </a:lnTo>
                  <a:lnTo>
                    <a:pt x="176733" y="240525"/>
                  </a:lnTo>
                  <a:lnTo>
                    <a:pt x="176733" y="211670"/>
                  </a:lnTo>
                  <a:lnTo>
                    <a:pt x="274904" y="211670"/>
                  </a:lnTo>
                  <a:lnTo>
                    <a:pt x="282536" y="210146"/>
                  </a:lnTo>
                  <a:lnTo>
                    <a:pt x="288772" y="206019"/>
                  </a:lnTo>
                  <a:lnTo>
                    <a:pt x="293001" y="199898"/>
                  </a:lnTo>
                  <a:lnTo>
                    <a:pt x="294551" y="192430"/>
                  </a:lnTo>
                  <a:lnTo>
                    <a:pt x="294551" y="182803"/>
                  </a:lnTo>
                  <a:lnTo>
                    <a:pt x="294551" y="28854"/>
                  </a:lnTo>
                  <a:lnTo>
                    <a:pt x="294551" y="19240"/>
                  </a:lnTo>
                  <a:close/>
                </a:path>
                <a:path w="452119" h="269875">
                  <a:moveTo>
                    <a:pt x="451637" y="19240"/>
                  </a:moveTo>
                  <a:lnTo>
                    <a:pt x="450088" y="11772"/>
                  </a:lnTo>
                  <a:lnTo>
                    <a:pt x="445871" y="5651"/>
                  </a:lnTo>
                  <a:lnTo>
                    <a:pt x="439623" y="1511"/>
                  </a:lnTo>
                  <a:lnTo>
                    <a:pt x="432003" y="0"/>
                  </a:lnTo>
                  <a:lnTo>
                    <a:pt x="432003" y="19240"/>
                  </a:lnTo>
                  <a:lnTo>
                    <a:pt x="432003" y="48107"/>
                  </a:lnTo>
                  <a:lnTo>
                    <a:pt x="432003" y="67348"/>
                  </a:lnTo>
                  <a:lnTo>
                    <a:pt x="432003" y="96215"/>
                  </a:lnTo>
                  <a:lnTo>
                    <a:pt x="397637" y="96215"/>
                  </a:lnTo>
                  <a:lnTo>
                    <a:pt x="397637" y="217919"/>
                  </a:lnTo>
                  <a:lnTo>
                    <a:pt x="397637" y="234276"/>
                  </a:lnTo>
                  <a:lnTo>
                    <a:pt x="391248" y="240525"/>
                  </a:lnTo>
                  <a:lnTo>
                    <a:pt x="374561" y="240525"/>
                  </a:lnTo>
                  <a:lnTo>
                    <a:pt x="368185" y="234276"/>
                  </a:lnTo>
                  <a:lnTo>
                    <a:pt x="368185" y="217919"/>
                  </a:lnTo>
                  <a:lnTo>
                    <a:pt x="374561" y="211670"/>
                  </a:lnTo>
                  <a:lnTo>
                    <a:pt x="391248" y="211670"/>
                  </a:lnTo>
                  <a:lnTo>
                    <a:pt x="397637" y="217919"/>
                  </a:lnTo>
                  <a:lnTo>
                    <a:pt x="397637" y="96215"/>
                  </a:lnTo>
                  <a:lnTo>
                    <a:pt x="333819" y="96215"/>
                  </a:lnTo>
                  <a:lnTo>
                    <a:pt x="333819" y="67348"/>
                  </a:lnTo>
                  <a:lnTo>
                    <a:pt x="432003" y="67348"/>
                  </a:lnTo>
                  <a:lnTo>
                    <a:pt x="432003" y="48107"/>
                  </a:lnTo>
                  <a:lnTo>
                    <a:pt x="333819" y="48107"/>
                  </a:lnTo>
                  <a:lnTo>
                    <a:pt x="333819" y="19240"/>
                  </a:lnTo>
                  <a:lnTo>
                    <a:pt x="432003" y="19240"/>
                  </a:lnTo>
                  <a:lnTo>
                    <a:pt x="432003" y="0"/>
                  </a:lnTo>
                  <a:lnTo>
                    <a:pt x="333819" y="0"/>
                  </a:lnTo>
                  <a:lnTo>
                    <a:pt x="326199" y="1511"/>
                  </a:lnTo>
                  <a:lnTo>
                    <a:pt x="319951" y="5651"/>
                  </a:lnTo>
                  <a:lnTo>
                    <a:pt x="315734" y="11772"/>
                  </a:lnTo>
                  <a:lnTo>
                    <a:pt x="314185" y="19240"/>
                  </a:lnTo>
                  <a:lnTo>
                    <a:pt x="314185" y="250151"/>
                  </a:lnTo>
                  <a:lnTo>
                    <a:pt x="315734" y="257619"/>
                  </a:lnTo>
                  <a:lnTo>
                    <a:pt x="319951" y="263740"/>
                  </a:lnTo>
                  <a:lnTo>
                    <a:pt x="326199" y="267881"/>
                  </a:lnTo>
                  <a:lnTo>
                    <a:pt x="333819" y="269392"/>
                  </a:lnTo>
                  <a:lnTo>
                    <a:pt x="432003" y="269392"/>
                  </a:lnTo>
                  <a:lnTo>
                    <a:pt x="439623" y="267881"/>
                  </a:lnTo>
                  <a:lnTo>
                    <a:pt x="445871" y="263740"/>
                  </a:lnTo>
                  <a:lnTo>
                    <a:pt x="450088" y="257619"/>
                  </a:lnTo>
                  <a:lnTo>
                    <a:pt x="451637" y="250151"/>
                  </a:lnTo>
                  <a:lnTo>
                    <a:pt x="451637" y="240525"/>
                  </a:lnTo>
                  <a:lnTo>
                    <a:pt x="451637" y="211670"/>
                  </a:lnTo>
                  <a:lnTo>
                    <a:pt x="451637" y="96215"/>
                  </a:lnTo>
                  <a:lnTo>
                    <a:pt x="451637" y="67348"/>
                  </a:lnTo>
                  <a:lnTo>
                    <a:pt x="451637" y="48107"/>
                  </a:lnTo>
                  <a:lnTo>
                    <a:pt x="451637" y="19240"/>
                  </a:lnTo>
                  <a:close/>
                </a:path>
              </a:pathLst>
            </a:custGeom>
            <a:solidFill>
              <a:srgbClr val="E84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79726" y="2834703"/>
            <a:ext cx="1884680" cy="78676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ct val="84900"/>
              </a:lnSpc>
              <a:spcBef>
                <a:spcPts val="380"/>
              </a:spcBef>
            </a:pPr>
            <a:r>
              <a:rPr sz="1400" b="1" dirty="0">
                <a:latin typeface="Georgia"/>
                <a:cs typeface="Georgia"/>
              </a:rPr>
              <a:t>UNIT</a:t>
            </a:r>
            <a:r>
              <a:rPr sz="1400" b="1" spc="-6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I:</a:t>
            </a:r>
            <a:r>
              <a:rPr sz="1400" b="1" spc="1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Introduction </a:t>
            </a:r>
            <a:r>
              <a:rPr sz="1400" dirty="0">
                <a:latin typeface="Georgia"/>
                <a:cs typeface="Georgia"/>
              </a:rPr>
              <a:t>to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Artificial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Intelligence </a:t>
            </a:r>
            <a:r>
              <a:rPr sz="1400" dirty="0">
                <a:latin typeface="Georgia"/>
                <a:cs typeface="Georgia"/>
              </a:rPr>
              <a:t>and</a:t>
            </a:r>
            <a:r>
              <a:rPr sz="1400" spc="3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Python</a:t>
            </a:r>
            <a:r>
              <a:rPr sz="1400" spc="-6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for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Data </a:t>
            </a:r>
            <a:r>
              <a:rPr sz="1400" spc="-10" dirty="0">
                <a:latin typeface="Georgia"/>
                <a:cs typeface="Georgia"/>
              </a:rPr>
              <a:t>Analysis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38675" y="2838450"/>
            <a:ext cx="819150" cy="809625"/>
            <a:chOff x="4638675" y="2838450"/>
            <a:chExt cx="819150" cy="809625"/>
          </a:xfrm>
        </p:grpSpPr>
        <p:sp>
          <p:nvSpPr>
            <p:cNvPr id="14" name="object 14"/>
            <p:cNvSpPr/>
            <p:nvPr/>
          </p:nvSpPr>
          <p:spPr>
            <a:xfrm>
              <a:off x="4638675" y="2838450"/>
              <a:ext cx="819150" cy="809625"/>
            </a:xfrm>
            <a:custGeom>
              <a:avLst/>
              <a:gdLst/>
              <a:ahLst/>
              <a:cxnLst/>
              <a:rect l="l" t="t" r="r" b="b"/>
              <a:pathLst>
                <a:path w="819150" h="809625">
                  <a:moveTo>
                    <a:pt x="409575" y="0"/>
                  </a:moveTo>
                  <a:lnTo>
                    <a:pt x="361812" y="2723"/>
                  </a:lnTo>
                  <a:lnTo>
                    <a:pt x="315667" y="10690"/>
                  </a:lnTo>
                  <a:lnTo>
                    <a:pt x="271448" y="23598"/>
                  </a:lnTo>
                  <a:lnTo>
                    <a:pt x="229460" y="41142"/>
                  </a:lnTo>
                  <a:lnTo>
                    <a:pt x="190013" y="63018"/>
                  </a:lnTo>
                  <a:lnTo>
                    <a:pt x="153413" y="88924"/>
                  </a:lnTo>
                  <a:lnTo>
                    <a:pt x="119967" y="118554"/>
                  </a:lnTo>
                  <a:lnTo>
                    <a:pt x="89983" y="151606"/>
                  </a:lnTo>
                  <a:lnTo>
                    <a:pt x="63769" y="187775"/>
                  </a:lnTo>
                  <a:lnTo>
                    <a:pt x="41632" y="226757"/>
                  </a:lnTo>
                  <a:lnTo>
                    <a:pt x="23879" y="268250"/>
                  </a:lnTo>
                  <a:lnTo>
                    <a:pt x="10817" y="311949"/>
                  </a:lnTo>
                  <a:lnTo>
                    <a:pt x="2755" y="357549"/>
                  </a:lnTo>
                  <a:lnTo>
                    <a:pt x="0" y="404749"/>
                  </a:lnTo>
                  <a:lnTo>
                    <a:pt x="2755" y="451973"/>
                  </a:lnTo>
                  <a:lnTo>
                    <a:pt x="10817" y="497595"/>
                  </a:lnTo>
                  <a:lnTo>
                    <a:pt x="23879" y="541312"/>
                  </a:lnTo>
                  <a:lnTo>
                    <a:pt x="41632" y="582820"/>
                  </a:lnTo>
                  <a:lnTo>
                    <a:pt x="63769" y="621816"/>
                  </a:lnTo>
                  <a:lnTo>
                    <a:pt x="89983" y="657995"/>
                  </a:lnTo>
                  <a:lnTo>
                    <a:pt x="119967" y="691054"/>
                  </a:lnTo>
                  <a:lnTo>
                    <a:pt x="153413" y="720690"/>
                  </a:lnTo>
                  <a:lnTo>
                    <a:pt x="190013" y="746600"/>
                  </a:lnTo>
                  <a:lnTo>
                    <a:pt x="229460" y="768479"/>
                  </a:lnTo>
                  <a:lnTo>
                    <a:pt x="271448" y="786025"/>
                  </a:lnTo>
                  <a:lnTo>
                    <a:pt x="315667" y="798934"/>
                  </a:lnTo>
                  <a:lnTo>
                    <a:pt x="361812" y="806901"/>
                  </a:lnTo>
                  <a:lnTo>
                    <a:pt x="409575" y="809625"/>
                  </a:lnTo>
                  <a:lnTo>
                    <a:pt x="457337" y="806901"/>
                  </a:lnTo>
                  <a:lnTo>
                    <a:pt x="503482" y="798934"/>
                  </a:lnTo>
                  <a:lnTo>
                    <a:pt x="547701" y="786025"/>
                  </a:lnTo>
                  <a:lnTo>
                    <a:pt x="589689" y="768479"/>
                  </a:lnTo>
                  <a:lnTo>
                    <a:pt x="629136" y="746600"/>
                  </a:lnTo>
                  <a:lnTo>
                    <a:pt x="665736" y="720690"/>
                  </a:lnTo>
                  <a:lnTo>
                    <a:pt x="699182" y="691054"/>
                  </a:lnTo>
                  <a:lnTo>
                    <a:pt x="729166" y="657995"/>
                  </a:lnTo>
                  <a:lnTo>
                    <a:pt x="755380" y="621816"/>
                  </a:lnTo>
                  <a:lnTo>
                    <a:pt x="777517" y="582820"/>
                  </a:lnTo>
                  <a:lnTo>
                    <a:pt x="795270" y="541312"/>
                  </a:lnTo>
                  <a:lnTo>
                    <a:pt x="808332" y="497595"/>
                  </a:lnTo>
                  <a:lnTo>
                    <a:pt x="816394" y="451973"/>
                  </a:lnTo>
                  <a:lnTo>
                    <a:pt x="819150" y="404749"/>
                  </a:lnTo>
                  <a:lnTo>
                    <a:pt x="816394" y="357549"/>
                  </a:lnTo>
                  <a:lnTo>
                    <a:pt x="808332" y="311949"/>
                  </a:lnTo>
                  <a:lnTo>
                    <a:pt x="795270" y="268250"/>
                  </a:lnTo>
                  <a:lnTo>
                    <a:pt x="777517" y="226757"/>
                  </a:lnTo>
                  <a:lnTo>
                    <a:pt x="755380" y="187775"/>
                  </a:lnTo>
                  <a:lnTo>
                    <a:pt x="729166" y="151606"/>
                  </a:lnTo>
                  <a:lnTo>
                    <a:pt x="699182" y="118554"/>
                  </a:lnTo>
                  <a:lnTo>
                    <a:pt x="665736" y="88924"/>
                  </a:lnTo>
                  <a:lnTo>
                    <a:pt x="629136" y="63018"/>
                  </a:lnTo>
                  <a:lnTo>
                    <a:pt x="589689" y="41142"/>
                  </a:lnTo>
                  <a:lnTo>
                    <a:pt x="547701" y="23598"/>
                  </a:lnTo>
                  <a:lnTo>
                    <a:pt x="503482" y="10690"/>
                  </a:lnTo>
                  <a:lnTo>
                    <a:pt x="457337" y="2723"/>
                  </a:lnTo>
                  <a:lnTo>
                    <a:pt x="40957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09085" y="3079793"/>
              <a:ext cx="78545" cy="7697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009086" y="3329950"/>
              <a:ext cx="78740" cy="77470"/>
            </a:xfrm>
            <a:custGeom>
              <a:avLst/>
              <a:gdLst/>
              <a:ahLst/>
              <a:cxnLst/>
              <a:rect l="l" t="t" r="r" b="b"/>
              <a:pathLst>
                <a:path w="78739" h="77470">
                  <a:moveTo>
                    <a:pt x="39272" y="0"/>
                  </a:moveTo>
                  <a:lnTo>
                    <a:pt x="23985" y="3024"/>
                  </a:lnTo>
                  <a:lnTo>
                    <a:pt x="11501" y="11271"/>
                  </a:lnTo>
                  <a:lnTo>
                    <a:pt x="3085" y="23504"/>
                  </a:lnTo>
                  <a:lnTo>
                    <a:pt x="0" y="38485"/>
                  </a:lnTo>
                  <a:lnTo>
                    <a:pt x="3085" y="53466"/>
                  </a:lnTo>
                  <a:lnTo>
                    <a:pt x="11501" y="65699"/>
                  </a:lnTo>
                  <a:lnTo>
                    <a:pt x="23985" y="73947"/>
                  </a:lnTo>
                  <a:lnTo>
                    <a:pt x="39272" y="76971"/>
                  </a:lnTo>
                  <a:lnTo>
                    <a:pt x="54557" y="73947"/>
                  </a:lnTo>
                  <a:lnTo>
                    <a:pt x="67040" y="65699"/>
                  </a:lnTo>
                  <a:lnTo>
                    <a:pt x="75458" y="53466"/>
                  </a:lnTo>
                  <a:lnTo>
                    <a:pt x="78545" y="38485"/>
                  </a:lnTo>
                  <a:lnTo>
                    <a:pt x="75458" y="23504"/>
                  </a:lnTo>
                  <a:lnTo>
                    <a:pt x="67040" y="11271"/>
                  </a:lnTo>
                  <a:lnTo>
                    <a:pt x="54557" y="3024"/>
                  </a:lnTo>
                  <a:lnTo>
                    <a:pt x="39272" y="0"/>
                  </a:lnTo>
                  <a:close/>
                </a:path>
              </a:pathLst>
            </a:custGeom>
            <a:solidFill>
              <a:srgbClr val="E84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36721" y="3079793"/>
              <a:ext cx="78545" cy="7697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881448" y="3079800"/>
              <a:ext cx="309880" cy="232410"/>
            </a:xfrm>
            <a:custGeom>
              <a:avLst/>
              <a:gdLst/>
              <a:ahLst/>
              <a:cxnLst/>
              <a:rect l="l" t="t" r="r" b="b"/>
              <a:pathLst>
                <a:path w="309879" h="232410">
                  <a:moveTo>
                    <a:pt x="78536" y="38481"/>
                  </a:moveTo>
                  <a:lnTo>
                    <a:pt x="75450" y="23507"/>
                  </a:lnTo>
                  <a:lnTo>
                    <a:pt x="67030" y="11264"/>
                  </a:lnTo>
                  <a:lnTo>
                    <a:pt x="54546" y="3022"/>
                  </a:lnTo>
                  <a:lnTo>
                    <a:pt x="39268" y="0"/>
                  </a:lnTo>
                  <a:lnTo>
                    <a:pt x="23977" y="3022"/>
                  </a:lnTo>
                  <a:lnTo>
                    <a:pt x="11493" y="11264"/>
                  </a:lnTo>
                  <a:lnTo>
                    <a:pt x="3086" y="23507"/>
                  </a:lnTo>
                  <a:lnTo>
                    <a:pt x="0" y="38481"/>
                  </a:lnTo>
                  <a:lnTo>
                    <a:pt x="3086" y="53467"/>
                  </a:lnTo>
                  <a:lnTo>
                    <a:pt x="11493" y="65697"/>
                  </a:lnTo>
                  <a:lnTo>
                    <a:pt x="23977" y="73952"/>
                  </a:lnTo>
                  <a:lnTo>
                    <a:pt x="39268" y="76974"/>
                  </a:lnTo>
                  <a:lnTo>
                    <a:pt x="54546" y="73952"/>
                  </a:lnTo>
                  <a:lnTo>
                    <a:pt x="67030" y="65697"/>
                  </a:lnTo>
                  <a:lnTo>
                    <a:pt x="75450" y="53467"/>
                  </a:lnTo>
                  <a:lnTo>
                    <a:pt x="78536" y="38481"/>
                  </a:lnTo>
                  <a:close/>
                </a:path>
                <a:path w="309879" h="232410">
                  <a:moveTo>
                    <a:pt x="309270" y="93853"/>
                  </a:moveTo>
                  <a:lnTo>
                    <a:pt x="308686" y="93853"/>
                  </a:lnTo>
                  <a:lnTo>
                    <a:pt x="308686" y="95110"/>
                  </a:lnTo>
                  <a:lnTo>
                    <a:pt x="302945" y="95110"/>
                  </a:lnTo>
                  <a:lnTo>
                    <a:pt x="302945" y="96367"/>
                  </a:lnTo>
                  <a:lnTo>
                    <a:pt x="289636" y="96367"/>
                  </a:lnTo>
                  <a:lnTo>
                    <a:pt x="289636" y="154203"/>
                  </a:lnTo>
                  <a:lnTo>
                    <a:pt x="176720" y="154203"/>
                  </a:lnTo>
                  <a:lnTo>
                    <a:pt x="176720" y="96367"/>
                  </a:lnTo>
                  <a:lnTo>
                    <a:pt x="176720" y="95110"/>
                  </a:lnTo>
                  <a:lnTo>
                    <a:pt x="174498" y="95110"/>
                  </a:lnTo>
                  <a:lnTo>
                    <a:pt x="174498" y="96367"/>
                  </a:lnTo>
                  <a:lnTo>
                    <a:pt x="159321" y="96367"/>
                  </a:lnTo>
                  <a:lnTo>
                    <a:pt x="159321" y="95110"/>
                  </a:lnTo>
                  <a:lnTo>
                    <a:pt x="157086" y="95110"/>
                  </a:lnTo>
                  <a:lnTo>
                    <a:pt x="157086" y="96367"/>
                  </a:lnTo>
                  <a:lnTo>
                    <a:pt x="157086" y="154203"/>
                  </a:lnTo>
                  <a:lnTo>
                    <a:pt x="44183" y="154203"/>
                  </a:lnTo>
                  <a:lnTo>
                    <a:pt x="44183" y="96367"/>
                  </a:lnTo>
                  <a:lnTo>
                    <a:pt x="30861" y="96367"/>
                  </a:lnTo>
                  <a:lnTo>
                    <a:pt x="30861" y="95110"/>
                  </a:lnTo>
                  <a:lnTo>
                    <a:pt x="25120" y="95110"/>
                  </a:lnTo>
                  <a:lnTo>
                    <a:pt x="25120" y="93853"/>
                  </a:lnTo>
                  <a:lnTo>
                    <a:pt x="24536" y="93853"/>
                  </a:lnTo>
                  <a:lnTo>
                    <a:pt x="24536" y="95110"/>
                  </a:lnTo>
                  <a:lnTo>
                    <a:pt x="24536" y="96367"/>
                  </a:lnTo>
                  <a:lnTo>
                    <a:pt x="24536" y="154203"/>
                  </a:lnTo>
                  <a:lnTo>
                    <a:pt x="24536" y="173062"/>
                  </a:lnTo>
                  <a:lnTo>
                    <a:pt x="157086" y="173062"/>
                  </a:lnTo>
                  <a:lnTo>
                    <a:pt x="157086" y="230886"/>
                  </a:lnTo>
                  <a:lnTo>
                    <a:pt x="157086" y="232143"/>
                  </a:lnTo>
                  <a:lnTo>
                    <a:pt x="158559" y="232143"/>
                  </a:lnTo>
                  <a:lnTo>
                    <a:pt x="158559" y="230886"/>
                  </a:lnTo>
                  <a:lnTo>
                    <a:pt x="175247" y="230886"/>
                  </a:lnTo>
                  <a:lnTo>
                    <a:pt x="175247" y="232143"/>
                  </a:lnTo>
                  <a:lnTo>
                    <a:pt x="176720" y="232143"/>
                  </a:lnTo>
                  <a:lnTo>
                    <a:pt x="176720" y="230886"/>
                  </a:lnTo>
                  <a:lnTo>
                    <a:pt x="176720" y="173062"/>
                  </a:lnTo>
                  <a:lnTo>
                    <a:pt x="309270" y="173062"/>
                  </a:lnTo>
                  <a:lnTo>
                    <a:pt x="309270" y="154203"/>
                  </a:lnTo>
                  <a:lnTo>
                    <a:pt x="309270" y="96367"/>
                  </a:lnTo>
                  <a:lnTo>
                    <a:pt x="309270" y="95110"/>
                  </a:lnTo>
                  <a:lnTo>
                    <a:pt x="309270" y="93853"/>
                  </a:lnTo>
                  <a:close/>
                </a:path>
              </a:pathLst>
            </a:custGeom>
            <a:solidFill>
              <a:srgbClr val="E84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622544" y="2834703"/>
            <a:ext cx="1798955" cy="786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just">
              <a:lnSpc>
                <a:spcPts val="1555"/>
              </a:lnSpc>
              <a:spcBef>
                <a:spcPts val="125"/>
              </a:spcBef>
            </a:pPr>
            <a:r>
              <a:rPr sz="1400" b="1" dirty="0">
                <a:latin typeface="Georgia"/>
                <a:cs typeface="Georgia"/>
              </a:rPr>
              <a:t>UNIT</a:t>
            </a:r>
            <a:r>
              <a:rPr sz="1400" b="1" spc="-4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II:</a:t>
            </a:r>
            <a:r>
              <a:rPr sz="1400" b="1" spc="-10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Data</a:t>
            </a:r>
            <a:endParaRPr sz="1400">
              <a:latin typeface="Georgia"/>
              <a:cs typeface="Georgia"/>
            </a:endParaRPr>
          </a:p>
          <a:p>
            <a:pPr marL="12700" marR="5080" algn="just">
              <a:lnSpc>
                <a:spcPts val="1430"/>
              </a:lnSpc>
              <a:spcBef>
                <a:spcPts val="130"/>
              </a:spcBef>
            </a:pPr>
            <a:r>
              <a:rPr sz="1400" dirty="0">
                <a:latin typeface="Georgia"/>
                <a:cs typeface="Georgia"/>
              </a:rPr>
              <a:t>Wrangling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Techniques </a:t>
            </a:r>
            <a:r>
              <a:rPr sz="1400" dirty="0">
                <a:latin typeface="Georgia"/>
                <a:cs typeface="Georgia"/>
              </a:rPr>
              <a:t>and</a:t>
            </a:r>
            <a:r>
              <a:rPr sz="1400" spc="6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Natural</a:t>
            </a:r>
            <a:r>
              <a:rPr sz="1400" spc="-6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Language Processing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886700" y="2838450"/>
            <a:ext cx="809625" cy="809625"/>
            <a:chOff x="7886700" y="2838450"/>
            <a:chExt cx="809625" cy="809625"/>
          </a:xfrm>
        </p:grpSpPr>
        <p:sp>
          <p:nvSpPr>
            <p:cNvPr id="21" name="object 21"/>
            <p:cNvSpPr/>
            <p:nvPr/>
          </p:nvSpPr>
          <p:spPr>
            <a:xfrm>
              <a:off x="7886700" y="2838450"/>
              <a:ext cx="809625" cy="809625"/>
            </a:xfrm>
            <a:custGeom>
              <a:avLst/>
              <a:gdLst/>
              <a:ahLst/>
              <a:cxnLst/>
              <a:rect l="l" t="t" r="r" b="b"/>
              <a:pathLst>
                <a:path w="809625" h="809625">
                  <a:moveTo>
                    <a:pt x="404875" y="0"/>
                  </a:moveTo>
                  <a:lnTo>
                    <a:pt x="357651" y="2723"/>
                  </a:lnTo>
                  <a:lnTo>
                    <a:pt x="312029" y="10690"/>
                  </a:lnTo>
                  <a:lnTo>
                    <a:pt x="268312" y="23598"/>
                  </a:lnTo>
                  <a:lnTo>
                    <a:pt x="226804" y="41142"/>
                  </a:lnTo>
                  <a:lnTo>
                    <a:pt x="187808" y="63018"/>
                  </a:lnTo>
                  <a:lnTo>
                    <a:pt x="151629" y="88924"/>
                  </a:lnTo>
                  <a:lnTo>
                    <a:pt x="118570" y="118554"/>
                  </a:lnTo>
                  <a:lnTo>
                    <a:pt x="88934" y="151606"/>
                  </a:lnTo>
                  <a:lnTo>
                    <a:pt x="63024" y="187775"/>
                  </a:lnTo>
                  <a:lnTo>
                    <a:pt x="41145" y="226757"/>
                  </a:lnTo>
                  <a:lnTo>
                    <a:pt x="23599" y="268250"/>
                  </a:lnTo>
                  <a:lnTo>
                    <a:pt x="10690" y="311949"/>
                  </a:lnTo>
                  <a:lnTo>
                    <a:pt x="2723" y="357549"/>
                  </a:lnTo>
                  <a:lnTo>
                    <a:pt x="0" y="404749"/>
                  </a:lnTo>
                  <a:lnTo>
                    <a:pt x="2723" y="451973"/>
                  </a:lnTo>
                  <a:lnTo>
                    <a:pt x="10690" y="497595"/>
                  </a:lnTo>
                  <a:lnTo>
                    <a:pt x="23599" y="541312"/>
                  </a:lnTo>
                  <a:lnTo>
                    <a:pt x="41145" y="582820"/>
                  </a:lnTo>
                  <a:lnTo>
                    <a:pt x="63024" y="621816"/>
                  </a:lnTo>
                  <a:lnTo>
                    <a:pt x="88934" y="657995"/>
                  </a:lnTo>
                  <a:lnTo>
                    <a:pt x="118570" y="691054"/>
                  </a:lnTo>
                  <a:lnTo>
                    <a:pt x="151629" y="720690"/>
                  </a:lnTo>
                  <a:lnTo>
                    <a:pt x="187808" y="746600"/>
                  </a:lnTo>
                  <a:lnTo>
                    <a:pt x="226804" y="768479"/>
                  </a:lnTo>
                  <a:lnTo>
                    <a:pt x="268312" y="786025"/>
                  </a:lnTo>
                  <a:lnTo>
                    <a:pt x="312029" y="798934"/>
                  </a:lnTo>
                  <a:lnTo>
                    <a:pt x="357651" y="806901"/>
                  </a:lnTo>
                  <a:lnTo>
                    <a:pt x="404875" y="809625"/>
                  </a:lnTo>
                  <a:lnTo>
                    <a:pt x="452075" y="806901"/>
                  </a:lnTo>
                  <a:lnTo>
                    <a:pt x="497675" y="798934"/>
                  </a:lnTo>
                  <a:lnTo>
                    <a:pt x="541374" y="786025"/>
                  </a:lnTo>
                  <a:lnTo>
                    <a:pt x="582867" y="768479"/>
                  </a:lnTo>
                  <a:lnTo>
                    <a:pt x="621849" y="746600"/>
                  </a:lnTo>
                  <a:lnTo>
                    <a:pt x="658018" y="720690"/>
                  </a:lnTo>
                  <a:lnTo>
                    <a:pt x="691070" y="691054"/>
                  </a:lnTo>
                  <a:lnTo>
                    <a:pt x="720700" y="657995"/>
                  </a:lnTo>
                  <a:lnTo>
                    <a:pt x="746606" y="621816"/>
                  </a:lnTo>
                  <a:lnTo>
                    <a:pt x="768482" y="582820"/>
                  </a:lnTo>
                  <a:lnTo>
                    <a:pt x="786026" y="541312"/>
                  </a:lnTo>
                  <a:lnTo>
                    <a:pt x="798934" y="497595"/>
                  </a:lnTo>
                  <a:lnTo>
                    <a:pt x="806901" y="451973"/>
                  </a:lnTo>
                  <a:lnTo>
                    <a:pt x="809625" y="404749"/>
                  </a:lnTo>
                  <a:lnTo>
                    <a:pt x="806901" y="357549"/>
                  </a:lnTo>
                  <a:lnTo>
                    <a:pt x="798934" y="311949"/>
                  </a:lnTo>
                  <a:lnTo>
                    <a:pt x="786026" y="268250"/>
                  </a:lnTo>
                  <a:lnTo>
                    <a:pt x="768482" y="226757"/>
                  </a:lnTo>
                  <a:lnTo>
                    <a:pt x="746606" y="187775"/>
                  </a:lnTo>
                  <a:lnTo>
                    <a:pt x="720700" y="151606"/>
                  </a:lnTo>
                  <a:lnTo>
                    <a:pt x="691070" y="118554"/>
                  </a:lnTo>
                  <a:lnTo>
                    <a:pt x="658018" y="88924"/>
                  </a:lnTo>
                  <a:lnTo>
                    <a:pt x="621849" y="63018"/>
                  </a:lnTo>
                  <a:lnTo>
                    <a:pt x="582867" y="41142"/>
                  </a:lnTo>
                  <a:lnTo>
                    <a:pt x="541374" y="23598"/>
                  </a:lnTo>
                  <a:lnTo>
                    <a:pt x="497675" y="10690"/>
                  </a:lnTo>
                  <a:lnTo>
                    <a:pt x="452075" y="2723"/>
                  </a:lnTo>
                  <a:lnTo>
                    <a:pt x="40487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128038" y="3039389"/>
              <a:ext cx="327660" cy="388620"/>
            </a:xfrm>
            <a:custGeom>
              <a:avLst/>
              <a:gdLst/>
              <a:ahLst/>
              <a:cxnLst/>
              <a:rect l="l" t="t" r="r" b="b"/>
              <a:pathLst>
                <a:path w="327659" h="388620">
                  <a:moveTo>
                    <a:pt x="118833" y="185699"/>
                  </a:moveTo>
                  <a:lnTo>
                    <a:pt x="117246" y="177825"/>
                  </a:lnTo>
                  <a:lnTo>
                    <a:pt x="112915" y="171411"/>
                  </a:lnTo>
                  <a:lnTo>
                    <a:pt x="106489" y="167081"/>
                  </a:lnTo>
                  <a:lnTo>
                    <a:pt x="98628" y="165493"/>
                  </a:lnTo>
                  <a:lnTo>
                    <a:pt x="90766" y="167081"/>
                  </a:lnTo>
                  <a:lnTo>
                    <a:pt x="84340" y="171411"/>
                  </a:lnTo>
                  <a:lnTo>
                    <a:pt x="80010" y="177825"/>
                  </a:lnTo>
                  <a:lnTo>
                    <a:pt x="78422" y="185699"/>
                  </a:lnTo>
                  <a:lnTo>
                    <a:pt x="80010" y="193560"/>
                  </a:lnTo>
                  <a:lnTo>
                    <a:pt x="84340" y="199986"/>
                  </a:lnTo>
                  <a:lnTo>
                    <a:pt x="90766" y="204304"/>
                  </a:lnTo>
                  <a:lnTo>
                    <a:pt x="98628" y="205892"/>
                  </a:lnTo>
                  <a:lnTo>
                    <a:pt x="106489" y="204304"/>
                  </a:lnTo>
                  <a:lnTo>
                    <a:pt x="112915" y="199986"/>
                  </a:lnTo>
                  <a:lnTo>
                    <a:pt x="117246" y="193560"/>
                  </a:lnTo>
                  <a:lnTo>
                    <a:pt x="118833" y="185699"/>
                  </a:lnTo>
                  <a:close/>
                </a:path>
                <a:path w="327659" h="388620">
                  <a:moveTo>
                    <a:pt x="179451" y="88036"/>
                  </a:moveTo>
                  <a:lnTo>
                    <a:pt x="177850" y="80213"/>
                  </a:lnTo>
                  <a:lnTo>
                    <a:pt x="173494" y="73787"/>
                  </a:lnTo>
                  <a:lnTo>
                    <a:pt x="167068" y="69430"/>
                  </a:lnTo>
                  <a:lnTo>
                    <a:pt x="159245" y="67830"/>
                  </a:lnTo>
                  <a:lnTo>
                    <a:pt x="151422" y="69430"/>
                  </a:lnTo>
                  <a:lnTo>
                    <a:pt x="144995" y="73787"/>
                  </a:lnTo>
                  <a:lnTo>
                    <a:pt x="140639" y="80213"/>
                  </a:lnTo>
                  <a:lnTo>
                    <a:pt x="139039" y="88036"/>
                  </a:lnTo>
                  <a:lnTo>
                    <a:pt x="140639" y="95859"/>
                  </a:lnTo>
                  <a:lnTo>
                    <a:pt x="144995" y="102285"/>
                  </a:lnTo>
                  <a:lnTo>
                    <a:pt x="151422" y="106641"/>
                  </a:lnTo>
                  <a:lnTo>
                    <a:pt x="159245" y="108242"/>
                  </a:lnTo>
                  <a:lnTo>
                    <a:pt x="167068" y="106641"/>
                  </a:lnTo>
                  <a:lnTo>
                    <a:pt x="173494" y="102285"/>
                  </a:lnTo>
                  <a:lnTo>
                    <a:pt x="177850" y="95859"/>
                  </a:lnTo>
                  <a:lnTo>
                    <a:pt x="179451" y="88036"/>
                  </a:lnTo>
                  <a:close/>
                </a:path>
                <a:path w="327659" h="388620">
                  <a:moveTo>
                    <a:pt x="327088" y="222796"/>
                  </a:moveTo>
                  <a:lnTo>
                    <a:pt x="322338" y="210223"/>
                  </a:lnTo>
                  <a:lnTo>
                    <a:pt x="289140" y="152501"/>
                  </a:lnTo>
                  <a:lnTo>
                    <a:pt x="289052" y="149136"/>
                  </a:lnTo>
                  <a:lnTo>
                    <a:pt x="288620" y="144805"/>
                  </a:lnTo>
                  <a:lnTo>
                    <a:pt x="287489" y="133261"/>
                  </a:lnTo>
                  <a:lnTo>
                    <a:pt x="285330" y="111328"/>
                  </a:lnTo>
                  <a:lnTo>
                    <a:pt x="271640" y="75590"/>
                  </a:lnTo>
                  <a:lnTo>
                    <a:pt x="249110" y="44742"/>
                  </a:lnTo>
                  <a:lnTo>
                    <a:pt x="218427" y="20205"/>
                  </a:lnTo>
                  <a:lnTo>
                    <a:pt x="216496" y="19392"/>
                  </a:lnTo>
                  <a:lnTo>
                    <a:pt x="216496" y="80340"/>
                  </a:lnTo>
                  <a:lnTo>
                    <a:pt x="216496" y="94767"/>
                  </a:lnTo>
                  <a:lnTo>
                    <a:pt x="204470" y="100545"/>
                  </a:lnTo>
                  <a:lnTo>
                    <a:pt x="203631" y="103911"/>
                  </a:lnTo>
                  <a:lnTo>
                    <a:pt x="203504" y="104394"/>
                  </a:lnTo>
                  <a:lnTo>
                    <a:pt x="199656" y="111125"/>
                  </a:lnTo>
                  <a:lnTo>
                    <a:pt x="203987" y="123634"/>
                  </a:lnTo>
                  <a:lnTo>
                    <a:pt x="194360" y="133261"/>
                  </a:lnTo>
                  <a:lnTo>
                    <a:pt x="181864" y="128930"/>
                  </a:lnTo>
                  <a:lnTo>
                    <a:pt x="178485" y="130848"/>
                  </a:lnTo>
                  <a:lnTo>
                    <a:pt x="175120" y="132295"/>
                  </a:lnTo>
                  <a:lnTo>
                    <a:pt x="171272" y="133261"/>
                  </a:lnTo>
                  <a:lnTo>
                    <a:pt x="165506" y="144805"/>
                  </a:lnTo>
                  <a:lnTo>
                    <a:pt x="156362" y="144805"/>
                  </a:lnTo>
                  <a:lnTo>
                    <a:pt x="156362" y="177990"/>
                  </a:lnTo>
                  <a:lnTo>
                    <a:pt x="155917" y="191465"/>
                  </a:lnTo>
                  <a:lnTo>
                    <a:pt x="155879" y="192430"/>
                  </a:lnTo>
                  <a:lnTo>
                    <a:pt x="143852" y="198196"/>
                  </a:lnTo>
                  <a:lnTo>
                    <a:pt x="142887" y="202044"/>
                  </a:lnTo>
                  <a:lnTo>
                    <a:pt x="141452" y="205422"/>
                  </a:lnTo>
                  <a:lnTo>
                    <a:pt x="139522" y="208788"/>
                  </a:lnTo>
                  <a:lnTo>
                    <a:pt x="143370" y="221297"/>
                  </a:lnTo>
                  <a:lnTo>
                    <a:pt x="133743" y="230911"/>
                  </a:lnTo>
                  <a:lnTo>
                    <a:pt x="121246" y="226580"/>
                  </a:lnTo>
                  <a:lnTo>
                    <a:pt x="117868" y="228511"/>
                  </a:lnTo>
                  <a:lnTo>
                    <a:pt x="114503" y="229946"/>
                  </a:lnTo>
                  <a:lnTo>
                    <a:pt x="110655" y="230911"/>
                  </a:lnTo>
                  <a:lnTo>
                    <a:pt x="105359" y="242455"/>
                  </a:lnTo>
                  <a:lnTo>
                    <a:pt x="91897" y="242455"/>
                  </a:lnTo>
                  <a:lnTo>
                    <a:pt x="86118" y="230428"/>
                  </a:lnTo>
                  <a:lnTo>
                    <a:pt x="84201" y="229946"/>
                  </a:lnTo>
                  <a:lnTo>
                    <a:pt x="82270" y="229476"/>
                  </a:lnTo>
                  <a:lnTo>
                    <a:pt x="78905" y="228028"/>
                  </a:lnTo>
                  <a:lnTo>
                    <a:pt x="75539" y="226098"/>
                  </a:lnTo>
                  <a:lnTo>
                    <a:pt x="63030" y="229946"/>
                  </a:lnTo>
                  <a:lnTo>
                    <a:pt x="53403" y="220332"/>
                  </a:lnTo>
                  <a:lnTo>
                    <a:pt x="57734" y="207822"/>
                  </a:lnTo>
                  <a:lnTo>
                    <a:pt x="55816" y="204457"/>
                  </a:lnTo>
                  <a:lnTo>
                    <a:pt x="54368" y="201091"/>
                  </a:lnTo>
                  <a:lnTo>
                    <a:pt x="53403" y="197243"/>
                  </a:lnTo>
                  <a:lnTo>
                    <a:pt x="41376" y="191465"/>
                  </a:lnTo>
                  <a:lnTo>
                    <a:pt x="41376" y="177990"/>
                  </a:lnTo>
                  <a:lnTo>
                    <a:pt x="53403" y="172224"/>
                  </a:lnTo>
                  <a:lnTo>
                    <a:pt x="54368" y="168376"/>
                  </a:lnTo>
                  <a:lnTo>
                    <a:pt x="55816" y="165011"/>
                  </a:lnTo>
                  <a:lnTo>
                    <a:pt x="57734" y="161645"/>
                  </a:lnTo>
                  <a:lnTo>
                    <a:pt x="53403" y="149136"/>
                  </a:lnTo>
                  <a:lnTo>
                    <a:pt x="63030" y="139509"/>
                  </a:lnTo>
                  <a:lnTo>
                    <a:pt x="75539" y="143840"/>
                  </a:lnTo>
                  <a:lnTo>
                    <a:pt x="78905" y="141922"/>
                  </a:lnTo>
                  <a:lnTo>
                    <a:pt x="82270" y="140474"/>
                  </a:lnTo>
                  <a:lnTo>
                    <a:pt x="86118" y="139509"/>
                  </a:lnTo>
                  <a:lnTo>
                    <a:pt x="91897" y="127482"/>
                  </a:lnTo>
                  <a:lnTo>
                    <a:pt x="105841" y="127482"/>
                  </a:lnTo>
                  <a:lnTo>
                    <a:pt x="111620" y="139509"/>
                  </a:lnTo>
                  <a:lnTo>
                    <a:pt x="115468" y="140474"/>
                  </a:lnTo>
                  <a:lnTo>
                    <a:pt x="118833" y="141922"/>
                  </a:lnTo>
                  <a:lnTo>
                    <a:pt x="122199" y="143840"/>
                  </a:lnTo>
                  <a:lnTo>
                    <a:pt x="134708" y="139509"/>
                  </a:lnTo>
                  <a:lnTo>
                    <a:pt x="144335" y="149136"/>
                  </a:lnTo>
                  <a:lnTo>
                    <a:pt x="140004" y="161645"/>
                  </a:lnTo>
                  <a:lnTo>
                    <a:pt x="141922" y="165011"/>
                  </a:lnTo>
                  <a:lnTo>
                    <a:pt x="143370" y="168376"/>
                  </a:lnTo>
                  <a:lnTo>
                    <a:pt x="144335" y="172224"/>
                  </a:lnTo>
                  <a:lnTo>
                    <a:pt x="156362" y="177990"/>
                  </a:lnTo>
                  <a:lnTo>
                    <a:pt x="156362" y="144805"/>
                  </a:lnTo>
                  <a:lnTo>
                    <a:pt x="152031" y="144805"/>
                  </a:lnTo>
                  <a:lnTo>
                    <a:pt x="149491" y="139509"/>
                  </a:lnTo>
                  <a:lnTo>
                    <a:pt x="146253" y="132778"/>
                  </a:lnTo>
                  <a:lnTo>
                    <a:pt x="142405" y="131813"/>
                  </a:lnTo>
                  <a:lnTo>
                    <a:pt x="139039" y="130365"/>
                  </a:lnTo>
                  <a:lnTo>
                    <a:pt x="135674" y="128447"/>
                  </a:lnTo>
                  <a:lnTo>
                    <a:pt x="123164" y="132778"/>
                  </a:lnTo>
                  <a:lnTo>
                    <a:pt x="117868" y="127482"/>
                  </a:lnTo>
                  <a:lnTo>
                    <a:pt x="113538" y="123151"/>
                  </a:lnTo>
                  <a:lnTo>
                    <a:pt x="117868" y="110642"/>
                  </a:lnTo>
                  <a:lnTo>
                    <a:pt x="115951" y="107276"/>
                  </a:lnTo>
                  <a:lnTo>
                    <a:pt x="114503" y="103911"/>
                  </a:lnTo>
                  <a:lnTo>
                    <a:pt x="113665" y="100545"/>
                  </a:lnTo>
                  <a:lnTo>
                    <a:pt x="113538" y="100063"/>
                  </a:lnTo>
                  <a:lnTo>
                    <a:pt x="101511" y="94284"/>
                  </a:lnTo>
                  <a:lnTo>
                    <a:pt x="101511" y="80822"/>
                  </a:lnTo>
                  <a:lnTo>
                    <a:pt x="113538" y="75044"/>
                  </a:lnTo>
                  <a:lnTo>
                    <a:pt x="114503" y="71196"/>
                  </a:lnTo>
                  <a:lnTo>
                    <a:pt x="115951" y="67830"/>
                  </a:lnTo>
                  <a:lnTo>
                    <a:pt x="117868" y="64465"/>
                  </a:lnTo>
                  <a:lnTo>
                    <a:pt x="114020" y="51955"/>
                  </a:lnTo>
                  <a:lnTo>
                    <a:pt x="123647" y="42329"/>
                  </a:lnTo>
                  <a:lnTo>
                    <a:pt x="136156" y="46659"/>
                  </a:lnTo>
                  <a:lnTo>
                    <a:pt x="139522" y="44742"/>
                  </a:lnTo>
                  <a:lnTo>
                    <a:pt x="142887" y="43294"/>
                  </a:lnTo>
                  <a:lnTo>
                    <a:pt x="146735" y="42329"/>
                  </a:lnTo>
                  <a:lnTo>
                    <a:pt x="152514" y="30302"/>
                  </a:lnTo>
                  <a:lnTo>
                    <a:pt x="165976" y="30302"/>
                  </a:lnTo>
                  <a:lnTo>
                    <a:pt x="171754" y="41859"/>
                  </a:lnTo>
                  <a:lnTo>
                    <a:pt x="175602" y="42811"/>
                  </a:lnTo>
                  <a:lnTo>
                    <a:pt x="178968" y="44259"/>
                  </a:lnTo>
                  <a:lnTo>
                    <a:pt x="182333" y="46177"/>
                  </a:lnTo>
                  <a:lnTo>
                    <a:pt x="194843" y="41859"/>
                  </a:lnTo>
                  <a:lnTo>
                    <a:pt x="204470" y="51473"/>
                  </a:lnTo>
                  <a:lnTo>
                    <a:pt x="200139" y="63982"/>
                  </a:lnTo>
                  <a:lnTo>
                    <a:pt x="202069" y="67348"/>
                  </a:lnTo>
                  <a:lnTo>
                    <a:pt x="203504" y="70713"/>
                  </a:lnTo>
                  <a:lnTo>
                    <a:pt x="204470" y="74561"/>
                  </a:lnTo>
                  <a:lnTo>
                    <a:pt x="216496" y="80340"/>
                  </a:lnTo>
                  <a:lnTo>
                    <a:pt x="216496" y="19392"/>
                  </a:lnTo>
                  <a:lnTo>
                    <a:pt x="182486" y="5054"/>
                  </a:lnTo>
                  <a:lnTo>
                    <a:pt x="144576" y="0"/>
                  </a:lnTo>
                  <a:lnTo>
                    <a:pt x="106654" y="5054"/>
                  </a:lnTo>
                  <a:lnTo>
                    <a:pt x="70726" y="20205"/>
                  </a:lnTo>
                  <a:lnTo>
                    <a:pt x="40119" y="44424"/>
                  </a:lnTo>
                  <a:lnTo>
                    <a:pt x="17500" y="75412"/>
                  </a:lnTo>
                  <a:lnTo>
                    <a:pt x="3873" y="111125"/>
                  </a:lnTo>
                  <a:lnTo>
                    <a:pt x="101" y="149136"/>
                  </a:lnTo>
                  <a:lnTo>
                    <a:pt x="0" y="150088"/>
                  </a:lnTo>
                  <a:lnTo>
                    <a:pt x="3797" y="183642"/>
                  </a:lnTo>
                  <a:lnTo>
                    <a:pt x="14859" y="214972"/>
                  </a:lnTo>
                  <a:lnTo>
                    <a:pt x="32677" y="242976"/>
                  </a:lnTo>
                  <a:lnTo>
                    <a:pt x="56769" y="266509"/>
                  </a:lnTo>
                  <a:lnTo>
                    <a:pt x="56769" y="388226"/>
                  </a:lnTo>
                  <a:lnTo>
                    <a:pt x="208800" y="388226"/>
                  </a:lnTo>
                  <a:lnTo>
                    <a:pt x="208800" y="330492"/>
                  </a:lnTo>
                  <a:lnTo>
                    <a:pt x="232371" y="330492"/>
                  </a:lnTo>
                  <a:lnTo>
                    <a:pt x="272783" y="313664"/>
                  </a:lnTo>
                  <a:lnTo>
                    <a:pt x="289140" y="272770"/>
                  </a:lnTo>
                  <a:lnTo>
                    <a:pt x="289140" y="243903"/>
                  </a:lnTo>
                  <a:lnTo>
                    <a:pt x="310311" y="243903"/>
                  </a:lnTo>
                  <a:lnTo>
                    <a:pt x="314071" y="242455"/>
                  </a:lnTo>
                  <a:lnTo>
                    <a:pt x="319087" y="240538"/>
                  </a:lnTo>
                  <a:lnTo>
                    <a:pt x="325348" y="233197"/>
                  </a:lnTo>
                  <a:lnTo>
                    <a:pt x="325729" y="230911"/>
                  </a:lnTo>
                  <a:lnTo>
                    <a:pt x="327088" y="222796"/>
                  </a:lnTo>
                  <a:close/>
                </a:path>
              </a:pathLst>
            </a:custGeom>
            <a:solidFill>
              <a:srgbClr val="E84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865616" y="2926079"/>
            <a:ext cx="192087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ct val="84900"/>
              </a:lnSpc>
              <a:spcBef>
                <a:spcPts val="375"/>
              </a:spcBef>
            </a:pPr>
            <a:r>
              <a:rPr sz="1400" b="1" dirty="0">
                <a:latin typeface="Georgia"/>
                <a:cs typeface="Georgia"/>
              </a:rPr>
              <a:t>UNIT</a:t>
            </a:r>
            <a:r>
              <a:rPr sz="1400" b="1" spc="-6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III: </a:t>
            </a:r>
            <a:r>
              <a:rPr sz="1400" spc="-10" dirty="0">
                <a:latin typeface="Georgia"/>
                <a:cs typeface="Georgia"/>
              </a:rPr>
              <a:t>Introduction </a:t>
            </a:r>
            <a:r>
              <a:rPr sz="1400" dirty="0">
                <a:latin typeface="Georgia"/>
                <a:cs typeface="Georgia"/>
              </a:rPr>
              <a:t>to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Neural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Network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and RNN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79726" y="4438586"/>
            <a:ext cx="1858645" cy="42481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380"/>
              </a:spcBef>
            </a:pPr>
            <a:r>
              <a:rPr sz="1400" b="1" dirty="0">
                <a:latin typeface="Georgia"/>
                <a:cs typeface="Georgia"/>
              </a:rPr>
              <a:t>UNIT</a:t>
            </a:r>
            <a:r>
              <a:rPr sz="1400" b="1" spc="-3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IV:</a:t>
            </a:r>
            <a:r>
              <a:rPr sz="1400" b="1" spc="-1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Convolution </a:t>
            </a:r>
            <a:r>
              <a:rPr sz="1400" dirty="0">
                <a:latin typeface="Georgia"/>
                <a:cs typeface="Georgia"/>
              </a:rPr>
              <a:t>Neural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Networks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638675" y="4257675"/>
            <a:ext cx="819150" cy="819150"/>
            <a:chOff x="4638675" y="4257675"/>
            <a:chExt cx="819150" cy="819150"/>
          </a:xfrm>
        </p:grpSpPr>
        <p:sp>
          <p:nvSpPr>
            <p:cNvPr id="26" name="object 26"/>
            <p:cNvSpPr/>
            <p:nvPr/>
          </p:nvSpPr>
          <p:spPr>
            <a:xfrm>
              <a:off x="4638675" y="4257675"/>
              <a:ext cx="819150" cy="819150"/>
            </a:xfrm>
            <a:custGeom>
              <a:avLst/>
              <a:gdLst/>
              <a:ahLst/>
              <a:cxnLst/>
              <a:rect l="l" t="t" r="r" b="b"/>
              <a:pathLst>
                <a:path w="819150" h="819150">
                  <a:moveTo>
                    <a:pt x="409575" y="0"/>
                  </a:moveTo>
                  <a:lnTo>
                    <a:pt x="361812" y="2755"/>
                  </a:lnTo>
                  <a:lnTo>
                    <a:pt x="315667" y="10817"/>
                  </a:lnTo>
                  <a:lnTo>
                    <a:pt x="271448" y="23879"/>
                  </a:lnTo>
                  <a:lnTo>
                    <a:pt x="229460" y="41632"/>
                  </a:lnTo>
                  <a:lnTo>
                    <a:pt x="190013" y="63769"/>
                  </a:lnTo>
                  <a:lnTo>
                    <a:pt x="153413" y="89983"/>
                  </a:lnTo>
                  <a:lnTo>
                    <a:pt x="119967" y="119967"/>
                  </a:lnTo>
                  <a:lnTo>
                    <a:pt x="89983" y="153413"/>
                  </a:lnTo>
                  <a:lnTo>
                    <a:pt x="63769" y="190013"/>
                  </a:lnTo>
                  <a:lnTo>
                    <a:pt x="41632" y="229460"/>
                  </a:lnTo>
                  <a:lnTo>
                    <a:pt x="23879" y="271448"/>
                  </a:lnTo>
                  <a:lnTo>
                    <a:pt x="10817" y="315667"/>
                  </a:lnTo>
                  <a:lnTo>
                    <a:pt x="2755" y="361812"/>
                  </a:lnTo>
                  <a:lnTo>
                    <a:pt x="0" y="409575"/>
                  </a:lnTo>
                  <a:lnTo>
                    <a:pt x="2755" y="457337"/>
                  </a:lnTo>
                  <a:lnTo>
                    <a:pt x="10817" y="503482"/>
                  </a:lnTo>
                  <a:lnTo>
                    <a:pt x="23879" y="547701"/>
                  </a:lnTo>
                  <a:lnTo>
                    <a:pt x="41632" y="589689"/>
                  </a:lnTo>
                  <a:lnTo>
                    <a:pt x="63769" y="629136"/>
                  </a:lnTo>
                  <a:lnTo>
                    <a:pt x="89983" y="665736"/>
                  </a:lnTo>
                  <a:lnTo>
                    <a:pt x="119967" y="699182"/>
                  </a:lnTo>
                  <a:lnTo>
                    <a:pt x="153413" y="729166"/>
                  </a:lnTo>
                  <a:lnTo>
                    <a:pt x="190013" y="755380"/>
                  </a:lnTo>
                  <a:lnTo>
                    <a:pt x="229460" y="777517"/>
                  </a:lnTo>
                  <a:lnTo>
                    <a:pt x="271448" y="795270"/>
                  </a:lnTo>
                  <a:lnTo>
                    <a:pt x="315667" y="808332"/>
                  </a:lnTo>
                  <a:lnTo>
                    <a:pt x="361812" y="816394"/>
                  </a:lnTo>
                  <a:lnTo>
                    <a:pt x="409575" y="819150"/>
                  </a:lnTo>
                  <a:lnTo>
                    <a:pt x="457337" y="816394"/>
                  </a:lnTo>
                  <a:lnTo>
                    <a:pt x="503482" y="808332"/>
                  </a:lnTo>
                  <a:lnTo>
                    <a:pt x="547701" y="795270"/>
                  </a:lnTo>
                  <a:lnTo>
                    <a:pt x="589689" y="777517"/>
                  </a:lnTo>
                  <a:lnTo>
                    <a:pt x="629136" y="755380"/>
                  </a:lnTo>
                  <a:lnTo>
                    <a:pt x="665736" y="729166"/>
                  </a:lnTo>
                  <a:lnTo>
                    <a:pt x="699182" y="699182"/>
                  </a:lnTo>
                  <a:lnTo>
                    <a:pt x="729166" y="665736"/>
                  </a:lnTo>
                  <a:lnTo>
                    <a:pt x="755380" y="629136"/>
                  </a:lnTo>
                  <a:lnTo>
                    <a:pt x="777517" y="589689"/>
                  </a:lnTo>
                  <a:lnTo>
                    <a:pt x="795270" y="547701"/>
                  </a:lnTo>
                  <a:lnTo>
                    <a:pt x="808332" y="503482"/>
                  </a:lnTo>
                  <a:lnTo>
                    <a:pt x="816394" y="457337"/>
                  </a:lnTo>
                  <a:lnTo>
                    <a:pt x="819150" y="409575"/>
                  </a:lnTo>
                  <a:lnTo>
                    <a:pt x="816394" y="361812"/>
                  </a:lnTo>
                  <a:lnTo>
                    <a:pt x="808332" y="315667"/>
                  </a:lnTo>
                  <a:lnTo>
                    <a:pt x="795270" y="271448"/>
                  </a:lnTo>
                  <a:lnTo>
                    <a:pt x="777517" y="229460"/>
                  </a:lnTo>
                  <a:lnTo>
                    <a:pt x="755380" y="190013"/>
                  </a:lnTo>
                  <a:lnTo>
                    <a:pt x="729166" y="153413"/>
                  </a:lnTo>
                  <a:lnTo>
                    <a:pt x="699182" y="119967"/>
                  </a:lnTo>
                  <a:lnTo>
                    <a:pt x="665736" y="89983"/>
                  </a:lnTo>
                  <a:lnTo>
                    <a:pt x="629136" y="63769"/>
                  </a:lnTo>
                  <a:lnTo>
                    <a:pt x="589689" y="41632"/>
                  </a:lnTo>
                  <a:lnTo>
                    <a:pt x="547701" y="23879"/>
                  </a:lnTo>
                  <a:lnTo>
                    <a:pt x="503482" y="10817"/>
                  </a:lnTo>
                  <a:lnTo>
                    <a:pt x="457337" y="2755"/>
                  </a:lnTo>
                  <a:lnTo>
                    <a:pt x="40957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881450" y="4471273"/>
              <a:ext cx="334010" cy="392430"/>
            </a:xfrm>
            <a:custGeom>
              <a:avLst/>
              <a:gdLst/>
              <a:ahLst/>
              <a:cxnLst/>
              <a:rect l="l" t="t" r="r" b="b"/>
              <a:pathLst>
                <a:path w="334010" h="392429">
                  <a:moveTo>
                    <a:pt x="147517" y="0"/>
                  </a:moveTo>
                  <a:lnTo>
                    <a:pt x="108827" y="5079"/>
                  </a:lnTo>
                  <a:lnTo>
                    <a:pt x="72163" y="21589"/>
                  </a:lnTo>
                  <a:lnTo>
                    <a:pt x="40936" y="45719"/>
                  </a:lnTo>
                  <a:lnTo>
                    <a:pt x="17856" y="76199"/>
                  </a:lnTo>
                  <a:lnTo>
                    <a:pt x="3888" y="113029"/>
                  </a:lnTo>
                  <a:lnTo>
                    <a:pt x="376" y="148589"/>
                  </a:lnTo>
                  <a:lnTo>
                    <a:pt x="250" y="149859"/>
                  </a:lnTo>
                  <a:lnTo>
                    <a:pt x="125" y="151129"/>
                  </a:lnTo>
                  <a:lnTo>
                    <a:pt x="0" y="152399"/>
                  </a:lnTo>
                  <a:lnTo>
                    <a:pt x="3873" y="186689"/>
                  </a:lnTo>
                  <a:lnTo>
                    <a:pt x="15156" y="218439"/>
                  </a:lnTo>
                  <a:lnTo>
                    <a:pt x="33343" y="246379"/>
                  </a:lnTo>
                  <a:lnTo>
                    <a:pt x="57927" y="270509"/>
                  </a:lnTo>
                  <a:lnTo>
                    <a:pt x="57927" y="392429"/>
                  </a:lnTo>
                  <a:lnTo>
                    <a:pt x="213053" y="392430"/>
                  </a:lnTo>
                  <a:lnTo>
                    <a:pt x="213053" y="335280"/>
                  </a:lnTo>
                  <a:lnTo>
                    <a:pt x="237107" y="335280"/>
                  </a:lnTo>
                  <a:lnTo>
                    <a:pt x="278344" y="317500"/>
                  </a:lnTo>
                  <a:lnTo>
                    <a:pt x="295034" y="276860"/>
                  </a:lnTo>
                  <a:lnTo>
                    <a:pt x="295034" y="246380"/>
                  </a:lnTo>
                  <a:lnTo>
                    <a:pt x="316634" y="246380"/>
                  </a:lnTo>
                  <a:lnTo>
                    <a:pt x="325593" y="243840"/>
                  </a:lnTo>
                  <a:lnTo>
                    <a:pt x="331975" y="236220"/>
                  </a:lnTo>
                  <a:lnTo>
                    <a:pt x="332865" y="231140"/>
                  </a:lnTo>
                  <a:lnTo>
                    <a:pt x="93272" y="231139"/>
                  </a:lnTo>
                  <a:lnTo>
                    <a:pt x="90480" y="209549"/>
                  </a:lnTo>
                  <a:lnTo>
                    <a:pt x="84190" y="198119"/>
                  </a:lnTo>
                  <a:lnTo>
                    <a:pt x="77532" y="193039"/>
                  </a:lnTo>
                  <a:lnTo>
                    <a:pt x="73635" y="191769"/>
                  </a:lnTo>
                  <a:lnTo>
                    <a:pt x="66318" y="189229"/>
                  </a:lnTo>
                  <a:lnTo>
                    <a:pt x="42708" y="158749"/>
                  </a:lnTo>
                  <a:lnTo>
                    <a:pt x="42217" y="154939"/>
                  </a:lnTo>
                  <a:lnTo>
                    <a:pt x="37615" y="146049"/>
                  </a:lnTo>
                  <a:lnTo>
                    <a:pt x="36327" y="135889"/>
                  </a:lnTo>
                  <a:lnTo>
                    <a:pt x="38352" y="125729"/>
                  </a:lnTo>
                  <a:lnTo>
                    <a:pt x="43690" y="116839"/>
                  </a:lnTo>
                  <a:lnTo>
                    <a:pt x="42708" y="113029"/>
                  </a:lnTo>
                  <a:lnTo>
                    <a:pt x="42217" y="109219"/>
                  </a:lnTo>
                  <a:lnTo>
                    <a:pt x="42217" y="105409"/>
                  </a:lnTo>
                  <a:lnTo>
                    <a:pt x="44227" y="95249"/>
                  </a:lnTo>
                  <a:lnTo>
                    <a:pt x="49826" y="85089"/>
                  </a:lnTo>
                  <a:lnTo>
                    <a:pt x="58371" y="77469"/>
                  </a:lnTo>
                  <a:lnTo>
                    <a:pt x="69217" y="73659"/>
                  </a:lnTo>
                  <a:lnTo>
                    <a:pt x="74272" y="63499"/>
                  </a:lnTo>
                  <a:lnTo>
                    <a:pt x="81674" y="57149"/>
                  </a:lnTo>
                  <a:lnTo>
                    <a:pt x="90825" y="52069"/>
                  </a:lnTo>
                  <a:lnTo>
                    <a:pt x="101126" y="50799"/>
                  </a:lnTo>
                  <a:lnTo>
                    <a:pt x="110194" y="50799"/>
                  </a:lnTo>
                  <a:lnTo>
                    <a:pt x="113836" y="46989"/>
                  </a:lnTo>
                  <a:lnTo>
                    <a:pt x="119474" y="43179"/>
                  </a:lnTo>
                  <a:lnTo>
                    <a:pt x="125756" y="41909"/>
                  </a:lnTo>
                  <a:lnTo>
                    <a:pt x="132544" y="40639"/>
                  </a:lnTo>
                  <a:lnTo>
                    <a:pt x="247523" y="40640"/>
                  </a:lnTo>
                  <a:lnTo>
                    <a:pt x="222871" y="21590"/>
                  </a:lnTo>
                  <a:lnTo>
                    <a:pt x="186206" y="5080"/>
                  </a:lnTo>
                  <a:lnTo>
                    <a:pt x="147517" y="0"/>
                  </a:lnTo>
                  <a:close/>
                </a:path>
                <a:path w="334010" h="392429">
                  <a:moveTo>
                    <a:pt x="106690" y="160019"/>
                  </a:moveTo>
                  <a:lnTo>
                    <a:pt x="89835" y="160019"/>
                  </a:lnTo>
                  <a:lnTo>
                    <a:pt x="92781" y="162559"/>
                  </a:lnTo>
                  <a:lnTo>
                    <a:pt x="98672" y="166369"/>
                  </a:lnTo>
                  <a:lnTo>
                    <a:pt x="103581" y="168909"/>
                  </a:lnTo>
                  <a:lnTo>
                    <a:pt x="111435" y="176529"/>
                  </a:lnTo>
                  <a:lnTo>
                    <a:pt x="115853" y="182879"/>
                  </a:lnTo>
                  <a:lnTo>
                    <a:pt x="115853" y="231139"/>
                  </a:lnTo>
                  <a:lnTo>
                    <a:pt x="124690" y="231139"/>
                  </a:lnTo>
                  <a:lnTo>
                    <a:pt x="124651" y="194309"/>
                  </a:lnTo>
                  <a:lnTo>
                    <a:pt x="124106" y="186689"/>
                  </a:lnTo>
                  <a:lnTo>
                    <a:pt x="124015" y="185419"/>
                  </a:lnTo>
                  <a:lnTo>
                    <a:pt x="121997" y="177799"/>
                  </a:lnTo>
                  <a:lnTo>
                    <a:pt x="117817" y="170179"/>
                  </a:lnTo>
                  <a:lnTo>
                    <a:pt x="113399" y="165099"/>
                  </a:lnTo>
                  <a:lnTo>
                    <a:pt x="108490" y="161289"/>
                  </a:lnTo>
                  <a:lnTo>
                    <a:pt x="106690" y="160019"/>
                  </a:lnTo>
                  <a:close/>
                </a:path>
                <a:path w="334010" h="392429">
                  <a:moveTo>
                    <a:pt x="250810" y="43180"/>
                  </a:moveTo>
                  <a:lnTo>
                    <a:pt x="179533" y="43180"/>
                  </a:lnTo>
                  <a:lnTo>
                    <a:pt x="187035" y="44450"/>
                  </a:lnTo>
                  <a:lnTo>
                    <a:pt x="194276" y="46990"/>
                  </a:lnTo>
                  <a:lnTo>
                    <a:pt x="200412" y="52070"/>
                  </a:lnTo>
                  <a:lnTo>
                    <a:pt x="205260" y="58420"/>
                  </a:lnTo>
                  <a:lnTo>
                    <a:pt x="208635" y="64770"/>
                  </a:lnTo>
                  <a:lnTo>
                    <a:pt x="210598" y="64770"/>
                  </a:lnTo>
                  <a:lnTo>
                    <a:pt x="244471" y="99060"/>
                  </a:lnTo>
                  <a:lnTo>
                    <a:pt x="244471" y="100330"/>
                  </a:lnTo>
                  <a:lnTo>
                    <a:pt x="251980" y="105410"/>
                  </a:lnTo>
                  <a:lnTo>
                    <a:pt x="257419" y="113030"/>
                  </a:lnTo>
                  <a:lnTo>
                    <a:pt x="260556" y="121920"/>
                  </a:lnTo>
                  <a:lnTo>
                    <a:pt x="260642" y="123190"/>
                  </a:lnTo>
                  <a:lnTo>
                    <a:pt x="260729" y="124460"/>
                  </a:lnTo>
                  <a:lnTo>
                    <a:pt x="260815" y="125730"/>
                  </a:lnTo>
                  <a:lnTo>
                    <a:pt x="260902" y="127000"/>
                  </a:lnTo>
                  <a:lnTo>
                    <a:pt x="260989" y="128270"/>
                  </a:lnTo>
                  <a:lnTo>
                    <a:pt x="261075" y="129540"/>
                  </a:lnTo>
                  <a:lnTo>
                    <a:pt x="224344" y="161290"/>
                  </a:lnTo>
                  <a:lnTo>
                    <a:pt x="180653" y="161290"/>
                  </a:lnTo>
                  <a:lnTo>
                    <a:pt x="167491" y="163830"/>
                  </a:lnTo>
                  <a:lnTo>
                    <a:pt x="156721" y="171450"/>
                  </a:lnTo>
                  <a:lnTo>
                    <a:pt x="149450" y="181610"/>
                  </a:lnTo>
                  <a:lnTo>
                    <a:pt x="146781" y="194310"/>
                  </a:lnTo>
                  <a:lnTo>
                    <a:pt x="146781" y="231140"/>
                  </a:lnTo>
                  <a:lnTo>
                    <a:pt x="332865" y="231140"/>
                  </a:lnTo>
                  <a:lnTo>
                    <a:pt x="333755" y="226060"/>
                  </a:lnTo>
                  <a:lnTo>
                    <a:pt x="328907" y="213360"/>
                  </a:lnTo>
                  <a:lnTo>
                    <a:pt x="295034" y="154940"/>
                  </a:lnTo>
                  <a:lnTo>
                    <a:pt x="294909" y="151130"/>
                  </a:lnTo>
                  <a:lnTo>
                    <a:pt x="292902" y="130810"/>
                  </a:lnTo>
                  <a:lnTo>
                    <a:pt x="292776" y="129540"/>
                  </a:lnTo>
                  <a:lnTo>
                    <a:pt x="292651" y="128270"/>
                  </a:lnTo>
                  <a:lnTo>
                    <a:pt x="292525" y="127000"/>
                  </a:lnTo>
                  <a:lnTo>
                    <a:pt x="292400" y="125730"/>
                  </a:lnTo>
                  <a:lnTo>
                    <a:pt x="292274" y="124460"/>
                  </a:lnTo>
                  <a:lnTo>
                    <a:pt x="292149" y="123190"/>
                  </a:lnTo>
                  <a:lnTo>
                    <a:pt x="292023" y="121920"/>
                  </a:lnTo>
                  <a:lnTo>
                    <a:pt x="291898" y="120650"/>
                  </a:lnTo>
                  <a:lnTo>
                    <a:pt x="291773" y="119380"/>
                  </a:lnTo>
                  <a:lnTo>
                    <a:pt x="291647" y="118110"/>
                  </a:lnTo>
                  <a:lnTo>
                    <a:pt x="291522" y="116840"/>
                  </a:lnTo>
                  <a:lnTo>
                    <a:pt x="291396" y="115570"/>
                  </a:lnTo>
                  <a:lnTo>
                    <a:pt x="291271" y="114300"/>
                  </a:lnTo>
                  <a:lnTo>
                    <a:pt x="291145" y="113030"/>
                  </a:lnTo>
                  <a:lnTo>
                    <a:pt x="277177" y="76200"/>
                  </a:lnTo>
                  <a:lnTo>
                    <a:pt x="254097" y="45720"/>
                  </a:lnTo>
                  <a:lnTo>
                    <a:pt x="250810" y="43180"/>
                  </a:lnTo>
                  <a:close/>
                </a:path>
                <a:path w="334010" h="392429">
                  <a:moveTo>
                    <a:pt x="66763" y="96519"/>
                  </a:moveTo>
                  <a:lnTo>
                    <a:pt x="62835" y="96519"/>
                  </a:lnTo>
                  <a:lnTo>
                    <a:pt x="59890" y="99059"/>
                  </a:lnTo>
                  <a:lnTo>
                    <a:pt x="58908" y="101599"/>
                  </a:lnTo>
                  <a:lnTo>
                    <a:pt x="59890" y="102869"/>
                  </a:lnTo>
                  <a:lnTo>
                    <a:pt x="60872" y="109219"/>
                  </a:lnTo>
                  <a:lnTo>
                    <a:pt x="62345" y="114299"/>
                  </a:lnTo>
                  <a:lnTo>
                    <a:pt x="68235" y="124459"/>
                  </a:lnTo>
                  <a:lnTo>
                    <a:pt x="72163" y="128269"/>
                  </a:lnTo>
                  <a:lnTo>
                    <a:pt x="77563" y="130809"/>
                  </a:lnTo>
                  <a:lnTo>
                    <a:pt x="77726" y="133349"/>
                  </a:lnTo>
                  <a:lnTo>
                    <a:pt x="77808" y="134619"/>
                  </a:lnTo>
                  <a:lnTo>
                    <a:pt x="77890" y="135889"/>
                  </a:lnTo>
                  <a:lnTo>
                    <a:pt x="77972" y="137159"/>
                  </a:lnTo>
                  <a:lnTo>
                    <a:pt x="78054" y="138429"/>
                  </a:lnTo>
                  <a:lnTo>
                    <a:pt x="80508" y="144779"/>
                  </a:lnTo>
                  <a:lnTo>
                    <a:pt x="83944" y="151129"/>
                  </a:lnTo>
                  <a:lnTo>
                    <a:pt x="80508" y="154939"/>
                  </a:lnTo>
                  <a:lnTo>
                    <a:pt x="76090" y="158749"/>
                  </a:lnTo>
                  <a:lnTo>
                    <a:pt x="71181" y="161289"/>
                  </a:lnTo>
                  <a:lnTo>
                    <a:pt x="69708" y="162559"/>
                  </a:lnTo>
                  <a:lnTo>
                    <a:pt x="68236" y="166369"/>
                  </a:lnTo>
                  <a:lnTo>
                    <a:pt x="68236" y="168909"/>
                  </a:lnTo>
                  <a:lnTo>
                    <a:pt x="69217" y="170179"/>
                  </a:lnTo>
                  <a:lnTo>
                    <a:pt x="73145" y="172719"/>
                  </a:lnTo>
                  <a:lnTo>
                    <a:pt x="75108" y="172719"/>
                  </a:lnTo>
                  <a:lnTo>
                    <a:pt x="76581" y="171449"/>
                  </a:lnTo>
                  <a:lnTo>
                    <a:pt x="81490" y="167639"/>
                  </a:lnTo>
                  <a:lnTo>
                    <a:pt x="85908" y="163829"/>
                  </a:lnTo>
                  <a:lnTo>
                    <a:pt x="89835" y="160019"/>
                  </a:lnTo>
                  <a:lnTo>
                    <a:pt x="106690" y="160019"/>
                  </a:lnTo>
                  <a:lnTo>
                    <a:pt x="103090" y="157479"/>
                  </a:lnTo>
                  <a:lnTo>
                    <a:pt x="95235" y="152399"/>
                  </a:lnTo>
                  <a:lnTo>
                    <a:pt x="90817" y="146049"/>
                  </a:lnTo>
                  <a:lnTo>
                    <a:pt x="88854" y="140969"/>
                  </a:lnTo>
                  <a:lnTo>
                    <a:pt x="94744" y="138429"/>
                  </a:lnTo>
                  <a:lnTo>
                    <a:pt x="109963" y="138429"/>
                  </a:lnTo>
                  <a:lnTo>
                    <a:pt x="112417" y="137159"/>
                  </a:lnTo>
                  <a:lnTo>
                    <a:pt x="112417" y="133349"/>
                  </a:lnTo>
                  <a:lnTo>
                    <a:pt x="112908" y="130809"/>
                  </a:lnTo>
                  <a:lnTo>
                    <a:pt x="111926" y="129539"/>
                  </a:lnTo>
                  <a:lnTo>
                    <a:pt x="85908" y="129539"/>
                  </a:lnTo>
                  <a:lnTo>
                    <a:pt x="85908" y="128269"/>
                  </a:lnTo>
                  <a:lnTo>
                    <a:pt x="85417" y="126999"/>
                  </a:lnTo>
                  <a:lnTo>
                    <a:pt x="84926" y="123189"/>
                  </a:lnTo>
                  <a:lnTo>
                    <a:pt x="86048" y="118109"/>
                  </a:lnTo>
                  <a:lnTo>
                    <a:pt x="76581" y="118109"/>
                  </a:lnTo>
                  <a:lnTo>
                    <a:pt x="74617" y="116839"/>
                  </a:lnTo>
                  <a:lnTo>
                    <a:pt x="74126" y="114299"/>
                  </a:lnTo>
                  <a:lnTo>
                    <a:pt x="72163" y="110489"/>
                  </a:lnTo>
                  <a:lnTo>
                    <a:pt x="70690" y="105409"/>
                  </a:lnTo>
                  <a:lnTo>
                    <a:pt x="70199" y="101599"/>
                  </a:lnTo>
                  <a:lnTo>
                    <a:pt x="69708" y="99059"/>
                  </a:lnTo>
                  <a:lnTo>
                    <a:pt x="66763" y="96519"/>
                  </a:lnTo>
                  <a:close/>
                </a:path>
                <a:path w="334010" h="392429">
                  <a:moveTo>
                    <a:pt x="183775" y="100330"/>
                  </a:moveTo>
                  <a:lnTo>
                    <a:pt x="166417" y="100330"/>
                  </a:lnTo>
                  <a:lnTo>
                    <a:pt x="171564" y="105410"/>
                  </a:lnTo>
                  <a:lnTo>
                    <a:pt x="177401" y="110490"/>
                  </a:lnTo>
                  <a:lnTo>
                    <a:pt x="183882" y="113030"/>
                  </a:lnTo>
                  <a:lnTo>
                    <a:pt x="190962" y="115570"/>
                  </a:lnTo>
                  <a:lnTo>
                    <a:pt x="200182" y="120650"/>
                  </a:lnTo>
                  <a:lnTo>
                    <a:pt x="208021" y="127000"/>
                  </a:lnTo>
                  <a:lnTo>
                    <a:pt x="213467" y="134620"/>
                  </a:lnTo>
                  <a:lnTo>
                    <a:pt x="215507" y="144780"/>
                  </a:lnTo>
                  <a:lnTo>
                    <a:pt x="215507" y="146050"/>
                  </a:lnTo>
                  <a:lnTo>
                    <a:pt x="216489" y="148590"/>
                  </a:lnTo>
                  <a:lnTo>
                    <a:pt x="217962" y="149860"/>
                  </a:lnTo>
                  <a:lnTo>
                    <a:pt x="219926" y="151130"/>
                  </a:lnTo>
                  <a:lnTo>
                    <a:pt x="221889" y="151130"/>
                  </a:lnTo>
                  <a:lnTo>
                    <a:pt x="225816" y="148590"/>
                  </a:lnTo>
                  <a:lnTo>
                    <a:pt x="226798" y="146050"/>
                  </a:lnTo>
                  <a:lnTo>
                    <a:pt x="226307" y="144780"/>
                  </a:lnTo>
                  <a:lnTo>
                    <a:pt x="225410" y="135890"/>
                  </a:lnTo>
                  <a:lnTo>
                    <a:pt x="222810" y="129540"/>
                  </a:lnTo>
                  <a:lnTo>
                    <a:pt x="218645" y="123190"/>
                  </a:lnTo>
                  <a:lnTo>
                    <a:pt x="213053" y="116840"/>
                  </a:lnTo>
                  <a:lnTo>
                    <a:pt x="219926" y="116840"/>
                  </a:lnTo>
                  <a:lnTo>
                    <a:pt x="225816" y="113030"/>
                  </a:lnTo>
                  <a:lnTo>
                    <a:pt x="230235" y="107950"/>
                  </a:lnTo>
                  <a:lnTo>
                    <a:pt x="231216" y="106680"/>
                  </a:lnTo>
                  <a:lnTo>
                    <a:pt x="213053" y="106680"/>
                  </a:lnTo>
                  <a:lnTo>
                    <a:pt x="203726" y="105410"/>
                  </a:lnTo>
                  <a:lnTo>
                    <a:pt x="196769" y="105410"/>
                  </a:lnTo>
                  <a:lnTo>
                    <a:pt x="190042" y="102870"/>
                  </a:lnTo>
                  <a:lnTo>
                    <a:pt x="183775" y="100330"/>
                  </a:lnTo>
                  <a:close/>
                </a:path>
                <a:path w="334010" h="392429">
                  <a:moveTo>
                    <a:pt x="183435" y="93980"/>
                  </a:moveTo>
                  <a:lnTo>
                    <a:pt x="120272" y="93979"/>
                  </a:lnTo>
                  <a:lnTo>
                    <a:pt x="124199" y="95249"/>
                  </a:lnTo>
                  <a:lnTo>
                    <a:pt x="126653" y="96519"/>
                  </a:lnTo>
                  <a:lnTo>
                    <a:pt x="129599" y="96519"/>
                  </a:lnTo>
                  <a:lnTo>
                    <a:pt x="134508" y="102869"/>
                  </a:lnTo>
                  <a:lnTo>
                    <a:pt x="136962" y="109219"/>
                  </a:lnTo>
                  <a:lnTo>
                    <a:pt x="136881" y="110489"/>
                  </a:lnTo>
                  <a:lnTo>
                    <a:pt x="136799" y="111759"/>
                  </a:lnTo>
                  <a:lnTo>
                    <a:pt x="136717" y="113029"/>
                  </a:lnTo>
                  <a:lnTo>
                    <a:pt x="136635" y="114299"/>
                  </a:lnTo>
                  <a:lnTo>
                    <a:pt x="136553" y="115569"/>
                  </a:lnTo>
                  <a:lnTo>
                    <a:pt x="136471" y="116839"/>
                  </a:lnTo>
                  <a:lnTo>
                    <a:pt x="136390" y="118109"/>
                  </a:lnTo>
                  <a:lnTo>
                    <a:pt x="136308" y="119379"/>
                  </a:lnTo>
                  <a:lnTo>
                    <a:pt x="126653" y="135889"/>
                  </a:lnTo>
                  <a:lnTo>
                    <a:pt x="124690" y="138429"/>
                  </a:lnTo>
                  <a:lnTo>
                    <a:pt x="124199" y="142239"/>
                  </a:lnTo>
                  <a:lnTo>
                    <a:pt x="126162" y="144779"/>
                  </a:lnTo>
                  <a:lnTo>
                    <a:pt x="128126" y="146049"/>
                  </a:lnTo>
                  <a:lnTo>
                    <a:pt x="131072" y="146049"/>
                  </a:lnTo>
                  <a:lnTo>
                    <a:pt x="133526" y="144779"/>
                  </a:lnTo>
                  <a:lnTo>
                    <a:pt x="136962" y="142240"/>
                  </a:lnTo>
                  <a:lnTo>
                    <a:pt x="139908" y="138430"/>
                  </a:lnTo>
                  <a:lnTo>
                    <a:pt x="141871" y="134620"/>
                  </a:lnTo>
                  <a:lnTo>
                    <a:pt x="142362" y="134620"/>
                  </a:lnTo>
                  <a:lnTo>
                    <a:pt x="168871" y="123190"/>
                  </a:lnTo>
                  <a:lnTo>
                    <a:pt x="146290" y="123190"/>
                  </a:lnTo>
                  <a:lnTo>
                    <a:pt x="146780" y="121920"/>
                  </a:lnTo>
                  <a:lnTo>
                    <a:pt x="147271" y="119380"/>
                  </a:lnTo>
                  <a:lnTo>
                    <a:pt x="147370" y="116840"/>
                  </a:lnTo>
                  <a:lnTo>
                    <a:pt x="147468" y="115570"/>
                  </a:lnTo>
                  <a:lnTo>
                    <a:pt x="147566" y="114300"/>
                  </a:lnTo>
                  <a:lnTo>
                    <a:pt x="147664" y="113030"/>
                  </a:lnTo>
                  <a:lnTo>
                    <a:pt x="147762" y="111760"/>
                  </a:lnTo>
                  <a:lnTo>
                    <a:pt x="146780" y="105410"/>
                  </a:lnTo>
                  <a:lnTo>
                    <a:pt x="144326" y="100330"/>
                  </a:lnTo>
                  <a:lnTo>
                    <a:pt x="183775" y="100330"/>
                  </a:lnTo>
                  <a:lnTo>
                    <a:pt x="178198" y="96520"/>
                  </a:lnTo>
                  <a:lnTo>
                    <a:pt x="183435" y="93980"/>
                  </a:lnTo>
                  <a:close/>
                </a:path>
                <a:path w="334010" h="392429">
                  <a:moveTo>
                    <a:pt x="108490" y="126999"/>
                  </a:moveTo>
                  <a:lnTo>
                    <a:pt x="93272" y="126999"/>
                  </a:lnTo>
                  <a:lnTo>
                    <a:pt x="85908" y="129539"/>
                  </a:lnTo>
                  <a:lnTo>
                    <a:pt x="111926" y="129539"/>
                  </a:lnTo>
                  <a:lnTo>
                    <a:pt x="110944" y="128269"/>
                  </a:lnTo>
                  <a:lnTo>
                    <a:pt x="108490" y="126999"/>
                  </a:lnTo>
                  <a:close/>
                </a:path>
                <a:path w="334010" h="392429">
                  <a:moveTo>
                    <a:pt x="165926" y="116840"/>
                  </a:moveTo>
                  <a:lnTo>
                    <a:pt x="162980" y="116840"/>
                  </a:lnTo>
                  <a:lnTo>
                    <a:pt x="160526" y="118110"/>
                  </a:lnTo>
                  <a:lnTo>
                    <a:pt x="151690" y="123190"/>
                  </a:lnTo>
                  <a:lnTo>
                    <a:pt x="168871" y="123190"/>
                  </a:lnTo>
                  <a:lnTo>
                    <a:pt x="169362" y="121920"/>
                  </a:lnTo>
                  <a:lnTo>
                    <a:pt x="168871" y="120650"/>
                  </a:lnTo>
                  <a:lnTo>
                    <a:pt x="165926" y="116840"/>
                  </a:lnTo>
                  <a:close/>
                </a:path>
                <a:path w="334010" h="392429">
                  <a:moveTo>
                    <a:pt x="91799" y="71119"/>
                  </a:moveTo>
                  <a:lnTo>
                    <a:pt x="87872" y="71119"/>
                  </a:lnTo>
                  <a:lnTo>
                    <a:pt x="84926" y="74929"/>
                  </a:lnTo>
                  <a:lnTo>
                    <a:pt x="84435" y="76199"/>
                  </a:lnTo>
                  <a:lnTo>
                    <a:pt x="85417" y="81279"/>
                  </a:lnTo>
                  <a:lnTo>
                    <a:pt x="86890" y="82549"/>
                  </a:lnTo>
                  <a:lnTo>
                    <a:pt x="89344" y="82549"/>
                  </a:lnTo>
                  <a:lnTo>
                    <a:pt x="93272" y="83819"/>
                  </a:lnTo>
                  <a:lnTo>
                    <a:pt x="96217" y="86359"/>
                  </a:lnTo>
                  <a:lnTo>
                    <a:pt x="98181" y="90169"/>
                  </a:lnTo>
                  <a:lnTo>
                    <a:pt x="91584" y="93979"/>
                  </a:lnTo>
                  <a:lnTo>
                    <a:pt x="85908" y="99059"/>
                  </a:lnTo>
                  <a:lnTo>
                    <a:pt x="81337" y="104139"/>
                  </a:lnTo>
                  <a:lnTo>
                    <a:pt x="77072" y="113029"/>
                  </a:lnTo>
                  <a:lnTo>
                    <a:pt x="76581" y="115569"/>
                  </a:lnTo>
                  <a:lnTo>
                    <a:pt x="76581" y="118109"/>
                  </a:lnTo>
                  <a:lnTo>
                    <a:pt x="86048" y="118109"/>
                  </a:lnTo>
                  <a:lnTo>
                    <a:pt x="86890" y="114299"/>
                  </a:lnTo>
                  <a:lnTo>
                    <a:pt x="90840" y="107949"/>
                  </a:lnTo>
                  <a:lnTo>
                    <a:pt x="96401" y="102869"/>
                  </a:lnTo>
                  <a:lnTo>
                    <a:pt x="102975" y="99059"/>
                  </a:lnTo>
                  <a:lnTo>
                    <a:pt x="109962" y="96519"/>
                  </a:lnTo>
                  <a:lnTo>
                    <a:pt x="111435" y="95249"/>
                  </a:lnTo>
                  <a:lnTo>
                    <a:pt x="113399" y="95249"/>
                  </a:lnTo>
                  <a:lnTo>
                    <a:pt x="115853" y="93979"/>
                  </a:lnTo>
                  <a:lnTo>
                    <a:pt x="183435" y="93980"/>
                  </a:lnTo>
                  <a:lnTo>
                    <a:pt x="186053" y="92710"/>
                  </a:lnTo>
                  <a:lnTo>
                    <a:pt x="189489" y="90170"/>
                  </a:lnTo>
                  <a:lnTo>
                    <a:pt x="153086" y="90170"/>
                  </a:lnTo>
                  <a:lnTo>
                    <a:pt x="134017" y="86359"/>
                  </a:lnTo>
                  <a:lnTo>
                    <a:pt x="108490" y="86359"/>
                  </a:lnTo>
                  <a:lnTo>
                    <a:pt x="105544" y="78739"/>
                  </a:lnTo>
                  <a:lnTo>
                    <a:pt x="99163" y="73659"/>
                  </a:lnTo>
                  <a:lnTo>
                    <a:pt x="91799" y="71119"/>
                  </a:lnTo>
                  <a:close/>
                </a:path>
                <a:path w="334010" h="392429">
                  <a:moveTo>
                    <a:pt x="227289" y="99060"/>
                  </a:moveTo>
                  <a:lnTo>
                    <a:pt x="223853" y="99060"/>
                  </a:lnTo>
                  <a:lnTo>
                    <a:pt x="221889" y="101600"/>
                  </a:lnTo>
                  <a:lnTo>
                    <a:pt x="219435" y="104140"/>
                  </a:lnTo>
                  <a:lnTo>
                    <a:pt x="213053" y="106680"/>
                  </a:lnTo>
                  <a:lnTo>
                    <a:pt x="231216" y="106680"/>
                  </a:lnTo>
                  <a:lnTo>
                    <a:pt x="232198" y="105410"/>
                  </a:lnTo>
                  <a:lnTo>
                    <a:pt x="231707" y="102870"/>
                  </a:lnTo>
                  <a:lnTo>
                    <a:pt x="229744" y="100330"/>
                  </a:lnTo>
                  <a:lnTo>
                    <a:pt x="227289" y="99060"/>
                  </a:lnTo>
                  <a:close/>
                </a:path>
                <a:path w="334010" h="392429">
                  <a:moveTo>
                    <a:pt x="166417" y="100330"/>
                  </a:moveTo>
                  <a:lnTo>
                    <a:pt x="144326" y="100330"/>
                  </a:lnTo>
                  <a:lnTo>
                    <a:pt x="152180" y="101600"/>
                  </a:lnTo>
                  <a:lnTo>
                    <a:pt x="159544" y="101600"/>
                  </a:lnTo>
                  <a:lnTo>
                    <a:pt x="166417" y="100330"/>
                  </a:lnTo>
                  <a:close/>
                </a:path>
                <a:path w="334010" h="392429">
                  <a:moveTo>
                    <a:pt x="192926" y="71120"/>
                  </a:moveTo>
                  <a:lnTo>
                    <a:pt x="189489" y="71120"/>
                  </a:lnTo>
                  <a:lnTo>
                    <a:pt x="188017" y="73660"/>
                  </a:lnTo>
                  <a:lnTo>
                    <a:pt x="179993" y="83820"/>
                  </a:lnTo>
                  <a:lnTo>
                    <a:pt x="168380" y="88900"/>
                  </a:lnTo>
                  <a:lnTo>
                    <a:pt x="153086" y="90170"/>
                  </a:lnTo>
                  <a:lnTo>
                    <a:pt x="189489" y="90170"/>
                  </a:lnTo>
                  <a:lnTo>
                    <a:pt x="192926" y="87630"/>
                  </a:lnTo>
                  <a:lnTo>
                    <a:pt x="198817" y="77470"/>
                  </a:lnTo>
                  <a:lnTo>
                    <a:pt x="197835" y="73660"/>
                  </a:lnTo>
                  <a:lnTo>
                    <a:pt x="192926" y="71120"/>
                  </a:lnTo>
                  <a:close/>
                </a:path>
                <a:path w="334010" h="392429">
                  <a:moveTo>
                    <a:pt x="137453" y="58419"/>
                  </a:moveTo>
                  <a:lnTo>
                    <a:pt x="135490" y="58419"/>
                  </a:lnTo>
                  <a:lnTo>
                    <a:pt x="131562" y="60959"/>
                  </a:lnTo>
                  <a:lnTo>
                    <a:pt x="131071" y="63499"/>
                  </a:lnTo>
                  <a:lnTo>
                    <a:pt x="131071" y="66039"/>
                  </a:lnTo>
                  <a:lnTo>
                    <a:pt x="130105" y="73659"/>
                  </a:lnTo>
                  <a:lnTo>
                    <a:pt x="126653" y="78739"/>
                  </a:lnTo>
                  <a:lnTo>
                    <a:pt x="120993" y="81279"/>
                  </a:lnTo>
                  <a:lnTo>
                    <a:pt x="111926" y="85089"/>
                  </a:lnTo>
                  <a:lnTo>
                    <a:pt x="109962" y="85089"/>
                  </a:lnTo>
                  <a:lnTo>
                    <a:pt x="108490" y="86359"/>
                  </a:lnTo>
                  <a:lnTo>
                    <a:pt x="134017" y="86359"/>
                  </a:lnTo>
                  <a:lnTo>
                    <a:pt x="140399" y="81279"/>
                  </a:lnTo>
                  <a:lnTo>
                    <a:pt x="143344" y="72390"/>
                  </a:lnTo>
                  <a:lnTo>
                    <a:pt x="142362" y="64769"/>
                  </a:lnTo>
                  <a:lnTo>
                    <a:pt x="142362" y="62229"/>
                  </a:lnTo>
                  <a:lnTo>
                    <a:pt x="141380" y="60959"/>
                  </a:lnTo>
                  <a:lnTo>
                    <a:pt x="137453" y="58419"/>
                  </a:lnTo>
                  <a:close/>
                </a:path>
                <a:path w="334010" h="392429">
                  <a:moveTo>
                    <a:pt x="110194" y="50799"/>
                  </a:moveTo>
                  <a:lnTo>
                    <a:pt x="106526" y="50799"/>
                  </a:lnTo>
                  <a:lnTo>
                    <a:pt x="108981" y="52069"/>
                  </a:lnTo>
                  <a:lnTo>
                    <a:pt x="110194" y="50799"/>
                  </a:lnTo>
                  <a:close/>
                </a:path>
                <a:path w="334010" h="392429">
                  <a:moveTo>
                    <a:pt x="247523" y="40640"/>
                  </a:moveTo>
                  <a:lnTo>
                    <a:pt x="139425" y="40639"/>
                  </a:lnTo>
                  <a:lnTo>
                    <a:pt x="145983" y="41910"/>
                  </a:lnTo>
                  <a:lnTo>
                    <a:pt x="152081" y="44450"/>
                  </a:lnTo>
                  <a:lnTo>
                    <a:pt x="157580" y="49530"/>
                  </a:lnTo>
                  <a:lnTo>
                    <a:pt x="164530" y="45720"/>
                  </a:lnTo>
                  <a:lnTo>
                    <a:pt x="171939" y="43180"/>
                  </a:lnTo>
                  <a:lnTo>
                    <a:pt x="250810" y="43180"/>
                  </a:lnTo>
                  <a:lnTo>
                    <a:pt x="247523" y="40640"/>
                  </a:lnTo>
                  <a:close/>
                </a:path>
              </a:pathLst>
            </a:custGeom>
            <a:solidFill>
              <a:srgbClr val="E84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622544" y="4438586"/>
            <a:ext cx="1769110" cy="42481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380"/>
              </a:spcBef>
            </a:pPr>
            <a:r>
              <a:rPr sz="1400" b="1" dirty="0">
                <a:latin typeface="Georgia"/>
                <a:cs typeface="Georgia"/>
              </a:rPr>
              <a:t>UNIT</a:t>
            </a:r>
            <a:r>
              <a:rPr sz="1400" b="1" spc="-5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V:</a:t>
            </a:r>
            <a:r>
              <a:rPr sz="1400" b="1" spc="2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Build</a:t>
            </a:r>
            <a:r>
              <a:rPr sz="1400" spc="-25" dirty="0">
                <a:latin typeface="Georgia"/>
                <a:cs typeface="Georgia"/>
              </a:rPr>
              <a:t> and </a:t>
            </a:r>
            <a:r>
              <a:rPr sz="1400" dirty="0">
                <a:latin typeface="Georgia"/>
                <a:cs typeface="Georgia"/>
              </a:rPr>
              <a:t>Deploy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AI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Application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886700" y="4257675"/>
            <a:ext cx="809625" cy="819150"/>
            <a:chOff x="7886700" y="4257675"/>
            <a:chExt cx="809625" cy="819150"/>
          </a:xfrm>
        </p:grpSpPr>
        <p:sp>
          <p:nvSpPr>
            <p:cNvPr id="30" name="object 30"/>
            <p:cNvSpPr/>
            <p:nvPr/>
          </p:nvSpPr>
          <p:spPr>
            <a:xfrm>
              <a:off x="7886700" y="4257675"/>
              <a:ext cx="809625" cy="819150"/>
            </a:xfrm>
            <a:custGeom>
              <a:avLst/>
              <a:gdLst/>
              <a:ahLst/>
              <a:cxnLst/>
              <a:rect l="l" t="t" r="r" b="b"/>
              <a:pathLst>
                <a:path w="809625" h="819150">
                  <a:moveTo>
                    <a:pt x="404875" y="0"/>
                  </a:moveTo>
                  <a:lnTo>
                    <a:pt x="357651" y="2755"/>
                  </a:lnTo>
                  <a:lnTo>
                    <a:pt x="312029" y="10817"/>
                  </a:lnTo>
                  <a:lnTo>
                    <a:pt x="268312" y="23879"/>
                  </a:lnTo>
                  <a:lnTo>
                    <a:pt x="226804" y="41632"/>
                  </a:lnTo>
                  <a:lnTo>
                    <a:pt x="187808" y="63769"/>
                  </a:lnTo>
                  <a:lnTo>
                    <a:pt x="151629" y="89983"/>
                  </a:lnTo>
                  <a:lnTo>
                    <a:pt x="118570" y="119967"/>
                  </a:lnTo>
                  <a:lnTo>
                    <a:pt x="88934" y="153413"/>
                  </a:lnTo>
                  <a:lnTo>
                    <a:pt x="63024" y="190013"/>
                  </a:lnTo>
                  <a:lnTo>
                    <a:pt x="41145" y="229460"/>
                  </a:lnTo>
                  <a:lnTo>
                    <a:pt x="23599" y="271448"/>
                  </a:lnTo>
                  <a:lnTo>
                    <a:pt x="10690" y="315667"/>
                  </a:lnTo>
                  <a:lnTo>
                    <a:pt x="2723" y="361812"/>
                  </a:lnTo>
                  <a:lnTo>
                    <a:pt x="0" y="409575"/>
                  </a:lnTo>
                  <a:lnTo>
                    <a:pt x="2723" y="457337"/>
                  </a:lnTo>
                  <a:lnTo>
                    <a:pt x="10690" y="503482"/>
                  </a:lnTo>
                  <a:lnTo>
                    <a:pt x="23599" y="547701"/>
                  </a:lnTo>
                  <a:lnTo>
                    <a:pt x="41145" y="589689"/>
                  </a:lnTo>
                  <a:lnTo>
                    <a:pt x="63024" y="629136"/>
                  </a:lnTo>
                  <a:lnTo>
                    <a:pt x="88934" y="665736"/>
                  </a:lnTo>
                  <a:lnTo>
                    <a:pt x="118570" y="699182"/>
                  </a:lnTo>
                  <a:lnTo>
                    <a:pt x="151629" y="729166"/>
                  </a:lnTo>
                  <a:lnTo>
                    <a:pt x="187808" y="755380"/>
                  </a:lnTo>
                  <a:lnTo>
                    <a:pt x="226804" y="777517"/>
                  </a:lnTo>
                  <a:lnTo>
                    <a:pt x="268312" y="795270"/>
                  </a:lnTo>
                  <a:lnTo>
                    <a:pt x="312029" y="808332"/>
                  </a:lnTo>
                  <a:lnTo>
                    <a:pt x="357651" y="816394"/>
                  </a:lnTo>
                  <a:lnTo>
                    <a:pt x="404875" y="819150"/>
                  </a:lnTo>
                  <a:lnTo>
                    <a:pt x="452075" y="816394"/>
                  </a:lnTo>
                  <a:lnTo>
                    <a:pt x="497675" y="808332"/>
                  </a:lnTo>
                  <a:lnTo>
                    <a:pt x="541374" y="795270"/>
                  </a:lnTo>
                  <a:lnTo>
                    <a:pt x="582867" y="777517"/>
                  </a:lnTo>
                  <a:lnTo>
                    <a:pt x="621849" y="755380"/>
                  </a:lnTo>
                  <a:lnTo>
                    <a:pt x="658018" y="729166"/>
                  </a:lnTo>
                  <a:lnTo>
                    <a:pt x="691070" y="699182"/>
                  </a:lnTo>
                  <a:lnTo>
                    <a:pt x="720700" y="665736"/>
                  </a:lnTo>
                  <a:lnTo>
                    <a:pt x="746606" y="629136"/>
                  </a:lnTo>
                  <a:lnTo>
                    <a:pt x="768482" y="589689"/>
                  </a:lnTo>
                  <a:lnTo>
                    <a:pt x="786026" y="547701"/>
                  </a:lnTo>
                  <a:lnTo>
                    <a:pt x="798934" y="503482"/>
                  </a:lnTo>
                  <a:lnTo>
                    <a:pt x="806901" y="457337"/>
                  </a:lnTo>
                  <a:lnTo>
                    <a:pt x="809625" y="409575"/>
                  </a:lnTo>
                  <a:lnTo>
                    <a:pt x="806901" y="361812"/>
                  </a:lnTo>
                  <a:lnTo>
                    <a:pt x="798934" y="315667"/>
                  </a:lnTo>
                  <a:lnTo>
                    <a:pt x="786026" y="271448"/>
                  </a:lnTo>
                  <a:lnTo>
                    <a:pt x="768482" y="229460"/>
                  </a:lnTo>
                  <a:lnTo>
                    <a:pt x="746606" y="190013"/>
                  </a:lnTo>
                  <a:lnTo>
                    <a:pt x="720700" y="153413"/>
                  </a:lnTo>
                  <a:lnTo>
                    <a:pt x="691070" y="119967"/>
                  </a:lnTo>
                  <a:lnTo>
                    <a:pt x="658018" y="89983"/>
                  </a:lnTo>
                  <a:lnTo>
                    <a:pt x="621849" y="63769"/>
                  </a:lnTo>
                  <a:lnTo>
                    <a:pt x="582867" y="41632"/>
                  </a:lnTo>
                  <a:lnTo>
                    <a:pt x="541374" y="23879"/>
                  </a:lnTo>
                  <a:lnTo>
                    <a:pt x="497675" y="10817"/>
                  </a:lnTo>
                  <a:lnTo>
                    <a:pt x="452075" y="2755"/>
                  </a:lnTo>
                  <a:lnTo>
                    <a:pt x="40487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34784" y="4473451"/>
              <a:ext cx="313673" cy="387306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8865616" y="4347527"/>
            <a:ext cx="1837689" cy="605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555"/>
              </a:lnSpc>
              <a:spcBef>
                <a:spcPts val="125"/>
              </a:spcBef>
            </a:pPr>
            <a:r>
              <a:rPr sz="1400" b="1" dirty="0">
                <a:latin typeface="Georgia"/>
                <a:cs typeface="Georgia"/>
              </a:rPr>
              <a:t>UNIT</a:t>
            </a:r>
            <a:r>
              <a:rPr sz="1400" b="1" spc="-45" dirty="0">
                <a:latin typeface="Georgia"/>
                <a:cs typeface="Georgia"/>
              </a:rPr>
              <a:t> </a:t>
            </a:r>
            <a:r>
              <a:rPr sz="1400" b="1" spc="-25" dirty="0">
                <a:latin typeface="Georgia"/>
                <a:cs typeface="Georgia"/>
              </a:rPr>
              <a:t>VI:</a:t>
            </a:r>
            <a:endParaRPr sz="1400">
              <a:latin typeface="Georgia"/>
              <a:cs typeface="Georgia"/>
            </a:endParaRPr>
          </a:p>
          <a:p>
            <a:pPr marL="12700">
              <a:lnSpc>
                <a:spcPts val="1425"/>
              </a:lnSpc>
            </a:pPr>
            <a:r>
              <a:rPr sz="1400" spc="-10" dirty="0">
                <a:latin typeface="Georgia"/>
                <a:cs typeface="Georgia"/>
              </a:rPr>
              <a:t>Recommendation</a:t>
            </a:r>
            <a:endParaRPr sz="1400">
              <a:latin typeface="Georgia"/>
              <a:cs typeface="Georgia"/>
            </a:endParaRPr>
          </a:p>
          <a:p>
            <a:pPr marL="12700">
              <a:lnSpc>
                <a:spcPts val="1555"/>
              </a:lnSpc>
            </a:pPr>
            <a:r>
              <a:rPr sz="1400" dirty="0">
                <a:latin typeface="Georgia"/>
                <a:cs typeface="Georgia"/>
              </a:rPr>
              <a:t>System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and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Case</a:t>
            </a:r>
            <a:r>
              <a:rPr sz="1400" spc="2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Study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925" marR="5080" indent="-657860">
              <a:lnSpc>
                <a:spcPts val="1500"/>
              </a:lnSpc>
            </a:pPr>
            <a:r>
              <a:rPr lang="en-US" smtClean="0"/>
              <a:t>Sukhbeer Kaur (32918) | Assistant Professor System and Architecture (LPU)</a:t>
            </a:r>
            <a:endParaRPr spc="-20" dirty="0"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1/10/2025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pc="-25" dirty="0"/>
              <a:pPr marL="12700">
                <a:lnSpc>
                  <a:spcPct val="100000"/>
                </a:lnSpc>
              </a:pPr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0750" y="2854261"/>
            <a:ext cx="207518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50" b="1" dirty="0">
                <a:latin typeface="Georgia"/>
                <a:cs typeface="Georgia"/>
              </a:rPr>
              <a:t>UNIT</a:t>
            </a:r>
            <a:r>
              <a:rPr sz="4550" b="1" spc="85" dirty="0">
                <a:latin typeface="Georgia"/>
                <a:cs typeface="Georgia"/>
              </a:rPr>
              <a:t> </a:t>
            </a:r>
            <a:r>
              <a:rPr sz="4550" b="1" spc="-50" dirty="0">
                <a:latin typeface="Georgia"/>
                <a:cs typeface="Georgia"/>
              </a:rPr>
              <a:t>I</a:t>
            </a:r>
            <a:endParaRPr sz="455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37817" y="1007427"/>
            <a:ext cx="92710" cy="4519295"/>
            <a:chOff x="4737817" y="1007427"/>
            <a:chExt cx="92710" cy="4519295"/>
          </a:xfrm>
        </p:grpSpPr>
        <p:sp>
          <p:nvSpPr>
            <p:cNvPr id="4" name="object 4"/>
            <p:cNvSpPr/>
            <p:nvPr/>
          </p:nvSpPr>
          <p:spPr>
            <a:xfrm>
              <a:off x="4756751" y="1028699"/>
              <a:ext cx="48895" cy="4478020"/>
            </a:xfrm>
            <a:custGeom>
              <a:avLst/>
              <a:gdLst/>
              <a:ahLst/>
              <a:cxnLst/>
              <a:rect l="l" t="t" r="r" b="b"/>
              <a:pathLst>
                <a:path w="48895" h="4478020">
                  <a:moveTo>
                    <a:pt x="22515" y="2199826"/>
                  </a:moveTo>
                  <a:lnTo>
                    <a:pt x="23711" y="2237090"/>
                  </a:lnTo>
                  <a:lnTo>
                    <a:pt x="24726" y="2284156"/>
                  </a:lnTo>
                  <a:lnTo>
                    <a:pt x="25227" y="2332037"/>
                  </a:lnTo>
                  <a:lnTo>
                    <a:pt x="25174" y="2380934"/>
                  </a:lnTo>
                  <a:lnTo>
                    <a:pt x="24623" y="2423795"/>
                  </a:lnTo>
                  <a:lnTo>
                    <a:pt x="24530" y="2431048"/>
                  </a:lnTo>
                  <a:lnTo>
                    <a:pt x="23261" y="2482371"/>
                  </a:lnTo>
                  <a:lnTo>
                    <a:pt x="21314" y="2535731"/>
                  </a:lnTo>
                  <a:lnTo>
                    <a:pt x="18666" y="2590702"/>
                  </a:lnTo>
                  <a:lnTo>
                    <a:pt x="15273" y="2647696"/>
                  </a:lnTo>
                  <a:lnTo>
                    <a:pt x="12370" y="2701421"/>
                  </a:lnTo>
                  <a:lnTo>
                    <a:pt x="10531" y="2755236"/>
                  </a:lnTo>
                  <a:lnTo>
                    <a:pt x="9597" y="2808911"/>
                  </a:lnTo>
                  <a:lnTo>
                    <a:pt x="9421" y="2859313"/>
                  </a:lnTo>
                  <a:lnTo>
                    <a:pt x="9411" y="2862215"/>
                  </a:lnTo>
                  <a:lnTo>
                    <a:pt x="9766" y="2908611"/>
                  </a:lnTo>
                  <a:lnTo>
                    <a:pt x="10562" y="2961424"/>
                  </a:lnTo>
                  <a:lnTo>
                    <a:pt x="11755" y="3017600"/>
                  </a:lnTo>
                  <a:lnTo>
                    <a:pt x="14155" y="3115113"/>
                  </a:lnTo>
                  <a:lnTo>
                    <a:pt x="15132" y="3161356"/>
                  </a:lnTo>
                  <a:lnTo>
                    <a:pt x="15750" y="3205617"/>
                  </a:lnTo>
                  <a:lnTo>
                    <a:pt x="15849" y="3247664"/>
                  </a:lnTo>
                  <a:lnTo>
                    <a:pt x="15273" y="3287268"/>
                  </a:lnTo>
                  <a:lnTo>
                    <a:pt x="14846" y="3326220"/>
                  </a:lnTo>
                  <a:lnTo>
                    <a:pt x="15345" y="3366579"/>
                  </a:lnTo>
                  <a:lnTo>
                    <a:pt x="16537" y="3408427"/>
                  </a:lnTo>
                  <a:lnTo>
                    <a:pt x="18188" y="3451845"/>
                  </a:lnTo>
                  <a:lnTo>
                    <a:pt x="20066" y="3496915"/>
                  </a:lnTo>
                  <a:lnTo>
                    <a:pt x="21937" y="3543718"/>
                  </a:lnTo>
                  <a:lnTo>
                    <a:pt x="23569" y="3592335"/>
                  </a:lnTo>
                  <a:lnTo>
                    <a:pt x="24728" y="3642849"/>
                  </a:lnTo>
                  <a:lnTo>
                    <a:pt x="25101" y="3686159"/>
                  </a:lnTo>
                  <a:lnTo>
                    <a:pt x="25181" y="3695340"/>
                  </a:lnTo>
                  <a:lnTo>
                    <a:pt x="24715" y="3747643"/>
                  </a:lnTo>
                  <a:lnTo>
                    <a:pt x="24695" y="3749891"/>
                  </a:lnTo>
                  <a:lnTo>
                    <a:pt x="23037" y="3806582"/>
                  </a:lnTo>
                  <a:lnTo>
                    <a:pt x="19974" y="3865495"/>
                  </a:lnTo>
                  <a:lnTo>
                    <a:pt x="15273" y="3926713"/>
                  </a:lnTo>
                  <a:lnTo>
                    <a:pt x="10395" y="3995969"/>
                  </a:lnTo>
                  <a:lnTo>
                    <a:pt x="8539" y="4057131"/>
                  </a:lnTo>
                  <a:lnTo>
                    <a:pt x="8936" y="4101936"/>
                  </a:lnTo>
                  <a:lnTo>
                    <a:pt x="9021" y="4111613"/>
                  </a:lnTo>
                  <a:lnTo>
                    <a:pt x="11161" y="4160830"/>
                  </a:lnTo>
                  <a:lnTo>
                    <a:pt x="14277" y="4206196"/>
                  </a:lnTo>
                  <a:lnTo>
                    <a:pt x="17686" y="4249126"/>
                  </a:lnTo>
                  <a:lnTo>
                    <a:pt x="20707" y="4291035"/>
                  </a:lnTo>
                  <a:lnTo>
                    <a:pt x="22658" y="4333337"/>
                  </a:lnTo>
                  <a:lnTo>
                    <a:pt x="22742" y="4351928"/>
                  </a:lnTo>
                  <a:lnTo>
                    <a:pt x="22857" y="4377447"/>
                  </a:lnTo>
                  <a:lnTo>
                    <a:pt x="20623" y="4424780"/>
                  </a:lnTo>
                  <a:lnTo>
                    <a:pt x="15364" y="4475861"/>
                  </a:lnTo>
                  <a:lnTo>
                    <a:pt x="15273" y="4476750"/>
                  </a:lnTo>
                  <a:lnTo>
                    <a:pt x="19718" y="4477512"/>
                  </a:lnTo>
                  <a:lnTo>
                    <a:pt x="28608" y="4475861"/>
                  </a:lnTo>
                  <a:lnTo>
                    <a:pt x="34248" y="4475861"/>
                  </a:lnTo>
                  <a:lnTo>
                    <a:pt x="31014" y="4437466"/>
                  </a:lnTo>
                  <a:lnTo>
                    <a:pt x="28638" y="4395827"/>
                  </a:lnTo>
                  <a:lnTo>
                    <a:pt x="27088" y="4351928"/>
                  </a:lnTo>
                  <a:lnTo>
                    <a:pt x="26259" y="4305867"/>
                  </a:lnTo>
                  <a:lnTo>
                    <a:pt x="26095" y="4249126"/>
                  </a:lnTo>
                  <a:lnTo>
                    <a:pt x="26339" y="4207645"/>
                  </a:lnTo>
                  <a:lnTo>
                    <a:pt x="26967" y="4160830"/>
                  </a:lnTo>
                  <a:lnTo>
                    <a:pt x="27036" y="4155678"/>
                  </a:lnTo>
                  <a:lnTo>
                    <a:pt x="28031" y="4101936"/>
                  </a:lnTo>
                  <a:lnTo>
                    <a:pt x="29218" y="4046516"/>
                  </a:lnTo>
                  <a:lnTo>
                    <a:pt x="30491" y="3989516"/>
                  </a:lnTo>
                  <a:lnTo>
                    <a:pt x="31743" y="3931031"/>
                  </a:lnTo>
                  <a:lnTo>
                    <a:pt x="32870" y="3871159"/>
                  </a:lnTo>
                  <a:lnTo>
                    <a:pt x="33765" y="3809998"/>
                  </a:lnTo>
                  <a:lnTo>
                    <a:pt x="34303" y="3749891"/>
                  </a:lnTo>
                  <a:lnTo>
                    <a:pt x="34871" y="3695340"/>
                  </a:lnTo>
                  <a:lnTo>
                    <a:pt x="36096" y="3627345"/>
                  </a:lnTo>
                  <a:lnTo>
                    <a:pt x="37562" y="3570894"/>
                  </a:lnTo>
                  <a:lnTo>
                    <a:pt x="39222" y="3516503"/>
                  </a:lnTo>
                  <a:lnTo>
                    <a:pt x="40927" y="3463864"/>
                  </a:lnTo>
                  <a:lnTo>
                    <a:pt x="42534" y="3412674"/>
                  </a:lnTo>
                  <a:lnTo>
                    <a:pt x="43788" y="3366579"/>
                  </a:lnTo>
                  <a:lnTo>
                    <a:pt x="43896" y="3362626"/>
                  </a:lnTo>
                  <a:lnTo>
                    <a:pt x="44867" y="3313417"/>
                  </a:lnTo>
                  <a:lnTo>
                    <a:pt x="45301" y="3264740"/>
                  </a:lnTo>
                  <a:lnTo>
                    <a:pt x="45053" y="3216290"/>
                  </a:lnTo>
                  <a:lnTo>
                    <a:pt x="43977" y="3167763"/>
                  </a:lnTo>
                  <a:lnTo>
                    <a:pt x="41927" y="3118853"/>
                  </a:lnTo>
                  <a:lnTo>
                    <a:pt x="38758" y="3069254"/>
                  </a:lnTo>
                  <a:lnTo>
                    <a:pt x="34323" y="3018663"/>
                  </a:lnTo>
                  <a:lnTo>
                    <a:pt x="29399" y="2961424"/>
                  </a:lnTo>
                  <a:lnTo>
                    <a:pt x="26368" y="2908611"/>
                  </a:lnTo>
                  <a:lnTo>
                    <a:pt x="25014" y="2862215"/>
                  </a:lnTo>
                  <a:lnTo>
                    <a:pt x="24929" y="2859313"/>
                  </a:lnTo>
                  <a:lnTo>
                    <a:pt x="24854" y="2808911"/>
                  </a:lnTo>
                  <a:lnTo>
                    <a:pt x="25634" y="2767627"/>
                  </a:lnTo>
                  <a:lnTo>
                    <a:pt x="27179" y="2723419"/>
                  </a:lnTo>
                  <a:lnTo>
                    <a:pt x="29122" y="2679090"/>
                  </a:lnTo>
                  <a:lnTo>
                    <a:pt x="31162" y="2633730"/>
                  </a:lnTo>
                  <a:lnTo>
                    <a:pt x="33001" y="2586430"/>
                  </a:lnTo>
                  <a:lnTo>
                    <a:pt x="34341" y="2536280"/>
                  </a:lnTo>
                  <a:lnTo>
                    <a:pt x="34879" y="2482580"/>
                  </a:lnTo>
                  <a:lnTo>
                    <a:pt x="34392" y="2431048"/>
                  </a:lnTo>
                  <a:lnTo>
                    <a:pt x="32584" y="2365572"/>
                  </a:lnTo>
                  <a:lnTo>
                    <a:pt x="30010" y="2312544"/>
                  </a:lnTo>
                  <a:lnTo>
                    <a:pt x="26947" y="2263626"/>
                  </a:lnTo>
                  <a:lnTo>
                    <a:pt x="23740" y="2217730"/>
                  </a:lnTo>
                  <a:lnTo>
                    <a:pt x="22515" y="2199826"/>
                  </a:lnTo>
                  <a:close/>
                </a:path>
                <a:path w="48895" h="4478020">
                  <a:moveTo>
                    <a:pt x="34248" y="4475861"/>
                  </a:moveTo>
                  <a:lnTo>
                    <a:pt x="28608" y="4475861"/>
                  </a:lnTo>
                  <a:lnTo>
                    <a:pt x="34323" y="4476750"/>
                  </a:lnTo>
                  <a:lnTo>
                    <a:pt x="34248" y="4475861"/>
                  </a:lnTo>
                  <a:close/>
                </a:path>
                <a:path w="48895" h="4478020">
                  <a:moveTo>
                    <a:pt x="16620" y="2075906"/>
                  </a:moveTo>
                  <a:lnTo>
                    <a:pt x="16705" y="2087319"/>
                  </a:lnTo>
                  <a:lnTo>
                    <a:pt x="18273" y="2130663"/>
                  </a:lnTo>
                  <a:lnTo>
                    <a:pt x="20733" y="2173771"/>
                  </a:lnTo>
                  <a:lnTo>
                    <a:pt x="22515" y="2199826"/>
                  </a:lnTo>
                  <a:lnTo>
                    <a:pt x="22220" y="2190638"/>
                  </a:lnTo>
                  <a:lnTo>
                    <a:pt x="20291" y="2144599"/>
                  </a:lnTo>
                  <a:lnTo>
                    <a:pt x="17963" y="2098772"/>
                  </a:lnTo>
                  <a:lnTo>
                    <a:pt x="16620" y="2075906"/>
                  </a:lnTo>
                  <a:close/>
                </a:path>
                <a:path w="48895" h="4478020">
                  <a:moveTo>
                    <a:pt x="34323" y="0"/>
                  </a:moveTo>
                  <a:lnTo>
                    <a:pt x="28354" y="635"/>
                  </a:lnTo>
                  <a:lnTo>
                    <a:pt x="15296" y="635"/>
                  </a:lnTo>
                  <a:lnTo>
                    <a:pt x="16835" y="43626"/>
                  </a:lnTo>
                  <a:lnTo>
                    <a:pt x="17566" y="89554"/>
                  </a:lnTo>
                  <a:lnTo>
                    <a:pt x="17630" y="137415"/>
                  </a:lnTo>
                  <a:lnTo>
                    <a:pt x="17297" y="174974"/>
                  </a:lnTo>
                  <a:lnTo>
                    <a:pt x="17192" y="186845"/>
                  </a:lnTo>
                  <a:lnTo>
                    <a:pt x="16415" y="237475"/>
                  </a:lnTo>
                  <a:lnTo>
                    <a:pt x="14501" y="340874"/>
                  </a:lnTo>
                  <a:lnTo>
                    <a:pt x="13693" y="392909"/>
                  </a:lnTo>
                  <a:lnTo>
                    <a:pt x="13201" y="444680"/>
                  </a:lnTo>
                  <a:lnTo>
                    <a:pt x="13192" y="495820"/>
                  </a:lnTo>
                  <a:lnTo>
                    <a:pt x="13827" y="545962"/>
                  </a:lnTo>
                  <a:lnTo>
                    <a:pt x="15273" y="594740"/>
                  </a:lnTo>
                  <a:lnTo>
                    <a:pt x="17076" y="637421"/>
                  </a:lnTo>
                  <a:lnTo>
                    <a:pt x="21307" y="730935"/>
                  </a:lnTo>
                  <a:lnTo>
                    <a:pt x="23471" y="781074"/>
                  </a:lnTo>
                  <a:lnTo>
                    <a:pt x="25489" y="833007"/>
                  </a:lnTo>
                  <a:lnTo>
                    <a:pt x="27229" y="886385"/>
                  </a:lnTo>
                  <a:lnTo>
                    <a:pt x="28560" y="940863"/>
                  </a:lnTo>
                  <a:lnTo>
                    <a:pt x="29306" y="993078"/>
                  </a:lnTo>
                  <a:lnTo>
                    <a:pt x="29349" y="996093"/>
                  </a:lnTo>
                  <a:lnTo>
                    <a:pt x="29463" y="1051728"/>
                  </a:lnTo>
                  <a:lnTo>
                    <a:pt x="28862" y="1099947"/>
                  </a:lnTo>
                  <a:lnTo>
                    <a:pt x="27158" y="1162088"/>
                  </a:lnTo>
                  <a:lnTo>
                    <a:pt x="24430" y="1217599"/>
                  </a:lnTo>
                  <a:lnTo>
                    <a:pt x="20520" y="1271388"/>
                  </a:lnTo>
                  <a:lnTo>
                    <a:pt x="15273" y="1323848"/>
                  </a:lnTo>
                  <a:lnTo>
                    <a:pt x="9972" y="1376427"/>
                  </a:lnTo>
                  <a:lnTo>
                    <a:pt x="5916" y="1430536"/>
                  </a:lnTo>
                  <a:lnTo>
                    <a:pt x="2998" y="1485774"/>
                  </a:lnTo>
                  <a:lnTo>
                    <a:pt x="1110" y="1541739"/>
                  </a:lnTo>
                  <a:lnTo>
                    <a:pt x="248" y="1592090"/>
                  </a:lnTo>
                  <a:lnTo>
                    <a:pt x="146" y="1598028"/>
                  </a:lnTo>
                  <a:lnTo>
                    <a:pt x="0" y="1653450"/>
                  </a:lnTo>
                  <a:lnTo>
                    <a:pt x="557" y="1709975"/>
                  </a:lnTo>
                  <a:lnTo>
                    <a:pt x="1717" y="1764829"/>
                  </a:lnTo>
                  <a:lnTo>
                    <a:pt x="3370" y="1818400"/>
                  </a:lnTo>
                  <a:lnTo>
                    <a:pt x="5409" y="1870286"/>
                  </a:lnTo>
                  <a:lnTo>
                    <a:pt x="7726" y="1920087"/>
                  </a:lnTo>
                  <a:lnTo>
                    <a:pt x="10214" y="1967400"/>
                  </a:lnTo>
                  <a:lnTo>
                    <a:pt x="12766" y="2011823"/>
                  </a:lnTo>
                  <a:lnTo>
                    <a:pt x="15273" y="2052954"/>
                  </a:lnTo>
                  <a:lnTo>
                    <a:pt x="16620" y="2075906"/>
                  </a:lnTo>
                  <a:lnTo>
                    <a:pt x="16450" y="2052954"/>
                  </a:lnTo>
                  <a:lnTo>
                    <a:pt x="16374" y="2042653"/>
                  </a:lnTo>
                  <a:lnTo>
                    <a:pt x="17624" y="1995580"/>
                  </a:lnTo>
                  <a:lnTo>
                    <a:pt x="20803" y="1945013"/>
                  </a:lnTo>
                  <a:lnTo>
                    <a:pt x="26254" y="1889866"/>
                  </a:lnTo>
                  <a:lnTo>
                    <a:pt x="34323" y="1829053"/>
                  </a:lnTo>
                  <a:lnTo>
                    <a:pt x="41173" y="1772707"/>
                  </a:lnTo>
                  <a:lnTo>
                    <a:pt x="45666" y="1713914"/>
                  </a:lnTo>
                  <a:lnTo>
                    <a:pt x="48096" y="1654241"/>
                  </a:lnTo>
                  <a:lnTo>
                    <a:pt x="48129" y="1653450"/>
                  </a:lnTo>
                  <a:lnTo>
                    <a:pt x="48812" y="1598028"/>
                  </a:lnTo>
                  <a:lnTo>
                    <a:pt x="48885" y="1592090"/>
                  </a:lnTo>
                  <a:lnTo>
                    <a:pt x="48375" y="1541739"/>
                  </a:lnTo>
                  <a:lnTo>
                    <a:pt x="48263" y="1530611"/>
                  </a:lnTo>
                  <a:lnTo>
                    <a:pt x="46586" y="1469788"/>
                  </a:lnTo>
                  <a:lnTo>
                    <a:pt x="44181" y="1410398"/>
                  </a:lnTo>
                  <a:lnTo>
                    <a:pt x="41374" y="1353216"/>
                  </a:lnTo>
                  <a:lnTo>
                    <a:pt x="38490" y="1299018"/>
                  </a:lnTo>
                  <a:lnTo>
                    <a:pt x="35856" y="1248580"/>
                  </a:lnTo>
                  <a:lnTo>
                    <a:pt x="33796" y="1202678"/>
                  </a:lnTo>
                  <a:lnTo>
                    <a:pt x="32658" y="1162828"/>
                  </a:lnTo>
                  <a:lnTo>
                    <a:pt x="32704" y="1127585"/>
                  </a:lnTo>
                  <a:lnTo>
                    <a:pt x="34323" y="1099947"/>
                  </a:lnTo>
                  <a:lnTo>
                    <a:pt x="37618" y="1066029"/>
                  </a:lnTo>
                  <a:lnTo>
                    <a:pt x="40431" y="1030690"/>
                  </a:lnTo>
                  <a:lnTo>
                    <a:pt x="42668" y="993078"/>
                  </a:lnTo>
                  <a:lnTo>
                    <a:pt x="44235" y="952344"/>
                  </a:lnTo>
                  <a:lnTo>
                    <a:pt x="45039" y="907637"/>
                  </a:lnTo>
                  <a:lnTo>
                    <a:pt x="44985" y="858106"/>
                  </a:lnTo>
                  <a:lnTo>
                    <a:pt x="43980" y="802901"/>
                  </a:lnTo>
                  <a:lnTo>
                    <a:pt x="41931" y="741173"/>
                  </a:lnTo>
                  <a:lnTo>
                    <a:pt x="38743" y="672069"/>
                  </a:lnTo>
                  <a:lnTo>
                    <a:pt x="34323" y="594740"/>
                  </a:lnTo>
                  <a:lnTo>
                    <a:pt x="30770" y="531286"/>
                  </a:lnTo>
                  <a:lnTo>
                    <a:pt x="28440" y="475950"/>
                  </a:lnTo>
                  <a:lnTo>
                    <a:pt x="27161" y="427053"/>
                  </a:lnTo>
                  <a:lnTo>
                    <a:pt x="26850" y="392909"/>
                  </a:lnTo>
                  <a:lnTo>
                    <a:pt x="26759" y="382919"/>
                  </a:lnTo>
                  <a:lnTo>
                    <a:pt x="27061" y="341869"/>
                  </a:lnTo>
                  <a:lnTo>
                    <a:pt x="27894" y="302228"/>
                  </a:lnTo>
                  <a:lnTo>
                    <a:pt x="29083" y="262316"/>
                  </a:lnTo>
                  <a:lnTo>
                    <a:pt x="30457" y="220457"/>
                  </a:lnTo>
                  <a:lnTo>
                    <a:pt x="31840" y="174974"/>
                  </a:lnTo>
                  <a:lnTo>
                    <a:pt x="33062" y="124188"/>
                  </a:lnTo>
                  <a:lnTo>
                    <a:pt x="33947" y="66422"/>
                  </a:lnTo>
                  <a:lnTo>
                    <a:pt x="34319" y="635"/>
                  </a:lnTo>
                  <a:lnTo>
                    <a:pt x="20099" y="635"/>
                  </a:lnTo>
                  <a:lnTo>
                    <a:pt x="15273" y="0"/>
                  </a:lnTo>
                  <a:lnTo>
                    <a:pt x="34323" y="0"/>
                  </a:lnTo>
                  <a:close/>
                </a:path>
              </a:pathLst>
            </a:custGeom>
            <a:solidFill>
              <a:srgbClr val="FFB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58455" y="1028064"/>
              <a:ext cx="51435" cy="4478020"/>
            </a:xfrm>
            <a:custGeom>
              <a:avLst/>
              <a:gdLst/>
              <a:ahLst/>
              <a:cxnLst/>
              <a:rect l="l" t="t" r="r" b="b"/>
              <a:pathLst>
                <a:path w="51435" h="4478020">
                  <a:moveTo>
                    <a:pt x="32619" y="635"/>
                  </a:moveTo>
                  <a:lnTo>
                    <a:pt x="30645" y="63567"/>
                  </a:lnTo>
                  <a:lnTo>
                    <a:pt x="29250" y="119487"/>
                  </a:lnTo>
                  <a:lnTo>
                    <a:pt x="28369" y="169769"/>
                  </a:lnTo>
                  <a:lnTo>
                    <a:pt x="27934" y="215787"/>
                  </a:lnTo>
                  <a:lnTo>
                    <a:pt x="27881" y="258915"/>
                  </a:lnTo>
                  <a:lnTo>
                    <a:pt x="28142" y="300529"/>
                  </a:lnTo>
                  <a:lnTo>
                    <a:pt x="28653" y="342003"/>
                  </a:lnTo>
                  <a:lnTo>
                    <a:pt x="29345" y="384711"/>
                  </a:lnTo>
                  <a:lnTo>
                    <a:pt x="30155" y="430027"/>
                  </a:lnTo>
                  <a:lnTo>
                    <a:pt x="31014" y="479327"/>
                  </a:lnTo>
                  <a:lnTo>
                    <a:pt x="31858" y="533985"/>
                  </a:lnTo>
                  <a:lnTo>
                    <a:pt x="32619" y="595376"/>
                  </a:lnTo>
                  <a:lnTo>
                    <a:pt x="33675" y="666546"/>
                  </a:lnTo>
                  <a:lnTo>
                    <a:pt x="35033" y="725397"/>
                  </a:lnTo>
                  <a:lnTo>
                    <a:pt x="36492" y="774829"/>
                  </a:lnTo>
                  <a:lnTo>
                    <a:pt x="37850" y="817739"/>
                  </a:lnTo>
                  <a:lnTo>
                    <a:pt x="38906" y="857027"/>
                  </a:lnTo>
                  <a:lnTo>
                    <a:pt x="39459" y="895591"/>
                  </a:lnTo>
                  <a:lnTo>
                    <a:pt x="39308" y="936330"/>
                  </a:lnTo>
                  <a:lnTo>
                    <a:pt x="38252" y="982142"/>
                  </a:lnTo>
                  <a:lnTo>
                    <a:pt x="36089" y="1035927"/>
                  </a:lnTo>
                  <a:lnTo>
                    <a:pt x="32619" y="1100582"/>
                  </a:lnTo>
                  <a:lnTo>
                    <a:pt x="30077" y="1161857"/>
                  </a:lnTo>
                  <a:lnTo>
                    <a:pt x="29703" y="1217233"/>
                  </a:lnTo>
                  <a:lnTo>
                    <a:pt x="30943" y="1267922"/>
                  </a:lnTo>
                  <a:lnTo>
                    <a:pt x="33244" y="1315142"/>
                  </a:lnTo>
                  <a:lnTo>
                    <a:pt x="36054" y="1360108"/>
                  </a:lnTo>
                  <a:lnTo>
                    <a:pt x="38819" y="1404034"/>
                  </a:lnTo>
                  <a:lnTo>
                    <a:pt x="40987" y="1448136"/>
                  </a:lnTo>
                  <a:lnTo>
                    <a:pt x="42004" y="1493631"/>
                  </a:lnTo>
                  <a:lnTo>
                    <a:pt x="41317" y="1541732"/>
                  </a:lnTo>
                  <a:lnTo>
                    <a:pt x="38373" y="1593656"/>
                  </a:lnTo>
                  <a:lnTo>
                    <a:pt x="32619" y="1650619"/>
                  </a:lnTo>
                  <a:lnTo>
                    <a:pt x="27293" y="1698849"/>
                  </a:lnTo>
                  <a:lnTo>
                    <a:pt x="22842" y="1749112"/>
                  </a:lnTo>
                  <a:lnTo>
                    <a:pt x="19254" y="1800924"/>
                  </a:lnTo>
                  <a:lnTo>
                    <a:pt x="16513" y="1853801"/>
                  </a:lnTo>
                  <a:lnTo>
                    <a:pt x="14606" y="1907262"/>
                  </a:lnTo>
                  <a:lnTo>
                    <a:pt x="13518" y="1960821"/>
                  </a:lnTo>
                  <a:lnTo>
                    <a:pt x="13236" y="2013997"/>
                  </a:lnTo>
                  <a:lnTo>
                    <a:pt x="13745" y="2066306"/>
                  </a:lnTo>
                  <a:lnTo>
                    <a:pt x="15031" y="2117265"/>
                  </a:lnTo>
                  <a:lnTo>
                    <a:pt x="17079" y="2166390"/>
                  </a:lnTo>
                  <a:lnTo>
                    <a:pt x="19877" y="2213199"/>
                  </a:lnTo>
                  <a:lnTo>
                    <a:pt x="23409" y="2257208"/>
                  </a:lnTo>
                  <a:lnTo>
                    <a:pt x="27661" y="2297934"/>
                  </a:lnTo>
                  <a:lnTo>
                    <a:pt x="32619" y="2334895"/>
                  </a:lnTo>
                  <a:lnTo>
                    <a:pt x="37261" y="2376829"/>
                  </a:lnTo>
                  <a:lnTo>
                    <a:pt x="39181" y="2420939"/>
                  </a:lnTo>
                  <a:lnTo>
                    <a:pt x="38941" y="2466990"/>
                  </a:lnTo>
                  <a:lnTo>
                    <a:pt x="37107" y="2514745"/>
                  </a:lnTo>
                  <a:lnTo>
                    <a:pt x="34240" y="2563968"/>
                  </a:lnTo>
                  <a:lnTo>
                    <a:pt x="30905" y="2614422"/>
                  </a:lnTo>
                  <a:lnTo>
                    <a:pt x="27665" y="2665870"/>
                  </a:lnTo>
                  <a:lnTo>
                    <a:pt x="25084" y="2718077"/>
                  </a:lnTo>
                  <a:lnTo>
                    <a:pt x="23725" y="2770806"/>
                  </a:lnTo>
                  <a:lnTo>
                    <a:pt x="24153" y="2823821"/>
                  </a:lnTo>
                  <a:lnTo>
                    <a:pt x="26929" y="2876885"/>
                  </a:lnTo>
                  <a:lnTo>
                    <a:pt x="32619" y="2929763"/>
                  </a:lnTo>
                  <a:lnTo>
                    <a:pt x="38596" y="2986493"/>
                  </a:lnTo>
                  <a:lnTo>
                    <a:pt x="41044" y="3041781"/>
                  </a:lnTo>
                  <a:lnTo>
                    <a:pt x="40740" y="3095658"/>
                  </a:lnTo>
                  <a:lnTo>
                    <a:pt x="38462" y="3148156"/>
                  </a:lnTo>
                  <a:lnTo>
                    <a:pt x="34989" y="3199307"/>
                  </a:lnTo>
                  <a:lnTo>
                    <a:pt x="31099" y="3249141"/>
                  </a:lnTo>
                  <a:lnTo>
                    <a:pt x="27570" y="3297691"/>
                  </a:lnTo>
                  <a:lnTo>
                    <a:pt x="25179" y="3344987"/>
                  </a:lnTo>
                  <a:lnTo>
                    <a:pt x="24705" y="3391062"/>
                  </a:lnTo>
                  <a:lnTo>
                    <a:pt x="26926" y="3435947"/>
                  </a:lnTo>
                  <a:lnTo>
                    <a:pt x="32619" y="3479673"/>
                  </a:lnTo>
                  <a:lnTo>
                    <a:pt x="36585" y="3505011"/>
                  </a:lnTo>
                  <a:lnTo>
                    <a:pt x="40036" y="3533456"/>
                  </a:lnTo>
                  <a:lnTo>
                    <a:pt x="45457" y="3599321"/>
                  </a:lnTo>
                  <a:lnTo>
                    <a:pt x="49013" y="3676568"/>
                  </a:lnTo>
                  <a:lnTo>
                    <a:pt x="50132" y="3719242"/>
                  </a:lnTo>
                  <a:lnTo>
                    <a:pt x="50834" y="3764500"/>
                  </a:lnTo>
                  <a:lnTo>
                    <a:pt x="51135" y="3812255"/>
                  </a:lnTo>
                  <a:lnTo>
                    <a:pt x="51050" y="3862419"/>
                  </a:lnTo>
                  <a:lnTo>
                    <a:pt x="50597" y="3914905"/>
                  </a:lnTo>
                  <a:lnTo>
                    <a:pt x="49792" y="3969626"/>
                  </a:lnTo>
                  <a:lnTo>
                    <a:pt x="48650" y="4026495"/>
                  </a:lnTo>
                  <a:lnTo>
                    <a:pt x="47189" y="4085425"/>
                  </a:lnTo>
                  <a:lnTo>
                    <a:pt x="45424" y="4146327"/>
                  </a:lnTo>
                  <a:lnTo>
                    <a:pt x="43373" y="4209116"/>
                  </a:lnTo>
                  <a:lnTo>
                    <a:pt x="41050" y="4273703"/>
                  </a:lnTo>
                  <a:lnTo>
                    <a:pt x="38472" y="4340002"/>
                  </a:lnTo>
                  <a:lnTo>
                    <a:pt x="35657" y="4407925"/>
                  </a:lnTo>
                  <a:lnTo>
                    <a:pt x="32619" y="4477385"/>
                  </a:lnTo>
                  <a:lnTo>
                    <a:pt x="24872" y="4477766"/>
                  </a:lnTo>
                  <a:lnTo>
                    <a:pt x="21316" y="4477385"/>
                  </a:lnTo>
                  <a:lnTo>
                    <a:pt x="13569" y="4477385"/>
                  </a:lnTo>
                  <a:lnTo>
                    <a:pt x="13956" y="4437003"/>
                  </a:lnTo>
                  <a:lnTo>
                    <a:pt x="13600" y="4392979"/>
                  </a:lnTo>
                  <a:lnTo>
                    <a:pt x="12685" y="4345907"/>
                  </a:lnTo>
                  <a:lnTo>
                    <a:pt x="11397" y="4296378"/>
                  </a:lnTo>
                  <a:lnTo>
                    <a:pt x="9920" y="4244984"/>
                  </a:lnTo>
                  <a:lnTo>
                    <a:pt x="8442" y="4192319"/>
                  </a:lnTo>
                  <a:lnTo>
                    <a:pt x="7145" y="4138975"/>
                  </a:lnTo>
                  <a:lnTo>
                    <a:pt x="6216" y="4085543"/>
                  </a:lnTo>
                  <a:lnTo>
                    <a:pt x="5840" y="4032617"/>
                  </a:lnTo>
                  <a:lnTo>
                    <a:pt x="6202" y="3980788"/>
                  </a:lnTo>
                  <a:lnTo>
                    <a:pt x="7488" y="3930649"/>
                  </a:lnTo>
                  <a:lnTo>
                    <a:pt x="9882" y="3882794"/>
                  </a:lnTo>
                  <a:lnTo>
                    <a:pt x="13569" y="3837813"/>
                  </a:lnTo>
                  <a:lnTo>
                    <a:pt x="18226" y="3788496"/>
                  </a:lnTo>
                  <a:lnTo>
                    <a:pt x="21834" y="3742226"/>
                  </a:lnTo>
                  <a:lnTo>
                    <a:pt x="24431" y="3697941"/>
                  </a:lnTo>
                  <a:lnTo>
                    <a:pt x="26057" y="3654581"/>
                  </a:lnTo>
                  <a:lnTo>
                    <a:pt x="26751" y="3611086"/>
                  </a:lnTo>
                  <a:lnTo>
                    <a:pt x="26554" y="3566395"/>
                  </a:lnTo>
                  <a:lnTo>
                    <a:pt x="25504" y="3519449"/>
                  </a:lnTo>
                  <a:lnTo>
                    <a:pt x="23641" y="3469187"/>
                  </a:lnTo>
                  <a:lnTo>
                    <a:pt x="21004" y="3414549"/>
                  </a:lnTo>
                  <a:lnTo>
                    <a:pt x="17634" y="3354474"/>
                  </a:lnTo>
                  <a:lnTo>
                    <a:pt x="13569" y="3287903"/>
                  </a:lnTo>
                  <a:lnTo>
                    <a:pt x="10730" y="3233544"/>
                  </a:lnTo>
                  <a:lnTo>
                    <a:pt x="9011" y="3180614"/>
                  </a:lnTo>
                  <a:lnTo>
                    <a:pt x="8240" y="3128844"/>
                  </a:lnTo>
                  <a:lnTo>
                    <a:pt x="8249" y="3077964"/>
                  </a:lnTo>
                  <a:lnTo>
                    <a:pt x="8864" y="3027705"/>
                  </a:lnTo>
                  <a:lnTo>
                    <a:pt x="9917" y="2977796"/>
                  </a:lnTo>
                  <a:lnTo>
                    <a:pt x="11236" y="2927969"/>
                  </a:lnTo>
                  <a:lnTo>
                    <a:pt x="12649" y="2877952"/>
                  </a:lnTo>
                  <a:lnTo>
                    <a:pt x="13988" y="2827478"/>
                  </a:lnTo>
                  <a:lnTo>
                    <a:pt x="15080" y="2776276"/>
                  </a:lnTo>
                  <a:lnTo>
                    <a:pt x="15755" y="2724076"/>
                  </a:lnTo>
                  <a:lnTo>
                    <a:pt x="15842" y="2670609"/>
                  </a:lnTo>
                  <a:lnTo>
                    <a:pt x="15170" y="2615606"/>
                  </a:lnTo>
                  <a:lnTo>
                    <a:pt x="13569" y="2558796"/>
                  </a:lnTo>
                  <a:lnTo>
                    <a:pt x="11719" y="2493906"/>
                  </a:lnTo>
                  <a:lnTo>
                    <a:pt x="10967" y="2433725"/>
                  </a:lnTo>
                  <a:lnTo>
                    <a:pt x="11087" y="2377678"/>
                  </a:lnTo>
                  <a:lnTo>
                    <a:pt x="11848" y="2325186"/>
                  </a:lnTo>
                  <a:lnTo>
                    <a:pt x="13021" y="2275674"/>
                  </a:lnTo>
                  <a:lnTo>
                    <a:pt x="14379" y="2228564"/>
                  </a:lnTo>
                  <a:lnTo>
                    <a:pt x="15691" y="2183279"/>
                  </a:lnTo>
                  <a:lnTo>
                    <a:pt x="16730" y="2139244"/>
                  </a:lnTo>
                  <a:lnTo>
                    <a:pt x="17266" y="2095881"/>
                  </a:lnTo>
                  <a:lnTo>
                    <a:pt x="17071" y="2052612"/>
                  </a:lnTo>
                  <a:lnTo>
                    <a:pt x="15915" y="2008863"/>
                  </a:lnTo>
                  <a:lnTo>
                    <a:pt x="13569" y="1964055"/>
                  </a:lnTo>
                  <a:lnTo>
                    <a:pt x="10006" y="1911836"/>
                  </a:lnTo>
                  <a:lnTo>
                    <a:pt x="6693" y="1863622"/>
                  </a:lnTo>
                  <a:lnTo>
                    <a:pt x="3832" y="1818050"/>
                  </a:lnTo>
                  <a:lnTo>
                    <a:pt x="1627" y="1773760"/>
                  </a:lnTo>
                  <a:lnTo>
                    <a:pt x="282" y="1729390"/>
                  </a:lnTo>
                  <a:lnTo>
                    <a:pt x="0" y="1683581"/>
                  </a:lnTo>
                  <a:lnTo>
                    <a:pt x="984" y="1634970"/>
                  </a:lnTo>
                  <a:lnTo>
                    <a:pt x="3438" y="1582197"/>
                  </a:lnTo>
                  <a:lnTo>
                    <a:pt x="7565" y="1523901"/>
                  </a:lnTo>
                  <a:lnTo>
                    <a:pt x="13569" y="1458722"/>
                  </a:lnTo>
                  <a:lnTo>
                    <a:pt x="17618" y="1408229"/>
                  </a:lnTo>
                  <a:lnTo>
                    <a:pt x="19934" y="1355749"/>
                  </a:lnTo>
                  <a:lnTo>
                    <a:pt x="20795" y="1301841"/>
                  </a:lnTo>
                  <a:lnTo>
                    <a:pt x="20478" y="1247063"/>
                  </a:lnTo>
                  <a:lnTo>
                    <a:pt x="19261" y="1191975"/>
                  </a:lnTo>
                  <a:lnTo>
                    <a:pt x="17421" y="1137135"/>
                  </a:lnTo>
                  <a:lnTo>
                    <a:pt x="15236" y="1083103"/>
                  </a:lnTo>
                  <a:lnTo>
                    <a:pt x="12983" y="1030438"/>
                  </a:lnTo>
                  <a:lnTo>
                    <a:pt x="10939" y="979697"/>
                  </a:lnTo>
                  <a:lnTo>
                    <a:pt x="9382" y="931442"/>
                  </a:lnTo>
                  <a:lnTo>
                    <a:pt x="8589" y="886230"/>
                  </a:lnTo>
                  <a:lnTo>
                    <a:pt x="8837" y="844621"/>
                  </a:lnTo>
                  <a:lnTo>
                    <a:pt x="10405" y="807173"/>
                  </a:lnTo>
                  <a:lnTo>
                    <a:pt x="13569" y="774446"/>
                  </a:lnTo>
                  <a:lnTo>
                    <a:pt x="17247" y="744543"/>
                  </a:lnTo>
                  <a:lnTo>
                    <a:pt x="20669" y="711223"/>
                  </a:lnTo>
                  <a:lnTo>
                    <a:pt x="26499" y="634625"/>
                  </a:lnTo>
                  <a:lnTo>
                    <a:pt x="28781" y="591495"/>
                  </a:lnTo>
                  <a:lnTo>
                    <a:pt x="30559" y="545242"/>
                  </a:lnTo>
                  <a:lnTo>
                    <a:pt x="31770" y="495940"/>
                  </a:lnTo>
                  <a:lnTo>
                    <a:pt x="32351" y="443664"/>
                  </a:lnTo>
                  <a:lnTo>
                    <a:pt x="32241" y="388486"/>
                  </a:lnTo>
                  <a:lnTo>
                    <a:pt x="31377" y="330482"/>
                  </a:lnTo>
                  <a:lnTo>
                    <a:pt x="29697" y="269724"/>
                  </a:lnTo>
                  <a:lnTo>
                    <a:pt x="27139" y="206286"/>
                  </a:lnTo>
                  <a:lnTo>
                    <a:pt x="23640" y="140243"/>
                  </a:lnTo>
                  <a:lnTo>
                    <a:pt x="19137" y="71668"/>
                  </a:lnTo>
                  <a:lnTo>
                    <a:pt x="13569" y="635"/>
                  </a:lnTo>
                  <a:lnTo>
                    <a:pt x="18903" y="0"/>
                  </a:lnTo>
                  <a:lnTo>
                    <a:pt x="26015" y="0"/>
                  </a:lnTo>
                  <a:lnTo>
                    <a:pt x="32619" y="635"/>
                  </a:lnTo>
                  <a:close/>
                </a:path>
              </a:pathLst>
            </a:custGeom>
            <a:ln w="41275">
              <a:solidFill>
                <a:srgbClr val="FFB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09159" y="953325"/>
            <a:ext cx="5367020" cy="449008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240665" algn="l"/>
              </a:tabLst>
            </a:pPr>
            <a:r>
              <a:rPr sz="2150" dirty="0">
                <a:latin typeface="Georgia"/>
                <a:cs typeface="Georgia"/>
              </a:rPr>
              <a:t>Introduction</a:t>
            </a:r>
            <a:r>
              <a:rPr sz="2150" spc="8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to</a:t>
            </a:r>
            <a:r>
              <a:rPr sz="2150" spc="14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Al</a:t>
            </a:r>
            <a:r>
              <a:rPr sz="2150" spc="8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and</a:t>
            </a:r>
            <a:r>
              <a:rPr sz="2150" spc="14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Intelligent</a:t>
            </a:r>
            <a:r>
              <a:rPr sz="2150" spc="105" dirty="0">
                <a:latin typeface="Georgia"/>
                <a:cs typeface="Georgia"/>
              </a:rPr>
              <a:t> </a:t>
            </a:r>
            <a:r>
              <a:rPr sz="2150" spc="-10" dirty="0">
                <a:latin typeface="Georgia"/>
                <a:cs typeface="Georgia"/>
              </a:rPr>
              <a:t>Agents,</a:t>
            </a:r>
            <a:endParaRPr sz="2150">
              <a:latin typeface="Georgia"/>
              <a:cs typeface="Georgia"/>
            </a:endParaRPr>
          </a:p>
          <a:p>
            <a:pPr marL="240665" indent="-227965">
              <a:lnSpc>
                <a:spcPts val="2490"/>
              </a:lnSpc>
              <a:spcBef>
                <a:spcPts val="800"/>
              </a:spcBef>
              <a:buFont typeface="Arial MT"/>
              <a:buChar char="•"/>
              <a:tabLst>
                <a:tab pos="240665" algn="l"/>
              </a:tabLst>
            </a:pPr>
            <a:r>
              <a:rPr sz="2150" dirty="0">
                <a:latin typeface="Georgia"/>
                <a:cs typeface="Georgia"/>
              </a:rPr>
              <a:t>Search</a:t>
            </a:r>
            <a:r>
              <a:rPr sz="2150" spc="9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Methods</a:t>
            </a:r>
            <a:r>
              <a:rPr sz="2150" spc="13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and</a:t>
            </a:r>
            <a:r>
              <a:rPr sz="2150" spc="130" dirty="0">
                <a:latin typeface="Georgia"/>
                <a:cs typeface="Georgia"/>
              </a:rPr>
              <a:t> </a:t>
            </a:r>
            <a:r>
              <a:rPr sz="2150" spc="-10" dirty="0">
                <a:latin typeface="Georgia"/>
                <a:cs typeface="Georgia"/>
              </a:rPr>
              <a:t>Knowledge</a:t>
            </a:r>
            <a:endParaRPr sz="2150">
              <a:latin typeface="Georgia"/>
              <a:cs typeface="Georgia"/>
            </a:endParaRPr>
          </a:p>
          <a:p>
            <a:pPr marL="241300">
              <a:lnSpc>
                <a:spcPts val="2490"/>
              </a:lnSpc>
            </a:pPr>
            <a:r>
              <a:rPr sz="2150" spc="-10" dirty="0">
                <a:latin typeface="Georgia"/>
                <a:cs typeface="Georgia"/>
              </a:rPr>
              <a:t>Representation,</a:t>
            </a:r>
            <a:endParaRPr sz="2150">
              <a:latin typeface="Georgia"/>
              <a:cs typeface="Georgia"/>
            </a:endParaRPr>
          </a:p>
          <a:p>
            <a:pPr marL="240665" indent="-22796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240665" algn="l"/>
              </a:tabLst>
            </a:pPr>
            <a:r>
              <a:rPr sz="2150" dirty="0">
                <a:latin typeface="Georgia"/>
                <a:cs typeface="Georgia"/>
              </a:rPr>
              <a:t>Use</a:t>
            </a:r>
            <a:r>
              <a:rPr sz="2150" spc="10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Cases</a:t>
            </a:r>
            <a:r>
              <a:rPr sz="2150" spc="5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of</a:t>
            </a:r>
            <a:r>
              <a:rPr sz="2150" spc="15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Artificial</a:t>
            </a:r>
            <a:r>
              <a:rPr sz="2150" spc="75" dirty="0">
                <a:latin typeface="Georgia"/>
                <a:cs typeface="Georgia"/>
              </a:rPr>
              <a:t> </a:t>
            </a:r>
            <a:r>
              <a:rPr sz="2150" spc="-10" dirty="0">
                <a:latin typeface="Georgia"/>
                <a:cs typeface="Georgia"/>
              </a:rPr>
              <a:t>Intelligence,</a:t>
            </a:r>
            <a:endParaRPr sz="2150">
              <a:latin typeface="Georgia"/>
              <a:cs typeface="Georgia"/>
            </a:endParaRPr>
          </a:p>
          <a:p>
            <a:pPr marL="240665" indent="-22796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240665" algn="l"/>
              </a:tabLst>
            </a:pPr>
            <a:r>
              <a:rPr sz="2150" dirty="0">
                <a:latin typeface="Georgia"/>
                <a:cs typeface="Georgia"/>
              </a:rPr>
              <a:t>Role</a:t>
            </a:r>
            <a:r>
              <a:rPr sz="2150" spc="10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of</a:t>
            </a:r>
            <a:r>
              <a:rPr sz="2150" spc="7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Machine</a:t>
            </a:r>
            <a:r>
              <a:rPr sz="2150" spc="11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Learning</a:t>
            </a:r>
            <a:r>
              <a:rPr sz="2150" spc="130" dirty="0">
                <a:latin typeface="Georgia"/>
                <a:cs typeface="Georgia"/>
              </a:rPr>
              <a:t> </a:t>
            </a:r>
            <a:r>
              <a:rPr sz="2150" spc="-10" dirty="0">
                <a:latin typeface="Georgia"/>
                <a:cs typeface="Georgia"/>
              </a:rPr>
              <a:t>Engineer,</a:t>
            </a:r>
            <a:endParaRPr sz="2150">
              <a:latin typeface="Georgia"/>
              <a:cs typeface="Georgia"/>
            </a:endParaRPr>
          </a:p>
          <a:p>
            <a:pPr marL="240665" indent="-22796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240665" algn="l"/>
              </a:tabLst>
            </a:pPr>
            <a:r>
              <a:rPr sz="2150" dirty="0">
                <a:latin typeface="Georgia"/>
                <a:cs typeface="Georgia"/>
              </a:rPr>
              <a:t>Machine</a:t>
            </a:r>
            <a:r>
              <a:rPr sz="2150" spc="15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Learning</a:t>
            </a:r>
            <a:r>
              <a:rPr sz="2150" spc="9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Tools</a:t>
            </a:r>
            <a:r>
              <a:rPr sz="2150" spc="4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&amp;</a:t>
            </a:r>
            <a:r>
              <a:rPr sz="2150" spc="114" dirty="0">
                <a:latin typeface="Georgia"/>
                <a:cs typeface="Georgia"/>
              </a:rPr>
              <a:t> </a:t>
            </a:r>
            <a:r>
              <a:rPr sz="2150" spc="-10" dirty="0">
                <a:latin typeface="Georgia"/>
                <a:cs typeface="Georgia"/>
              </a:rPr>
              <a:t>Packages,</a:t>
            </a:r>
            <a:endParaRPr sz="2150">
              <a:latin typeface="Georgia"/>
              <a:cs typeface="Georgia"/>
            </a:endParaRPr>
          </a:p>
          <a:p>
            <a:pPr marL="240665" indent="-22796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240665" algn="l"/>
              </a:tabLst>
            </a:pPr>
            <a:r>
              <a:rPr sz="2150" dirty="0">
                <a:latin typeface="Georgia"/>
                <a:cs typeface="Georgia"/>
              </a:rPr>
              <a:t>Python</a:t>
            </a:r>
            <a:r>
              <a:rPr sz="2150" spc="13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Data</a:t>
            </a:r>
            <a:r>
              <a:rPr sz="2150" spc="95" dirty="0">
                <a:latin typeface="Georgia"/>
                <a:cs typeface="Georgia"/>
              </a:rPr>
              <a:t> </a:t>
            </a:r>
            <a:r>
              <a:rPr sz="2150" spc="-10" dirty="0">
                <a:latin typeface="Georgia"/>
                <a:cs typeface="Georgia"/>
              </a:rPr>
              <a:t>Structures,</a:t>
            </a:r>
            <a:endParaRPr sz="2150">
              <a:latin typeface="Georgia"/>
              <a:cs typeface="Georgia"/>
            </a:endParaRPr>
          </a:p>
          <a:p>
            <a:pPr marL="240665" indent="-22796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240665" algn="l"/>
              </a:tabLst>
            </a:pPr>
            <a:r>
              <a:rPr sz="2150" dirty="0">
                <a:latin typeface="Georgia"/>
                <a:cs typeface="Georgia"/>
              </a:rPr>
              <a:t>Python</a:t>
            </a:r>
            <a:r>
              <a:rPr sz="2150" spc="17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Programming</a:t>
            </a:r>
            <a:r>
              <a:rPr sz="2150" spc="120" dirty="0">
                <a:latin typeface="Georgia"/>
                <a:cs typeface="Georgia"/>
              </a:rPr>
              <a:t> </a:t>
            </a:r>
            <a:r>
              <a:rPr sz="2150" spc="-10" dirty="0">
                <a:latin typeface="Georgia"/>
                <a:cs typeface="Georgia"/>
              </a:rPr>
              <a:t>Fundamentals,</a:t>
            </a:r>
            <a:endParaRPr sz="2150">
              <a:latin typeface="Georgia"/>
              <a:cs typeface="Georgia"/>
            </a:endParaRPr>
          </a:p>
          <a:p>
            <a:pPr marL="240665" indent="-22796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240665" algn="l"/>
              </a:tabLst>
            </a:pPr>
            <a:r>
              <a:rPr sz="2150" dirty="0">
                <a:latin typeface="Georgia"/>
                <a:cs typeface="Georgia"/>
              </a:rPr>
              <a:t>Python</a:t>
            </a:r>
            <a:r>
              <a:rPr sz="2150" spc="114" dirty="0">
                <a:latin typeface="Georgia"/>
                <a:cs typeface="Georgia"/>
              </a:rPr>
              <a:t> </a:t>
            </a:r>
            <a:r>
              <a:rPr sz="2150" spc="-10" dirty="0">
                <a:latin typeface="Georgia"/>
                <a:cs typeface="Georgia"/>
              </a:rPr>
              <a:t>Packages,</a:t>
            </a:r>
            <a:endParaRPr sz="2150">
              <a:latin typeface="Georgia"/>
              <a:cs typeface="Georgia"/>
            </a:endParaRPr>
          </a:p>
          <a:p>
            <a:pPr marL="240665" indent="-227965">
              <a:lnSpc>
                <a:spcPts val="2455"/>
              </a:lnSpc>
              <a:spcBef>
                <a:spcPts val="795"/>
              </a:spcBef>
              <a:buFont typeface="Arial MT"/>
              <a:buChar char="•"/>
              <a:tabLst>
                <a:tab pos="240665" algn="l"/>
              </a:tabLst>
            </a:pPr>
            <a:r>
              <a:rPr sz="2150" dirty="0">
                <a:latin typeface="Georgia"/>
                <a:cs typeface="Georgia"/>
              </a:rPr>
              <a:t>Working</a:t>
            </a:r>
            <a:r>
              <a:rPr sz="2150" spc="16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with</a:t>
            </a:r>
            <a:r>
              <a:rPr sz="2150" spc="15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NUMPY,</a:t>
            </a:r>
            <a:r>
              <a:rPr sz="2150" spc="15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Pandas,</a:t>
            </a:r>
            <a:r>
              <a:rPr sz="2150" spc="65" dirty="0">
                <a:latin typeface="Georgia"/>
                <a:cs typeface="Georgia"/>
              </a:rPr>
              <a:t> </a:t>
            </a:r>
            <a:r>
              <a:rPr sz="2150" spc="-20" dirty="0">
                <a:latin typeface="Georgia"/>
                <a:cs typeface="Georgia"/>
              </a:rPr>
              <a:t>Data</a:t>
            </a:r>
            <a:endParaRPr sz="2150">
              <a:latin typeface="Georgia"/>
              <a:cs typeface="Georgia"/>
            </a:endParaRPr>
          </a:p>
          <a:p>
            <a:pPr marL="241300">
              <a:lnSpc>
                <a:spcPts val="2455"/>
              </a:lnSpc>
            </a:pPr>
            <a:r>
              <a:rPr sz="2150" dirty="0">
                <a:latin typeface="Georgia"/>
                <a:cs typeface="Georgia"/>
              </a:rPr>
              <a:t>Visualization,</a:t>
            </a:r>
            <a:r>
              <a:rPr sz="2150" spc="165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Matplotlib</a:t>
            </a:r>
            <a:r>
              <a:rPr sz="2150" spc="130" dirty="0">
                <a:latin typeface="Georgia"/>
                <a:cs typeface="Georgia"/>
              </a:rPr>
              <a:t> </a:t>
            </a:r>
            <a:r>
              <a:rPr sz="2150" dirty="0">
                <a:latin typeface="Georgia"/>
                <a:cs typeface="Georgia"/>
              </a:rPr>
              <a:t>and</a:t>
            </a:r>
            <a:r>
              <a:rPr sz="2150" spc="185" dirty="0">
                <a:latin typeface="Georgia"/>
                <a:cs typeface="Georgia"/>
              </a:rPr>
              <a:t> </a:t>
            </a:r>
            <a:r>
              <a:rPr sz="2150" spc="-10" dirty="0">
                <a:latin typeface="Georgia"/>
                <a:cs typeface="Georgia"/>
              </a:rPr>
              <a:t>Seaborn</a:t>
            </a:r>
            <a:endParaRPr sz="215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925" marR="5080" indent="-657860">
              <a:lnSpc>
                <a:spcPts val="1500"/>
              </a:lnSpc>
            </a:pPr>
            <a:r>
              <a:rPr lang="en-US" smtClean="0"/>
              <a:t>Sukhbeer Kaur (32918) | Assistant Professor System and Architecture (LPU)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1/10/2025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pc="-25" dirty="0"/>
              <a:pPr marL="12700">
                <a:lnSpc>
                  <a:spcPct val="100000"/>
                </a:lnSpc>
              </a:pPr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1597</Words>
  <Application>Microsoft Office PowerPoint</Application>
  <PresentationFormat>Custom</PresentationFormat>
  <Paragraphs>288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CAP 450 Artificial Intelligence and Intelligent Systems</vt:lpstr>
      <vt:lpstr>Course Outcome</vt:lpstr>
      <vt:lpstr>Text Books and References</vt:lpstr>
      <vt:lpstr>Slide 4</vt:lpstr>
      <vt:lpstr>Reference Book: Machine Learning</vt:lpstr>
      <vt:lpstr>Reference Book: Machine Learning</vt:lpstr>
      <vt:lpstr>Relevant Websites</vt:lpstr>
      <vt:lpstr>Syllabus / Course Outline</vt:lpstr>
      <vt:lpstr>Slide 9</vt:lpstr>
      <vt:lpstr>Slide 10</vt:lpstr>
      <vt:lpstr>Slide 11</vt:lpstr>
      <vt:lpstr>Slide 12</vt:lpstr>
      <vt:lpstr>Slide 13</vt:lpstr>
      <vt:lpstr>Slide 14</vt:lpstr>
      <vt:lpstr>Practical</vt:lpstr>
      <vt:lpstr>Practical</vt:lpstr>
      <vt:lpstr>Term Paper</vt:lpstr>
      <vt:lpstr>Project</vt:lpstr>
      <vt:lpstr>Term Paper Suggested Topics</vt:lpstr>
      <vt:lpstr>Term Paper Suggested Topics</vt:lpstr>
      <vt:lpstr>Tools and Language</vt:lpstr>
      <vt:lpstr>Grading policy</vt:lpstr>
      <vt:lpstr>GitHub Classroom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 450 Artificial Intelligence and Intelligent Systems</dc:title>
  <dc:creator>WAHEGURU</dc:creator>
  <cp:lastModifiedBy>WAHEGURU</cp:lastModifiedBy>
  <cp:revision>1</cp:revision>
  <dcterms:created xsi:type="dcterms:W3CDTF">2025-02-02T07:07:09Z</dcterms:created>
  <dcterms:modified xsi:type="dcterms:W3CDTF">2025-02-02T10:29:29Z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2025-01-10T00:00:00Z</vt:filetime>
  </property>
  <property fmtid="{D5CDD505-2E9C-101B-9397-08002B2CF9AE}" pid="3" name="LastSaved">
    <vt:filetime>2025-02-02T00:00:00Z</vt:filetime>
  </property>
</Properties>
</file>