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58" r:id="rId5"/>
    <p:sldId id="259"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highlight>
                  <a:srgbClr val="00FFFF"/>
                </a:highlight>
              </a:rPr>
              <a:t>COMPONENTS OF A COMPUTER </a:t>
            </a:r>
          </a:p>
        </p:txBody>
      </p:sp>
      <p:pic>
        <p:nvPicPr>
          <p:cNvPr id="5" name="Content Placeholder 4">
            <a:extLst>
              <a:ext uri="{FF2B5EF4-FFF2-40B4-BE49-F238E27FC236}">
                <a16:creationId xmlns:a16="http://schemas.microsoft.com/office/drawing/2014/main" id="{B73D6A82-82AC-2685-2B63-2B7AE59EA86F}"/>
              </a:ext>
            </a:extLst>
          </p:cNvPr>
          <p:cNvPicPr>
            <a:picLocks noGrp="1" noChangeAspect="1"/>
          </p:cNvPicPr>
          <p:nvPr>
            <p:ph idx="1"/>
          </p:nvPr>
        </p:nvPicPr>
        <p:blipFill>
          <a:blip r:embed="rId2"/>
          <a:stretch>
            <a:fillRect/>
          </a:stretch>
        </p:blipFill>
        <p:spPr>
          <a:xfrm>
            <a:off x="708373" y="1600200"/>
            <a:ext cx="7727253" cy="45259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00FFFF"/>
                </a:highlight>
              </a:rPr>
              <a:t>Input Unit</a:t>
            </a:r>
          </a:p>
        </p:txBody>
      </p:sp>
      <p:sp>
        <p:nvSpPr>
          <p:cNvPr id="3" name="Content Placeholder 2"/>
          <p:cNvSpPr>
            <a:spLocks noGrp="1"/>
          </p:cNvSpPr>
          <p:nvPr>
            <p:ph idx="1"/>
          </p:nvPr>
        </p:nvSpPr>
        <p:spPr/>
        <p:txBody>
          <a:bodyPr/>
          <a:lstStyle/>
          <a:p>
            <a:pPr marL="0" indent="0" algn="just">
              <a:buNone/>
            </a:pPr>
            <a:r>
              <a:rPr dirty="0"/>
              <a:t>The Input Unit is responsible for taking input from the user and external sources through various input devices (like keyboards, mice, or sensors). It converts this input into a binary format that the computer's internal systems can process.</a:t>
            </a:r>
          </a:p>
        </p:txBody>
      </p:sp>
    </p:spTree>
    <p:extLst>
      <p:ext uri="{BB962C8B-B14F-4D97-AF65-F5344CB8AC3E}">
        <p14:creationId xmlns:p14="http://schemas.microsoft.com/office/powerpoint/2010/main" val="647202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00FFFF"/>
                </a:highlight>
              </a:rPr>
              <a:t>Central Processing Unit (CPU)</a:t>
            </a:r>
          </a:p>
        </p:txBody>
      </p:sp>
      <p:sp>
        <p:nvSpPr>
          <p:cNvPr id="3" name="Content Placeholder 2"/>
          <p:cNvSpPr>
            <a:spLocks noGrp="1"/>
          </p:cNvSpPr>
          <p:nvPr>
            <p:ph idx="1"/>
          </p:nvPr>
        </p:nvSpPr>
        <p:spPr/>
        <p:txBody>
          <a:bodyPr/>
          <a:lstStyle/>
          <a:p>
            <a:pPr marL="0" indent="0" algn="just">
              <a:buNone/>
            </a:pPr>
            <a:r>
              <a:rPr dirty="0"/>
              <a:t>The CPU is the core component of a computer system where most of the processing occurs. It includes the Control Unit, which manages the operations of the CPU and its interaction with other components, and the Arithmetic &amp; Logic Unit (ALU), which handles all the arithmetic and logical operations.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00FFFF"/>
                </a:highlight>
              </a:rPr>
              <a:t>Control Unit</a:t>
            </a:r>
          </a:p>
        </p:txBody>
      </p:sp>
      <p:sp>
        <p:nvSpPr>
          <p:cNvPr id="3" name="Content Placeholder 2"/>
          <p:cNvSpPr>
            <a:spLocks noGrp="1"/>
          </p:cNvSpPr>
          <p:nvPr>
            <p:ph idx="1"/>
          </p:nvPr>
        </p:nvSpPr>
        <p:spPr/>
        <p:txBody>
          <a:bodyPr/>
          <a:lstStyle/>
          <a:p>
            <a:pPr marL="0" indent="0" algn="just">
              <a:buNone/>
            </a:pPr>
            <a:r>
              <a:rPr dirty="0"/>
              <a:t>The Control Unit manages the operations of the CPU by providing timing and control signals. It is responsible for fetching, decoding, and executing instructions from the memory. It coordinates all the units of the computer.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00FFFF"/>
                </a:highlight>
              </a:rPr>
              <a:t>Arithmetic &amp; Logic Unit (ALU)</a:t>
            </a:r>
          </a:p>
        </p:txBody>
      </p:sp>
      <p:sp>
        <p:nvSpPr>
          <p:cNvPr id="3" name="Content Placeholder 2"/>
          <p:cNvSpPr>
            <a:spLocks noGrp="1"/>
          </p:cNvSpPr>
          <p:nvPr>
            <p:ph idx="1"/>
          </p:nvPr>
        </p:nvSpPr>
        <p:spPr/>
        <p:txBody>
          <a:bodyPr/>
          <a:lstStyle/>
          <a:p>
            <a:pPr marL="0" indent="0" algn="just">
              <a:buNone/>
            </a:pPr>
            <a:r>
              <a:rPr dirty="0"/>
              <a:t>The ALU performs basic arithmetic operations (addition, subtraction, multiplication, division) and logical operations (AND, OR, XOR, NOT). It is a critical component for the processing power of the computer.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00FFFF"/>
                </a:highlight>
              </a:rPr>
              <a:t>Memory Unit</a:t>
            </a:r>
          </a:p>
        </p:txBody>
      </p:sp>
      <p:sp>
        <p:nvSpPr>
          <p:cNvPr id="3" name="Content Placeholder 2"/>
          <p:cNvSpPr>
            <a:spLocks noGrp="1"/>
          </p:cNvSpPr>
          <p:nvPr>
            <p:ph idx="1"/>
          </p:nvPr>
        </p:nvSpPr>
        <p:spPr/>
        <p:txBody>
          <a:bodyPr/>
          <a:lstStyle/>
          <a:p>
            <a:pPr marL="0" indent="0" algn="just">
              <a:buNone/>
            </a:pPr>
            <a:r>
              <a:rPr dirty="0"/>
              <a:t>The Memory Unit stores data and instructions needed by the CPU. It serves as the internal storage area in the computer, facilitating data retrieval and storage during processing tasks.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00FFFF"/>
                </a:highlight>
              </a:rPr>
              <a:t>Output Unit</a:t>
            </a:r>
          </a:p>
        </p:txBody>
      </p:sp>
      <p:sp>
        <p:nvSpPr>
          <p:cNvPr id="3" name="Content Placeholder 2"/>
          <p:cNvSpPr>
            <a:spLocks noGrp="1"/>
          </p:cNvSpPr>
          <p:nvPr>
            <p:ph idx="1"/>
          </p:nvPr>
        </p:nvSpPr>
        <p:spPr>
          <a:xfrm>
            <a:off x="457200" y="1600201"/>
            <a:ext cx="8229600" cy="2529348"/>
          </a:xfrm>
        </p:spPr>
        <p:txBody>
          <a:bodyPr/>
          <a:lstStyle/>
          <a:p>
            <a:pPr marL="0" indent="0" algn="just">
              <a:buNone/>
            </a:pPr>
            <a:r>
              <a:rPr dirty="0"/>
              <a:t>After processing the data, the Output Unit converts the results into a form understandable by humans or other machines. Common output devices include monitors, printers, and speakers.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TotalTime>
  <Words>267</Words>
  <Application>Microsoft Office PowerPoint</Application>
  <PresentationFormat>On-screen Show (4:3)</PresentationFormat>
  <Paragraphs>13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COMPONENTS OF A COMPUTER </vt:lpstr>
      <vt:lpstr>Input Unit</vt:lpstr>
      <vt:lpstr>Central Processing Unit (CPU)</vt:lpstr>
      <vt:lpstr>Control Unit</vt:lpstr>
      <vt:lpstr>Arithmetic &amp; Logic Unit (ALU)</vt:lpstr>
      <vt:lpstr>Memory Unit</vt:lpstr>
      <vt:lpstr>Output Unit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Sukhdayal Dhanday</dc:creator>
  <cp:keywords/>
  <dc:description>generated using python-pptx</dc:description>
  <cp:lastModifiedBy>Sukhdayal .</cp:lastModifiedBy>
  <cp:revision>3</cp:revision>
  <dcterms:created xsi:type="dcterms:W3CDTF">2013-01-27T09:14:16Z</dcterms:created>
  <dcterms:modified xsi:type="dcterms:W3CDTF">2024-07-23T06:05:37Z</dcterms:modified>
  <cp:category/>
</cp:coreProperties>
</file>