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Definition</a:t>
            </a:r>
          </a:p>
          <a:p>
            <a:r>
              <a:rPr b="1" dirty="0"/>
              <a:t>Computer:</a:t>
            </a:r>
            <a:r>
              <a:rPr dirty="0"/>
              <a:t> An electronic device that processes data according to a set of instructions called programs.</a:t>
            </a:r>
          </a:p>
          <a:p>
            <a:r>
              <a:rPr b="1" dirty="0"/>
              <a:t>Functions:</a:t>
            </a:r>
            <a:r>
              <a:rPr dirty="0"/>
              <a:t> Performs calculations, data storage, information retrieval, communication, and runs various applications.</a:t>
            </a:r>
            <a:endParaRPr lang="en-US" dirty="0"/>
          </a:p>
          <a:p>
            <a:pPr marL="0" indent="0">
              <a:buNone/>
            </a:pPr>
            <a:r>
              <a:rPr dirty="0"/>
              <a:t>Components</a:t>
            </a:r>
          </a:p>
          <a:p>
            <a:r>
              <a:rPr b="1" dirty="0"/>
              <a:t>Hardware: Monitor, keyboard, processor.</a:t>
            </a:r>
          </a:p>
          <a:p>
            <a:r>
              <a:rPr b="1" dirty="0"/>
              <a:t>Software: Operating system, applications.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/>
              <a:t>Summary</a:t>
            </a:r>
          </a:p>
          <a:p>
            <a:r>
              <a:rPr dirty="0"/>
              <a:t>- Computers: Essential for modern life, versatile in applications.</a:t>
            </a:r>
          </a:p>
          <a:p>
            <a:r>
              <a:rPr dirty="0"/>
              <a:t>- Processing Cycle: Key steps in handling data.</a:t>
            </a:r>
          </a:p>
          <a:p>
            <a:r>
              <a:rPr dirty="0"/>
              <a:t>- Advantages and Disadvantages: Impact on daily activities and society.</a:t>
            </a:r>
          </a:p>
          <a:p>
            <a:r>
              <a:rPr dirty="0"/>
              <a:t>- Classification: Diverse types tailored to specific needs.</a:t>
            </a:r>
          </a:p>
          <a:p>
            <a:r>
              <a:rPr dirty="0"/>
              <a:t>Final Thought</a:t>
            </a:r>
          </a:p>
          <a:p>
            <a:r>
              <a:rPr dirty="0"/>
              <a:t>- Understanding computers helps in leveraging their full potential and navigating their challenges effectively.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</a:pPr>
            <a:r>
              <a:rPr b="1" dirty="0"/>
              <a:t>Special Machine: </a:t>
            </a:r>
            <a:r>
              <a:rPr dirty="0"/>
              <a:t>Solves math problems, plays games, shows videos, enables communication.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Versatility:</a:t>
            </a:r>
            <a:r>
              <a:rPr lang="en-US" dirty="0"/>
              <a:t> Used for work, education, entertainment, and many other activities.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Information Processing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b="1" dirty="0"/>
              <a:t>1. Input:</a:t>
            </a:r>
            <a:r>
              <a:rPr dirty="0"/>
              <a:t> Receives data and instructions from input devices (keyboard, mouse, scanner).</a:t>
            </a:r>
          </a:p>
          <a:p>
            <a:pPr marL="0" indent="0">
              <a:buNone/>
            </a:pPr>
            <a:r>
              <a:rPr b="1" dirty="0"/>
              <a:t>2. Processing: </a:t>
            </a:r>
            <a:r>
              <a:rPr dirty="0"/>
              <a:t>CPU interprets and processes the data and instructions.</a:t>
            </a:r>
          </a:p>
          <a:p>
            <a:pPr marL="0" indent="0">
              <a:buNone/>
            </a:pPr>
            <a:r>
              <a:rPr b="1" dirty="0"/>
              <a:t>3. Storage:</a:t>
            </a:r>
            <a:r>
              <a:rPr dirty="0"/>
              <a:t> Saves data in RAM or on storage devices (hard drives, SSDs).</a:t>
            </a:r>
          </a:p>
          <a:p>
            <a:pPr marL="0" indent="0">
              <a:buNone/>
            </a:pPr>
            <a:r>
              <a:rPr lang="en-US" b="1" dirty="0"/>
              <a:t>4. Output: </a:t>
            </a:r>
            <a:r>
              <a:rPr dirty="0"/>
              <a:t>Sends processed data to output devices (monitor, printer, speakers).</a:t>
            </a:r>
          </a:p>
          <a:p>
            <a:pPr marL="0" indent="0">
              <a:buNone/>
            </a:pPr>
            <a:r>
              <a:rPr b="1" dirty="0"/>
              <a:t>5. Feedback: </a:t>
            </a:r>
            <a:r>
              <a:rPr dirty="0"/>
              <a:t>Output becomes the input for the next cycle, creating continuous processing.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b="1" dirty="0"/>
              <a:t>1. Accuracy:</a:t>
            </a:r>
            <a:r>
              <a:rPr dirty="0"/>
              <a:t> High precision, reduces errors.</a:t>
            </a:r>
          </a:p>
          <a:p>
            <a:pPr marL="0" indent="0">
              <a:buNone/>
            </a:pPr>
            <a:r>
              <a:rPr b="1" dirty="0"/>
              <a:t>2. Data Storage: </a:t>
            </a:r>
            <a:r>
              <a:rPr dirty="0"/>
              <a:t>Manages large amounts of data efficiently.</a:t>
            </a:r>
          </a:p>
          <a:p>
            <a:pPr marL="0" indent="0">
              <a:buNone/>
            </a:pPr>
            <a:r>
              <a:rPr b="1" dirty="0"/>
              <a:t>3. Versatility:</a:t>
            </a:r>
            <a:r>
              <a:rPr dirty="0"/>
              <a:t> Wide variety of applications.</a:t>
            </a:r>
          </a:p>
          <a:p>
            <a:pPr marL="0" indent="0">
              <a:buNone/>
            </a:pPr>
            <a:r>
              <a:rPr b="1" dirty="0"/>
              <a:t>4. Accessibility: </a:t>
            </a:r>
            <a:r>
              <a:rPr dirty="0"/>
              <a:t>Access information and services globally.</a:t>
            </a:r>
          </a:p>
          <a:p>
            <a:pPr marL="0" indent="0">
              <a:buNone/>
            </a:pPr>
            <a:r>
              <a:rPr b="1" dirty="0"/>
              <a:t>5. Networking:</a:t>
            </a:r>
            <a:r>
              <a:rPr dirty="0"/>
              <a:t> Easy communication and resource sharing.</a:t>
            </a:r>
          </a:p>
          <a:p>
            <a:pPr marL="0" indent="0">
              <a:buNone/>
            </a:pPr>
            <a:r>
              <a:rPr b="1" dirty="0"/>
              <a:t>6. Timeliness: </a:t>
            </a:r>
            <a:r>
              <a:rPr dirty="0"/>
              <a:t>Quick access and processing of tasks.</a:t>
            </a:r>
          </a:p>
          <a:p>
            <a:pPr marL="0" indent="0">
              <a:buNone/>
            </a:pPr>
            <a:r>
              <a:rPr b="1" dirty="0"/>
              <a:t>7. Automation:</a:t>
            </a:r>
            <a:r>
              <a:rPr dirty="0"/>
              <a:t> Automates repetitive tasks.</a:t>
            </a:r>
          </a:p>
          <a:p>
            <a:pPr marL="0" indent="0">
              <a:buNone/>
            </a:pPr>
            <a:r>
              <a:rPr b="1" dirty="0"/>
              <a:t>8. Global Connectivity:</a:t>
            </a:r>
            <a:r>
              <a:rPr dirty="0"/>
              <a:t> Communication with people worldwide.</a:t>
            </a:r>
          </a:p>
          <a:p>
            <a:pPr marL="0" indent="0">
              <a:buNone/>
            </a:pPr>
            <a:r>
              <a:rPr b="1" dirty="0"/>
              <a:t>9. Entertainment:</a:t>
            </a:r>
            <a:r>
              <a:rPr dirty="0"/>
              <a:t> Games, movies, music.</a:t>
            </a:r>
          </a:p>
          <a:p>
            <a:pPr marL="0" indent="0">
              <a:buNone/>
            </a:pPr>
            <a:r>
              <a:rPr b="1" dirty="0"/>
              <a:t>10. Speed:</a:t>
            </a:r>
            <a:r>
              <a:rPr dirty="0"/>
              <a:t> Executes tasks at high speeds.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Disadvantages of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b="1" dirty="0"/>
              <a:t>1. Dependence:</a:t>
            </a:r>
            <a:r>
              <a:rPr dirty="0"/>
              <a:t> Vulnerability if technology fails.</a:t>
            </a:r>
          </a:p>
          <a:p>
            <a:pPr marL="0" indent="0">
              <a:buNone/>
            </a:pPr>
            <a:r>
              <a:rPr b="1" dirty="0"/>
              <a:t>2. Isolation:</a:t>
            </a:r>
            <a:r>
              <a:rPr dirty="0"/>
              <a:t> Social isolation due to virtual interactions.</a:t>
            </a:r>
          </a:p>
          <a:p>
            <a:pPr marL="0" indent="0">
              <a:buNone/>
            </a:pPr>
            <a:r>
              <a:rPr b="1" dirty="0"/>
              <a:t>3. Security Risks:</a:t>
            </a:r>
            <a:r>
              <a:rPr dirty="0"/>
              <a:t> Susceptible to cyber-attacks.</a:t>
            </a:r>
          </a:p>
          <a:p>
            <a:pPr marL="0" indent="0">
              <a:buNone/>
            </a:pPr>
            <a:r>
              <a:rPr b="1" dirty="0"/>
              <a:t>4. Addiction:</a:t>
            </a:r>
            <a:r>
              <a:rPr dirty="0"/>
              <a:t> Prolonged use can lead to addictive behaviors.</a:t>
            </a:r>
          </a:p>
          <a:p>
            <a:pPr marL="0" indent="0">
              <a:buNone/>
            </a:pPr>
            <a:r>
              <a:rPr b="1" dirty="0"/>
              <a:t>5. Data Loss:</a:t>
            </a:r>
            <a:r>
              <a:rPr dirty="0"/>
              <a:t> Significant data loss if not backed up.</a:t>
            </a:r>
          </a:p>
          <a:p>
            <a:pPr marL="0" indent="0">
              <a:buNone/>
            </a:pPr>
            <a:r>
              <a:rPr b="1" dirty="0"/>
              <a:t>6. Vulnerability to Errors:</a:t>
            </a:r>
            <a:r>
              <a:rPr dirty="0"/>
              <a:t> Software bugs and hardware malfunctions.</a:t>
            </a:r>
          </a:p>
          <a:p>
            <a:pPr marL="0" indent="0">
              <a:buNone/>
            </a:pPr>
            <a:r>
              <a:rPr b="1" dirty="0"/>
              <a:t>7. Automation Job Loss:</a:t>
            </a:r>
            <a:r>
              <a:rPr dirty="0"/>
              <a:t> Job displacement in certain sectors.</a:t>
            </a:r>
          </a:p>
          <a:p>
            <a:pPr marL="0" indent="0">
              <a:buNone/>
            </a:pPr>
            <a:r>
              <a:rPr b="1" dirty="0"/>
              <a:t>8. Need for Regular Updates: </a:t>
            </a:r>
            <a:r>
              <a:rPr dirty="0"/>
              <a:t>Regular updates and maintenance required.</a:t>
            </a:r>
          </a:p>
          <a:p>
            <a:pPr marL="0" indent="0">
              <a:buNone/>
            </a:pPr>
            <a:r>
              <a:rPr b="1" dirty="0"/>
              <a:t>9. Technical Issues:</a:t>
            </a:r>
            <a:r>
              <a:rPr dirty="0"/>
              <a:t> Technical issues requiring specialized knowledge.</a:t>
            </a:r>
          </a:p>
          <a:p>
            <a:pPr marL="0" indent="0">
              <a:buNone/>
            </a:pPr>
            <a:r>
              <a:rPr b="1" dirty="0"/>
              <a:t>10. Anxiety and Stress:</a:t>
            </a:r>
            <a:r>
              <a:rPr dirty="0"/>
              <a:t> Technology pace causes anxiety and stress.</a:t>
            </a:r>
          </a:p>
          <a:p>
            <a:pPr marL="0" indent="0">
              <a:buNone/>
            </a:pPr>
            <a:r>
              <a:rPr b="1" dirty="0"/>
              <a:t>11. Global Warming:</a:t>
            </a:r>
            <a:r>
              <a:rPr dirty="0"/>
              <a:t> Environmental issues from production, use, disposal.</a:t>
            </a:r>
          </a:p>
          <a:p>
            <a:pPr marL="0" indent="0">
              <a:buNone/>
            </a:pPr>
            <a:r>
              <a:rPr b="1" dirty="0"/>
              <a:t>12. Expense:</a:t>
            </a:r>
            <a:r>
              <a:rPr dirty="0"/>
              <a:t> High cost of purchase, maintenance, upgrading.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Classification of Computers (Based on Purpose)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1. General-Purpose Computers: Perform a variety of tasks (e.g., PCs, tablets).</a:t>
            </a:r>
          </a:p>
          <a:p>
            <a:r>
              <a:rPr dirty="0"/>
              <a:t>2. Special-Purpose Computers: Perform specific tasks (e.g., embedded systems in appliances).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Classification of Computers (Based on Size and Power)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1. </a:t>
            </a:r>
            <a:r>
              <a:rPr b="1" dirty="0"/>
              <a:t>Supercomputers:</a:t>
            </a:r>
            <a:r>
              <a:rPr dirty="0"/>
              <a:t> Extremely powerful, used for complex calculations and simulations (e.g., weather forecasting).</a:t>
            </a:r>
          </a:p>
          <a:p>
            <a:pPr marL="0" indent="0">
              <a:buNone/>
            </a:pPr>
            <a:r>
              <a:rPr b="1" dirty="0"/>
              <a:t>2. Mainframe Computers:</a:t>
            </a:r>
            <a:r>
              <a:rPr dirty="0"/>
              <a:t> Large systems for bulk data processing (e.g., banks).</a:t>
            </a:r>
          </a:p>
          <a:p>
            <a:pPr marL="0" indent="0">
              <a:buNone/>
            </a:pPr>
            <a:r>
              <a:rPr b="1" dirty="0"/>
              <a:t>3. Minicomputers:</a:t>
            </a:r>
            <a:r>
              <a:rPr dirty="0"/>
              <a:t> Mid-sized, used in small businesses (e.g., small business servers).</a:t>
            </a:r>
          </a:p>
          <a:p>
            <a:pPr marL="0" indent="0">
              <a:buNone/>
            </a:pPr>
            <a:r>
              <a:rPr b="1" dirty="0"/>
              <a:t>4. Microcomputers: </a:t>
            </a:r>
            <a:r>
              <a:rPr dirty="0"/>
              <a:t>Personal computers (e.g., desktops, laptops).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Classification of Computers (Based on Functionality)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</a:pPr>
            <a:r>
              <a:rPr b="1" dirty="0"/>
              <a:t>1. Analog Computers:</a:t>
            </a:r>
            <a:r>
              <a:rPr dirty="0"/>
              <a:t> Process continuous data (e.g., speedometers).</a:t>
            </a:r>
          </a:p>
          <a:p>
            <a:pPr marL="0" indent="0">
              <a:buNone/>
            </a:pPr>
            <a:r>
              <a:rPr b="1" dirty="0"/>
              <a:t>2. Digital Computers:</a:t>
            </a:r>
            <a:r>
              <a:rPr dirty="0"/>
              <a:t> Process binary data (e.g., PCs, smartphones).</a:t>
            </a:r>
          </a:p>
          <a:p>
            <a:pPr marL="0" indent="0">
              <a:buNone/>
            </a:pPr>
            <a:r>
              <a:rPr b="1" dirty="0"/>
              <a:t>3. Hybrid Computers: </a:t>
            </a:r>
            <a:r>
              <a:rPr dirty="0"/>
              <a:t>Combine analog and digital features (e.g., medical equipment).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Classification of Computers (Based on Data Handling and Processing)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b="1" dirty="0"/>
              <a:t>1. Server Computers:</a:t>
            </a:r>
            <a:r>
              <a:rPr dirty="0"/>
              <a:t> Provide services to other computers over a network (e.g., web servers).</a:t>
            </a:r>
          </a:p>
          <a:p>
            <a:pPr marL="0" indent="0">
              <a:buNone/>
            </a:pPr>
            <a:r>
              <a:rPr b="1" dirty="0"/>
              <a:t>2. Workstations: </a:t>
            </a:r>
            <a:r>
              <a:rPr dirty="0"/>
              <a:t>High-performance for technical applications (e.g., graphic design).</a:t>
            </a:r>
          </a:p>
          <a:p>
            <a:pPr marL="0" indent="0">
              <a:buNone/>
            </a:pPr>
            <a:r>
              <a:rPr b="1" dirty="0"/>
              <a:t>3. Embedded Computers:</a:t>
            </a:r>
            <a:r>
              <a:rPr dirty="0"/>
              <a:t> Integrated into devices to control specific functions (e.g., microcontrollers in appliances).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740</Words>
  <Application>Microsoft Office PowerPoint</Application>
  <PresentationFormat>On-screen Show (4:3)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Introduction to Computers</vt:lpstr>
      <vt:lpstr>Understanding Computers</vt:lpstr>
      <vt:lpstr>Information Processing Cycle</vt:lpstr>
      <vt:lpstr>Advantages of Computers</vt:lpstr>
      <vt:lpstr>Disadvantages of Computers</vt:lpstr>
      <vt:lpstr>Classification of Computers (Based on Purpose)</vt:lpstr>
      <vt:lpstr>Classification of Computers (Based on Size and Power)</vt:lpstr>
      <vt:lpstr>Classification of Computers (Based on Functionality)</vt:lpstr>
      <vt:lpstr>Classification of Computers (Based on Data Handling and Processing)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Sukhdayal Dhanday</dc:creator>
  <cp:keywords/>
  <dc:description>generated using python-pptx</dc:description>
  <cp:lastModifiedBy>Sukhdayal .</cp:lastModifiedBy>
  <cp:revision>5</cp:revision>
  <dcterms:created xsi:type="dcterms:W3CDTF">2013-01-27T09:14:16Z</dcterms:created>
  <dcterms:modified xsi:type="dcterms:W3CDTF">2024-07-22T08:36:48Z</dcterms:modified>
  <cp:category/>
</cp:coreProperties>
</file>