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F9EA-270C-02C3-5379-834B06CE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878" y="1645341"/>
            <a:ext cx="6597445" cy="3154363"/>
          </a:xfrm>
        </p:spPr>
        <p:txBody>
          <a:bodyPr>
            <a:normAutofit/>
          </a:bodyPr>
          <a:lstStyle/>
          <a:p>
            <a:r>
              <a:rPr lang="en-US" sz="6600" dirty="0"/>
              <a:t>INPUT DEVICES IN COMPUTER</a:t>
            </a:r>
          </a:p>
        </p:txBody>
      </p:sp>
    </p:spTree>
    <p:extLst>
      <p:ext uri="{BB962C8B-B14F-4D97-AF65-F5344CB8AC3E}">
        <p14:creationId xmlns:p14="http://schemas.microsoft.com/office/powerpoint/2010/main" val="82344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568"/>
          </a:xfrm>
        </p:spPr>
        <p:txBody>
          <a:bodyPr/>
          <a:lstStyle/>
          <a:p>
            <a:r>
              <a:rPr dirty="0">
                <a:highlight>
                  <a:srgbClr val="00FFFF"/>
                </a:highlight>
              </a:rPr>
              <a:t>Keyboard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206"/>
            <a:ext cx="8229600" cy="478831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sz="2800" dirty="0"/>
              <a:t>A keyboard is one of the most basic and essential input devices for a computer. </a:t>
            </a:r>
            <a:endParaRPr lang="en-US" sz="2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sz="2800" dirty="0"/>
              <a:t>It consists of a set of keys including letters, numbers, and special characters that you press to input data into a computer. </a:t>
            </a:r>
            <a:endParaRPr lang="en-US" sz="2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sz="2800" dirty="0"/>
              <a:t>Keyboards typically have around 101 to 104 keys and are used for everything from writing emails to programming and gaming.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sz="2800" b="1" dirty="0"/>
              <a:t>Total keys:</a:t>
            </a:r>
            <a:r>
              <a:rPr sz="2800" dirty="0"/>
              <a:t> Approximately 101-104 keys, including function, control, and arrow keys.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483"/>
            <a:ext cx="8229600" cy="915065"/>
          </a:xfrm>
        </p:spPr>
        <p:txBody>
          <a:bodyPr/>
          <a:lstStyle/>
          <a:p>
            <a:r>
              <a:rPr dirty="0">
                <a:highlight>
                  <a:srgbClr val="00FFFF"/>
                </a:highlight>
              </a:rPr>
              <a:t>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851324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 mouse is a small device that you move around on your desk to control the cursor on your computer screen.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It typically has two buttons for clicking and a scroll wheel, which can also be clicked.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The mouse is essential for precise control tasks such as graphic design, file navigation, and gaming.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Components:</a:t>
            </a:r>
            <a:r>
              <a:rPr lang="en-US" dirty="0"/>
              <a:t> Two buttons, one scroll wheel (also serves as a button).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568"/>
          </a:xfrm>
        </p:spPr>
        <p:txBody>
          <a:bodyPr/>
          <a:lstStyle/>
          <a:p>
            <a:r>
              <a:rPr dirty="0">
                <a:highlight>
                  <a:srgbClr val="00FFFF"/>
                </a:highlight>
              </a:rPr>
              <a:t>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7245"/>
            <a:ext cx="8229600" cy="4849761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dirty="0"/>
              <a:t>A scanner converts physical documents and images into digital formats.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dirty="0"/>
              <a:t> By scanning, you create a digital copy of the document, which can then be edited, emailed, or archived. 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dirty="0"/>
              <a:t>Scanners are widely used in offices and homes for digitizing paperwork and sharing documents electronically.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b="1" dirty="0"/>
              <a:t>Types:</a:t>
            </a:r>
            <a:r>
              <a:rPr dirty="0"/>
              <a:t> Flatbed, sheet-fed, handheld, and drum scanners.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97"/>
          </a:xfrm>
        </p:spPr>
        <p:txBody>
          <a:bodyPr/>
          <a:lstStyle/>
          <a:p>
            <a:r>
              <a:rPr dirty="0">
                <a:highlight>
                  <a:srgbClr val="00FFFF"/>
                </a:highlight>
              </a:rPr>
              <a:t>Microphone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28"/>
            <a:ext cx="8229600" cy="452596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dirty="0"/>
              <a:t>A microphone allows you to input sound into a computer. 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dirty="0"/>
              <a:t>It is used for tasks like voice chatting, recording audio, and voice recognition.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dirty="0"/>
              <a:t> Microphones capture sound waves and convert them into electrical signals that the computer can process.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b="1" dirty="0"/>
              <a:t>Types:</a:t>
            </a:r>
            <a:r>
              <a:rPr dirty="0"/>
              <a:t> Dynamic, condenser, and ribbon microphones.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1664"/>
          </a:xfrm>
        </p:spPr>
        <p:txBody>
          <a:bodyPr/>
          <a:lstStyle/>
          <a:p>
            <a:r>
              <a:rPr dirty="0">
                <a:highlight>
                  <a:srgbClr val="00FFFF"/>
                </a:highlight>
              </a:rPr>
              <a:t>Webcam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6302"/>
            <a:ext cx="8229600" cy="452596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dirty="0"/>
              <a:t>A webcam is a small camera attached to the computer, often found on top of the monitor.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dirty="0"/>
              <a:t> It records video and takes pictures, commonly used for video calling, live streaming, and content creation. 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dirty="0"/>
              <a:t>Webcams help in communicating visually over the internet.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b="1" dirty="0"/>
              <a:t>Resolution range: </a:t>
            </a:r>
            <a:r>
              <a:rPr dirty="0"/>
              <a:t>Commonly from 720p to 1080p.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337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INPUT DEVICES IN COMPUTER</vt:lpstr>
      <vt:lpstr>Keyboard</vt:lpstr>
      <vt:lpstr>Mouse</vt:lpstr>
      <vt:lpstr>Scanner</vt:lpstr>
      <vt:lpstr>Microphone</vt:lpstr>
      <vt:lpstr>Webcam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Sukhdayal Dhanday</dc:creator>
  <cp:keywords/>
  <dc:description>generated using python-pptx</dc:description>
  <cp:lastModifiedBy>Sukhdayal .</cp:lastModifiedBy>
  <cp:revision>2</cp:revision>
  <dcterms:created xsi:type="dcterms:W3CDTF">2013-01-27T09:14:16Z</dcterms:created>
  <dcterms:modified xsi:type="dcterms:W3CDTF">2024-07-23T06:34:01Z</dcterms:modified>
  <cp:category/>
</cp:coreProperties>
</file>