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8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36525"/>
            <a:ext cx="8700656" cy="99031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120074"/>
            <a:ext cx="8700656" cy="1034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256145"/>
            <a:ext cx="8700656" cy="5327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342900" indent="-3429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742950" indent="-28575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457200" rtl="0" eaLnBrk="1" latinLnBrk="0" hangingPunct="1">
        <a:spcBef>
          <a:spcPct val="200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2" y="2075053"/>
            <a:ext cx="8700656" cy="2850515"/>
          </a:xfrm>
        </p:spPr>
        <p:txBody>
          <a:bodyPr>
            <a:normAutofit/>
          </a:bodyPr>
          <a:lstStyle/>
          <a:p>
            <a:r>
              <a:rPr sz="5400" dirty="0"/>
              <a:t>Understanding Breadth</a:t>
            </a:r>
            <a:r>
              <a:rPr lang="en-US" sz="5400" dirty="0"/>
              <a:t> </a:t>
            </a:r>
            <a:r>
              <a:rPr sz="5400" dirty="0"/>
              <a:t>First Search (BFS)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needs more memory because it uses a queue to store nodes. </a:t>
            </a:r>
          </a:p>
          <a:p>
            <a:r>
              <a:rPr lang="en-US" dirty="0"/>
              <a:t>If the graph is very large, the memory usage can become a problem. </a:t>
            </a:r>
          </a:p>
          <a:p>
            <a:r>
              <a:rPr lang="en-US" dirty="0"/>
              <a:t>It is also slower when the graph has many levels, as it explores all nodes level by level. </a:t>
            </a:r>
          </a:p>
          <a:p>
            <a:r>
              <a:rPr lang="en-US" dirty="0"/>
              <a:t>BFS doesn’t work well for weighted graphs when we need the shortest path, as it ignores edge weights.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 Search (BFS) is a way to explore a graph by starting at one node and visiting all its neighbors before moving to the next level. </a:t>
            </a:r>
          </a:p>
          <a:p>
            <a:r>
              <a:rPr lang="en-US" dirty="0"/>
              <a:t>It works like searching layer by layer, using a queue to keep track of nodes. </a:t>
            </a:r>
          </a:p>
          <a:p>
            <a:r>
              <a:rPr lang="en-US" b="1" dirty="0"/>
              <a:t>Imagine you are exploring a neighborhood:</a:t>
            </a:r>
            <a:r>
              <a:rPr lang="en-US" dirty="0"/>
              <a:t> you check all the houses on one street before moving to the next. </a:t>
            </a:r>
          </a:p>
          <a:p>
            <a:r>
              <a:rPr lang="en-US" dirty="0"/>
              <a:t>BFS is systematic and ensures every point is checked in the right order.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F1970-E8D6-85C4-D061-87D93816C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C5D85-56A9-ECEC-EE04-A17FEC9D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BFS</a:t>
            </a:r>
          </a:p>
        </p:txBody>
      </p:sp>
      <p:pic>
        <p:nvPicPr>
          <p:cNvPr id="1026" name="Picture 2" descr="Difference Between BFS and DFS: A Comprehensive Guide | by Ashish Mehra ...">
            <a:extLst>
              <a:ext uri="{FF2B5EF4-FFF2-40B4-BE49-F238E27FC236}">
                <a16:creationId xmlns:a16="http://schemas.microsoft.com/office/drawing/2014/main" id="{E3FF4CBB-CA42-08A0-E579-90D330296E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66"/>
          <a:stretch/>
        </p:blipFill>
        <p:spPr bwMode="auto">
          <a:xfrm>
            <a:off x="0" y="987552"/>
            <a:ext cx="9144000" cy="587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4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</a:t>
            </a:r>
            <a:r>
              <a:rPr lang="en-US" dirty="0"/>
              <a:t>are</a:t>
            </a:r>
            <a:r>
              <a:rPr dirty="0"/>
              <a:t> </a:t>
            </a:r>
            <a:r>
              <a:rPr lang="en-US" dirty="0"/>
              <a:t>Levels in </a:t>
            </a:r>
            <a:r>
              <a:rPr dirty="0"/>
              <a:t>BFS?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256145"/>
            <a:ext cx="8700656" cy="5465330"/>
          </a:xfrm>
        </p:spPr>
        <p:txBody>
          <a:bodyPr>
            <a:normAutofit/>
          </a:bodyPr>
          <a:lstStyle/>
          <a:p>
            <a:r>
              <a:rPr b="1" dirty="0"/>
              <a:t>BFS explores a graph level by level, starting from a given node (source), visiting all its neighbors before moving to the next level.</a:t>
            </a:r>
            <a:endParaRPr lang="en-US" b="1" dirty="0"/>
          </a:p>
          <a:p>
            <a:r>
              <a:rPr lang="en-US" dirty="0"/>
              <a:t>In BFS (Breadth-First Search), "levels" represent how far nodes are from the starting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 0</a:t>
            </a:r>
            <a:r>
              <a:rPr lang="en-US" dirty="0"/>
              <a:t>: The starting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 1</a:t>
            </a:r>
            <a:r>
              <a:rPr lang="en-US" dirty="0"/>
              <a:t>: Nodes directly connected to the starting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Level 2</a:t>
            </a:r>
            <a:r>
              <a:rPr lang="en-US" dirty="0"/>
              <a:t>: Nodes connected to Level 1 nodes, and so 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Characteristics of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Breadth-First Search (BFS) explores one level of a graph or tree at a time, starting from a source node. </a:t>
            </a:r>
          </a:p>
          <a:p>
            <a:r>
              <a:rPr lang="en-US" dirty="0"/>
              <a:t>It uses a </a:t>
            </a:r>
            <a:r>
              <a:rPr lang="en-US" b="1" dirty="0"/>
              <a:t>queue</a:t>
            </a:r>
            <a:r>
              <a:rPr lang="en-US" dirty="0"/>
              <a:t> to keep track of nodes to visit next. </a:t>
            </a:r>
          </a:p>
          <a:p>
            <a:r>
              <a:rPr lang="en-US" dirty="0"/>
              <a:t>BFS ensures that all nodes at the current level are visited before moving to the next. </a:t>
            </a:r>
          </a:p>
          <a:p>
            <a:r>
              <a:rPr lang="en-US" dirty="0"/>
              <a:t>It is best for finding the shortest path in an unweighted graph and works systematically.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BFS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starts at a chosen node (source) and explores all its neighbors first before moving to the next level. It uses a </a:t>
            </a:r>
            <a:r>
              <a:rPr lang="en-US" b="1" dirty="0"/>
              <a:t>queue</a:t>
            </a:r>
            <a:r>
              <a:rPr lang="en-US" dirty="0"/>
              <a:t> to keep track of nodes to visit. The process is simple:</a:t>
            </a:r>
          </a:p>
          <a:p>
            <a:pPr>
              <a:buFont typeface="+mj-lt"/>
              <a:buAutoNum type="arabicPeriod"/>
            </a:pPr>
            <a:r>
              <a:rPr lang="en-US" dirty="0"/>
              <a:t>Add the starting node to the queue.</a:t>
            </a:r>
          </a:p>
          <a:p>
            <a:pPr>
              <a:buFont typeface="+mj-lt"/>
              <a:buAutoNum type="arabicPeriod"/>
            </a:pPr>
            <a:r>
              <a:rPr lang="en-US" dirty="0"/>
              <a:t>Visit the node and add its unvisited neighbors to the queue.</a:t>
            </a:r>
          </a:p>
          <a:p>
            <a:pPr>
              <a:buFont typeface="+mj-lt"/>
              <a:buAutoNum type="arabicPeriod"/>
            </a:pPr>
            <a:r>
              <a:rPr lang="en-US" dirty="0"/>
              <a:t>Repeat until all nodes are visited, level by level.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Queue in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BFS (Breadth-First Search), a </a:t>
            </a:r>
            <a:r>
              <a:rPr lang="en-US" b="1" dirty="0"/>
              <a:t>queue</a:t>
            </a:r>
            <a:r>
              <a:rPr lang="en-US" dirty="0"/>
              <a:t> is used to keep track of the nodes that need to be visited.</a:t>
            </a:r>
          </a:p>
          <a:p>
            <a:r>
              <a:rPr lang="en-US" dirty="0"/>
              <a:t> Nodes are added to the queue when discovered (enqueue) and removed when processed (dequeue). </a:t>
            </a:r>
          </a:p>
          <a:p>
            <a:r>
              <a:rPr lang="en-US" dirty="0"/>
              <a:t>This ensures BFS explores all neighbors of a node before moving to the next level, making it a systematic, level-by-level traversal method. </a:t>
            </a:r>
          </a:p>
          <a:p>
            <a:r>
              <a:rPr lang="en-US" dirty="0"/>
              <a:t>The queue ensures the </a:t>
            </a:r>
            <a:r>
              <a:rPr lang="en-US" b="1" dirty="0"/>
              <a:t>First In, First Out (FIFO)</a:t>
            </a:r>
            <a:r>
              <a:rPr lang="en-US" dirty="0"/>
              <a:t> principle is followed.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Applications of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Shortest Path: </a:t>
            </a:r>
            <a:r>
              <a:rPr lang="en-US" dirty="0"/>
              <a:t>Find the shortest path in unweighted graphs, like maps or networks.</a:t>
            </a:r>
          </a:p>
          <a:p>
            <a:r>
              <a:rPr lang="en-US" b="1" dirty="0"/>
              <a:t>Maze Solving:</a:t>
            </a:r>
            <a:r>
              <a:rPr lang="en-US" dirty="0"/>
              <a:t> Explore paths to reach the destination.</a:t>
            </a:r>
          </a:p>
          <a:p>
            <a:r>
              <a:rPr lang="en-US" b="1" dirty="0"/>
              <a:t>Social Networks:</a:t>
            </a:r>
            <a:r>
              <a:rPr lang="en-US" dirty="0"/>
              <a:t> Find connections between people (like mutual friends).</a:t>
            </a:r>
          </a:p>
          <a:p>
            <a:r>
              <a:rPr lang="en-US" b="1" dirty="0"/>
              <a:t>Web Crawlers:</a:t>
            </a:r>
            <a:r>
              <a:rPr lang="en-US" dirty="0"/>
              <a:t> Explore web pages level by level.</a:t>
            </a:r>
          </a:p>
          <a:p>
            <a:r>
              <a:rPr lang="en-US" b="1" dirty="0"/>
              <a:t>Connected Components:</a:t>
            </a:r>
            <a:r>
              <a:rPr lang="en-US" dirty="0"/>
              <a:t> Identify groups in graphs where nodes are directly or indirectly connected.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Advantages of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BFS (Breadth-First Search) is helpful because it always finds the shortest path in unweighted graphs. </a:t>
            </a:r>
          </a:p>
          <a:p>
            <a:r>
              <a:rPr lang="en-US" dirty="0"/>
              <a:t>It explores all possible options at one level before moving deeper, ensuring that no possible solution is skipped. </a:t>
            </a:r>
          </a:p>
          <a:p>
            <a:r>
              <a:rPr lang="en-US" dirty="0"/>
              <a:t>BFS is great for solving problems like finding the shortest route in maps, discovering connected groups in a network. </a:t>
            </a:r>
          </a:p>
          <a:p>
            <a:r>
              <a:rPr lang="en-US" dirty="0"/>
              <a:t>It's a clear and organized way to explore step by step.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620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Wingdings</vt:lpstr>
      <vt:lpstr>Office Theme</vt:lpstr>
      <vt:lpstr>Understanding Breadth First Search (BFS)</vt:lpstr>
      <vt:lpstr>Introduction to BFS</vt:lpstr>
      <vt:lpstr>Introduction to BFS</vt:lpstr>
      <vt:lpstr>What are Levels in BFS?</vt:lpstr>
      <vt:lpstr>Key Characteristics of BFS</vt:lpstr>
      <vt:lpstr>How BFS Works</vt:lpstr>
      <vt:lpstr>Queue in BFS</vt:lpstr>
      <vt:lpstr>Applications of BFS</vt:lpstr>
      <vt:lpstr>Advantages of BFS</vt:lpstr>
      <vt:lpstr>Limitations of BFS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Sukhdayal Dhanday</dc:creator>
  <cp:keywords/>
  <dc:description>generated using python-pptx</dc:description>
  <cp:lastModifiedBy>Sukhdayal .</cp:lastModifiedBy>
  <cp:revision>4</cp:revision>
  <dcterms:created xsi:type="dcterms:W3CDTF">2013-01-27T09:14:16Z</dcterms:created>
  <dcterms:modified xsi:type="dcterms:W3CDTF">2025-01-22T18:14:13Z</dcterms:modified>
  <cp:category/>
</cp:coreProperties>
</file>