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09" y="1099129"/>
            <a:ext cx="8913091" cy="559261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09" y="120073"/>
            <a:ext cx="8913091" cy="8866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09" y="1145309"/>
            <a:ext cx="8913091" cy="5592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332" y="1882134"/>
            <a:ext cx="7687336" cy="2798021"/>
          </a:xfrm>
        </p:spPr>
        <p:txBody>
          <a:bodyPr>
            <a:normAutofit/>
          </a:bodyPr>
          <a:lstStyle/>
          <a:p>
            <a:r>
              <a:rPr sz="5400" dirty="0"/>
              <a:t>Understanding Depth</a:t>
            </a:r>
            <a:r>
              <a:rPr lang="en-US" sz="5400" dirty="0"/>
              <a:t> </a:t>
            </a:r>
            <a:r>
              <a:rPr sz="5400" dirty="0"/>
              <a:t>First Search (DFS)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Advantages of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 Search (DFS) uses less memory than Breadth-First Search (BFS) since it doesn’t store all nodes at one level. </a:t>
            </a:r>
          </a:p>
          <a:p>
            <a:r>
              <a:rPr lang="en-US" dirty="0"/>
              <a:t>It’s great for exploring deep paths in graphs or trees. </a:t>
            </a:r>
          </a:p>
          <a:p>
            <a:r>
              <a:rPr lang="en-US" dirty="0"/>
              <a:t>DFS is useful for problems where we need to visit all paths, like solving puzzles or finding all possible solutions. </a:t>
            </a:r>
          </a:p>
          <a:p>
            <a:r>
              <a:rPr lang="en-US" dirty="0"/>
              <a:t>It’s also helpful in tasks like detecting cycles or finding connected components in graphs.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Limitations of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might not find the shortest path in a graph because it explores deeply first. </a:t>
            </a:r>
          </a:p>
          <a:p>
            <a:r>
              <a:rPr lang="en-US" dirty="0"/>
              <a:t>It can also get stuck in infinite loops if the graph has cycles and those cycles are not handled properly. </a:t>
            </a:r>
          </a:p>
          <a:p>
            <a:r>
              <a:rPr lang="en-US" dirty="0"/>
              <a:t>Additionally, if the graph is very large, DFS may take a long time to find the desired solution since it explores one path fully before moving to the next.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Depth-First Search (DFS) is a way to explore graphs or trees by starting at a node and going as deep as possible along one path. </a:t>
            </a:r>
          </a:p>
          <a:p>
            <a:r>
              <a:rPr lang="en-US" dirty="0"/>
              <a:t>If you reach the end or no more nodes are left, you go back and try another path.</a:t>
            </a:r>
          </a:p>
          <a:p>
            <a:r>
              <a:rPr lang="en-US" dirty="0"/>
              <a:t> It’s like exploring all rooms in a building by going through one hallway completely before backtracking and trying the next hallway.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E7E45-9DFA-6A71-9E24-371F65528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6EA0-126A-AACC-35D7-A459047B3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DFS</a:t>
            </a:r>
          </a:p>
        </p:txBody>
      </p:sp>
      <p:pic>
        <p:nvPicPr>
          <p:cNvPr id="6" name="Picture 2" descr="Difference Between BFS and DFS: A Comprehensive Guide | by Ashish Mehra ...">
            <a:extLst>
              <a:ext uri="{FF2B5EF4-FFF2-40B4-BE49-F238E27FC236}">
                <a16:creationId xmlns:a16="http://schemas.microsoft.com/office/drawing/2014/main" id="{C4211A92-BC18-8286-43C0-2F32321D55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33"/>
          <a:stretch/>
        </p:blipFill>
        <p:spPr bwMode="auto">
          <a:xfrm>
            <a:off x="0" y="987552"/>
            <a:ext cx="9144000" cy="58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87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Depths in DFS?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56145"/>
            <a:ext cx="8700656" cy="54653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DFS explores a graph depth by depth, starting from a given node (source), visiting one branch as deeply as possible before backtracking.</a:t>
            </a:r>
          </a:p>
          <a:p>
            <a:r>
              <a:rPr lang="en-US" dirty="0"/>
              <a:t>In DFS (Depth-First Search), "depths" represent how far nodes are from the starting node in terms of exploration.</a:t>
            </a:r>
          </a:p>
          <a:p>
            <a:r>
              <a:rPr lang="en-US" dirty="0"/>
              <a:t>Depth 0: The starting node.</a:t>
            </a:r>
          </a:p>
          <a:p>
            <a:r>
              <a:rPr lang="en-US" dirty="0"/>
              <a:t>Depth 1: Nodes directly connected to the starting node.</a:t>
            </a:r>
          </a:p>
          <a:p>
            <a:r>
              <a:rPr lang="en-US" dirty="0"/>
              <a:t>Depth 2: Nodes connected to Depth 1 nodes, and so 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Characteristics of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Depth-First Search (DFS) explores a graph or tree by going as deep as possible along one path before moving to another. </a:t>
            </a:r>
          </a:p>
          <a:p>
            <a:r>
              <a:rPr lang="en-US" sz="3600" dirty="0"/>
              <a:t>It uses a stack (or recursion) to keep track of nodes. DFS does not guarantee the shortest path but is great for exploring all possibilities. </a:t>
            </a:r>
          </a:p>
          <a:p>
            <a:r>
              <a:rPr lang="en-US" sz="3600" dirty="0"/>
              <a:t>It goes deep first and backtracks when no more unvisited nodes are left.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DFS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starts at a node and explores one path as far as possible before backtracking. </a:t>
            </a:r>
          </a:p>
          <a:p>
            <a:r>
              <a:rPr lang="en-US" dirty="0"/>
              <a:t>It uses a stack (or recursion) to keep track of nodes. </a:t>
            </a:r>
          </a:p>
          <a:p>
            <a:r>
              <a:rPr lang="en-US" dirty="0"/>
              <a:t>Visit a node, mark it as visited, and move to an unvisited neighbor. </a:t>
            </a:r>
          </a:p>
          <a:p>
            <a:r>
              <a:rPr lang="en-US" dirty="0"/>
              <a:t>If no neighbors are left, backtrack to the previous node and continue. </a:t>
            </a:r>
          </a:p>
          <a:p>
            <a:r>
              <a:rPr lang="en-US" dirty="0"/>
              <a:t>This process repeats until all nodes are visited. It's like exploring deep paths in a maze one by one.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Stack in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DFS (Depth-First Search), a </a:t>
            </a:r>
            <a:r>
              <a:rPr lang="en-US" b="1" dirty="0"/>
              <a:t>stack</a:t>
            </a:r>
            <a:r>
              <a:rPr lang="en-US" dirty="0"/>
              <a:t> helps keep track of nodes to visit. </a:t>
            </a:r>
          </a:p>
          <a:p>
            <a:r>
              <a:rPr lang="en-US" dirty="0"/>
              <a:t>You start at the root node, push it onto the stack, and explore one path as far as possible. </a:t>
            </a:r>
          </a:p>
          <a:p>
            <a:r>
              <a:rPr lang="en-US" dirty="0"/>
              <a:t>If you hit a dead end (no more unvisited neighbors), you backtrack by popping nodes from the stack and continue exploring other paths. </a:t>
            </a:r>
          </a:p>
          <a:p>
            <a:r>
              <a:rPr lang="en-US" dirty="0"/>
              <a:t>The stack ensures the traversal dives deep first before checking other branches.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of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Maze Solving: </a:t>
            </a:r>
            <a:r>
              <a:rPr lang="en-US" dirty="0"/>
              <a:t>It explores all possible paths in a maze to find a solution.</a:t>
            </a:r>
          </a:p>
          <a:p>
            <a:r>
              <a:rPr lang="en-US" b="1" dirty="0"/>
              <a:t>File Searches:</a:t>
            </a:r>
            <a:r>
              <a:rPr lang="en-US" dirty="0"/>
              <a:t> Used to go through all files and folders in a computer.</a:t>
            </a:r>
          </a:p>
          <a:p>
            <a:r>
              <a:rPr lang="en-US" b="1" dirty="0"/>
              <a:t>Cycle Detection:</a:t>
            </a:r>
            <a:r>
              <a:rPr lang="en-US" dirty="0"/>
              <a:t> Helps find loops in a graph.</a:t>
            </a:r>
          </a:p>
          <a:p>
            <a:r>
              <a:rPr lang="en-US" b="1" dirty="0"/>
              <a:t>Game Moves:</a:t>
            </a:r>
            <a:r>
              <a:rPr lang="en-US" dirty="0"/>
              <a:t> Explores all possible moves in a game to find the best path.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Step-by-Step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Start from the root node.</a:t>
            </a:r>
          </a:p>
          <a:p>
            <a:pPr>
              <a:buFont typeface="+mj-lt"/>
              <a:buAutoNum type="arabicPeriod"/>
            </a:pPr>
            <a:r>
              <a:rPr lang="en-US" dirty="0"/>
              <a:t>Visit the first unvisited neighbor and go deeper.</a:t>
            </a:r>
          </a:p>
          <a:p>
            <a:pPr>
              <a:buFont typeface="+mj-lt"/>
              <a:buAutoNum type="arabicPeriod"/>
            </a:pPr>
            <a:r>
              <a:rPr lang="en-US" dirty="0"/>
              <a:t>Keep visiting deeper nodes until no more unvisited neighbors are left.</a:t>
            </a:r>
          </a:p>
          <a:p>
            <a:pPr>
              <a:buFont typeface="+mj-lt"/>
              <a:buAutoNum type="arabicPeriod"/>
            </a:pPr>
            <a:r>
              <a:rPr lang="en-US" dirty="0"/>
              <a:t>Backtrack to the previous node and explore its other neighbors.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this process until all nodes are visited.</a:t>
            </a:r>
          </a:p>
          <a:p>
            <a:r>
              <a:rPr lang="en-US" dirty="0"/>
              <a:t>Think of it like exploring a cave, going as deep as possible before coming back to explore another path!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683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Wingdings</vt:lpstr>
      <vt:lpstr>Office Theme</vt:lpstr>
      <vt:lpstr>Understanding Depth First Search (DFS)</vt:lpstr>
      <vt:lpstr>Introduction to DFS</vt:lpstr>
      <vt:lpstr>Introduction to DFS</vt:lpstr>
      <vt:lpstr>What are Depths in DFS?</vt:lpstr>
      <vt:lpstr>Key Characteristics of DFS</vt:lpstr>
      <vt:lpstr>How DFS Works</vt:lpstr>
      <vt:lpstr>Stack in DFS</vt:lpstr>
      <vt:lpstr>Applications of DFS</vt:lpstr>
      <vt:lpstr>Step-by-Step DFS</vt:lpstr>
      <vt:lpstr>Advantages of DFS</vt:lpstr>
      <vt:lpstr>Limitations of DFS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Sukhdayal Dhanday</dc:creator>
  <cp:keywords/>
  <dc:description>generated using python-pptx</dc:description>
  <cp:lastModifiedBy>Sukhdayal .</cp:lastModifiedBy>
  <cp:revision>5</cp:revision>
  <dcterms:created xsi:type="dcterms:W3CDTF">2013-01-27T09:14:16Z</dcterms:created>
  <dcterms:modified xsi:type="dcterms:W3CDTF">2025-01-22T18:14:08Z</dcterms:modified>
  <cp:category/>
</cp:coreProperties>
</file>