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71" r:id="rId6"/>
    <p:sldId id="262" r:id="rId7"/>
    <p:sldId id="263" r:id="rId8"/>
    <p:sldId id="264" r:id="rId9"/>
    <p:sldId id="265" r:id="rId10"/>
    <p:sldId id="27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274638"/>
            <a:ext cx="8728363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600200"/>
            <a:ext cx="8728363" cy="49831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0" y="1375850"/>
            <a:ext cx="8229600" cy="3137155"/>
          </a:xfrm>
        </p:spPr>
        <p:txBody>
          <a:bodyPr>
            <a:normAutofit/>
          </a:bodyPr>
          <a:lstStyle/>
          <a:p>
            <a:r>
              <a:rPr sz="5400" dirty="0"/>
              <a:t>Understanding Queues in Data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08DF2-CC9D-A3EC-FC07-D248FD0FC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0219-7E1E-C796-2AC2-D45B0AD9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38784"/>
          </a:xfrm>
        </p:spPr>
        <p:txBody>
          <a:bodyPr>
            <a:normAutofit/>
          </a:bodyPr>
          <a:lstStyle/>
          <a:p>
            <a:r>
              <a:rPr b="1" dirty="0"/>
              <a:t>Real World Example</a:t>
            </a:r>
            <a:r>
              <a:rPr lang="en-US" b="1" dirty="0"/>
              <a:t>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760F-4045-E9D8-E6F0-80D699CE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8512"/>
            <a:ext cx="8229600" cy="5522976"/>
          </a:xfrm>
        </p:spPr>
        <p:txBody>
          <a:bodyPr>
            <a:normAutofit/>
          </a:bodyPr>
          <a:lstStyle/>
          <a:p>
            <a:r>
              <a:rPr lang="en-US" b="1" dirty="0"/>
              <a:t>Call Center Management:</a:t>
            </a:r>
            <a:r>
              <a:rPr lang="en-US" dirty="0"/>
              <a:t> Calls to a customer service center are handled in the order they arrive. The first caller is attended to first.</a:t>
            </a:r>
          </a:p>
          <a:p>
            <a:r>
              <a:rPr lang="en-US" b="1" dirty="0"/>
              <a:t>Amusement Park Rides: </a:t>
            </a:r>
            <a:r>
              <a:rPr lang="en-US" dirty="0"/>
              <a:t>People waiting for a ride stand in a line. The person who joins first gets on the ride first.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53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Solving Problems with Queues - Managing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Problem:</a:t>
            </a:r>
            <a:r>
              <a:rPr dirty="0"/>
              <a:t> Manage a series of tasks using a queue to ensure they are handled in the order they arrive.</a:t>
            </a:r>
          </a:p>
          <a:p>
            <a:r>
              <a:rPr b="1" dirty="0"/>
              <a:t>Solution: </a:t>
            </a:r>
            <a:r>
              <a:rPr dirty="0"/>
              <a:t>Show how tasks can be efficiently managed by enqueueing and </a:t>
            </a:r>
            <a:r>
              <a:rPr dirty="0" err="1"/>
              <a:t>dequeueing</a:t>
            </a:r>
            <a:r>
              <a:rPr dirty="0"/>
              <a:t> them as they are completed or started.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Solving Problems with Queues - Handling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Problem:</a:t>
            </a:r>
            <a:r>
              <a:rPr dirty="0"/>
              <a:t> Simulate handling calls in a call center using a queue.</a:t>
            </a:r>
          </a:p>
          <a:p>
            <a:r>
              <a:rPr b="1" dirty="0"/>
              <a:t>Solution: </a:t>
            </a:r>
            <a:r>
              <a:rPr dirty="0"/>
              <a:t>Describe step-by-step how calls are added to the queue and removed as they are answered.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" y="170688"/>
            <a:ext cx="8723376" cy="877824"/>
          </a:xfrm>
        </p:spPr>
        <p:txBody>
          <a:bodyPr>
            <a:normAutofit/>
          </a:bodyPr>
          <a:lstStyle/>
          <a:p>
            <a:r>
              <a:rPr sz="4800" dirty="0"/>
              <a:t>What is a Queue?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" y="1182624"/>
            <a:ext cx="4760976" cy="5504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queue is like a line of people waiting to buy tickets. </a:t>
            </a:r>
          </a:p>
          <a:p>
            <a:r>
              <a:rPr lang="en-US" dirty="0"/>
              <a:t>The first person to get in line is the first person who buys a ticket and leaves the line. </a:t>
            </a:r>
          </a:p>
          <a:p>
            <a:r>
              <a:rPr lang="en-US" dirty="0"/>
              <a:t>Just like this, in a queue, the first item that gets added is the first one to come out.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94593-4586-42DB-1E77-D3FD775E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72" t="21107" r="10842"/>
          <a:stretch/>
        </p:blipFill>
        <p:spPr>
          <a:xfrm>
            <a:off x="4968240" y="1182624"/>
            <a:ext cx="4047744" cy="45293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Operations in a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4000" dirty="0"/>
              <a:t>A queue has four main operations: </a:t>
            </a:r>
            <a:endParaRPr lang="en-US" sz="4000" dirty="0"/>
          </a:p>
          <a:p>
            <a:r>
              <a:rPr sz="4000" dirty="0"/>
              <a:t>Enqueue</a:t>
            </a:r>
            <a:endParaRPr lang="en-US" sz="4000" dirty="0"/>
          </a:p>
          <a:p>
            <a:r>
              <a:rPr sz="4000" dirty="0"/>
              <a:t>Dequeue</a:t>
            </a:r>
            <a:endParaRPr lang="en-US" sz="4000" dirty="0"/>
          </a:p>
          <a:p>
            <a:r>
              <a:rPr sz="4000" dirty="0"/>
              <a:t>Peek</a:t>
            </a:r>
            <a:endParaRPr lang="en-US" sz="4000" dirty="0"/>
          </a:p>
          <a:p>
            <a:r>
              <a:rPr sz="4000" dirty="0" err="1"/>
              <a:t>IsEmpty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865632"/>
          </a:xfrm>
        </p:spPr>
        <p:txBody>
          <a:bodyPr/>
          <a:lstStyle/>
          <a:p>
            <a:r>
              <a:rPr dirty="0"/>
              <a:t>Enqueue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479536" cy="5644896"/>
          </a:xfrm>
        </p:spPr>
        <p:txBody>
          <a:bodyPr>
            <a:normAutofit/>
          </a:bodyPr>
          <a:lstStyle/>
          <a:p>
            <a:r>
              <a:rPr lang="en-US" b="1" dirty="0"/>
              <a:t>Enqueue Operation in a Queue:</a:t>
            </a:r>
            <a:r>
              <a:rPr lang="en-US" dirty="0"/>
              <a:t> Think of a queue like lining up for ice cream. If Raj, Sima, and Anu are already in line, and you join, you stand at the end. </a:t>
            </a:r>
          </a:p>
          <a:p>
            <a:r>
              <a:rPr lang="en-US" dirty="0"/>
              <a:t>Here's how it looks: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Raj is at the front, and you are at the 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queue, you always join at the end and wait your turn.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way, the first person in line gets served first.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F501-625C-1731-997B-D4350C05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1784-F4F5-3882-3360-F70F9EF2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865632"/>
          </a:xfrm>
        </p:spPr>
        <p:txBody>
          <a:bodyPr/>
          <a:lstStyle/>
          <a:p>
            <a:r>
              <a:rPr dirty="0"/>
              <a:t>Enqueue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457F-2454-391F-0434-7F63CF6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5360"/>
            <a:ext cx="8479536" cy="5644896"/>
          </a:xfrm>
        </p:spPr>
        <p:txBody>
          <a:bodyPr>
            <a:normAutofit/>
          </a:bodyPr>
          <a:lstStyle/>
          <a:p>
            <a:r>
              <a:rPr lang="en-US" b="1" dirty="0"/>
              <a:t>Enqueue Operation in a Queue Continues..</a:t>
            </a:r>
          </a:p>
          <a:p>
            <a:r>
              <a:rPr lang="en-US" dirty="0"/>
              <a:t>This process, where everyone joins at the end of the line and waits for their turn, is what we call the "enqueue" operation in a queue. </a:t>
            </a:r>
          </a:p>
          <a:p>
            <a:r>
              <a:rPr lang="en-US" dirty="0"/>
              <a:t>It keeps things fair, making sure that the first one to join the line is the first one to be served.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437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1936"/>
          </a:xfrm>
        </p:spPr>
        <p:txBody>
          <a:bodyPr/>
          <a:lstStyle/>
          <a:p>
            <a:r>
              <a:rPr dirty="0"/>
              <a:t>Dequeue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1011936"/>
            <a:ext cx="8778240" cy="5528437"/>
          </a:xfrm>
        </p:spPr>
        <p:txBody>
          <a:bodyPr>
            <a:normAutofit/>
          </a:bodyPr>
          <a:lstStyle/>
          <a:p>
            <a:r>
              <a:rPr lang="en-US" b="1" dirty="0"/>
              <a:t>Using the ice cream line example</a:t>
            </a:r>
            <a:r>
              <a:rPr lang="en-US" dirty="0"/>
              <a:t>, let's say Raj, Sima, Anu, and you are in line.</a:t>
            </a:r>
          </a:p>
          <a:p>
            <a:r>
              <a:rPr lang="en-US" dirty="0"/>
              <a:t> When the ice cream shop starts serving, Raj, who is at the front, gets his ice cream and leaves the line.</a:t>
            </a:r>
          </a:p>
          <a:p>
            <a:r>
              <a:rPr lang="en-US" dirty="0"/>
              <a:t>Now Sima is at the front. </a:t>
            </a:r>
          </a:p>
          <a:p>
            <a:r>
              <a:rPr lang="en-US" dirty="0"/>
              <a:t>This process of the first person leaving the line is called the "dequeue" operation in a queue. It means the first person in line gets served and moves out, making the next one the new front.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344"/>
            <a:ext cx="8229600" cy="1036320"/>
          </a:xfrm>
        </p:spPr>
        <p:txBody>
          <a:bodyPr/>
          <a:lstStyle/>
          <a:p>
            <a:r>
              <a:rPr dirty="0"/>
              <a:t>Peek/Front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21664"/>
            <a:ext cx="8863584" cy="5474208"/>
          </a:xfrm>
        </p:spPr>
        <p:txBody>
          <a:bodyPr>
            <a:normAutofit/>
          </a:bodyPr>
          <a:lstStyle/>
          <a:p>
            <a:r>
              <a:rPr lang="en-US" b="1" dirty="0"/>
              <a:t>Peek/Front Operation in a Queue:</a:t>
            </a:r>
            <a:r>
              <a:rPr lang="en-US" dirty="0"/>
              <a:t> Raj, Sima, Anu, and you are waiting. </a:t>
            </a:r>
          </a:p>
          <a:p>
            <a:r>
              <a:rPr lang="en-US" dirty="0"/>
              <a:t>If you want to know who's at the front of the line without anyone leaving, you just look to see it's Raj.</a:t>
            </a:r>
          </a:p>
          <a:p>
            <a:r>
              <a:rPr lang="en-US" dirty="0"/>
              <a:t>This action of looking at the front of the line without removing anyone is called the "peek" or "front" operation in a queue. It lets you see who's next to be served without changing the order.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536"/>
            <a:ext cx="8229600" cy="987552"/>
          </a:xfrm>
        </p:spPr>
        <p:txBody>
          <a:bodyPr/>
          <a:lstStyle/>
          <a:p>
            <a:r>
              <a:rPr dirty="0"/>
              <a:t>Is Empty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1085088"/>
            <a:ext cx="8802624" cy="5401056"/>
          </a:xfrm>
        </p:spPr>
        <p:txBody>
          <a:bodyPr>
            <a:normAutofit/>
          </a:bodyPr>
          <a:lstStyle/>
          <a:p>
            <a:r>
              <a:rPr lang="en-US" b="1" dirty="0" err="1"/>
              <a:t>IsEmpty</a:t>
            </a:r>
            <a:r>
              <a:rPr lang="en-US" b="1" dirty="0"/>
              <a:t> Operation in a Queue: </a:t>
            </a:r>
            <a:r>
              <a:rPr lang="en-US" dirty="0"/>
              <a:t>In the ice cream line example with Raj, Sima, Anu, and you, if everyone gets their ice cream and leaves, no one is left in line. </a:t>
            </a:r>
          </a:p>
          <a:p>
            <a:r>
              <a:rPr lang="en-US" dirty="0"/>
              <a:t>If you look at the line to see if anyone is there and see it's empty, that's the "</a:t>
            </a:r>
            <a:r>
              <a:rPr lang="en-US" dirty="0" err="1"/>
              <a:t>IsEmpty</a:t>
            </a:r>
            <a:r>
              <a:rPr lang="en-US" dirty="0"/>
              <a:t>" operation in a queue.</a:t>
            </a:r>
          </a:p>
          <a:p>
            <a:r>
              <a:rPr lang="en-US" dirty="0"/>
              <a:t>This operation checks if there's anyone left in line. In this case, if the line is empty, no one is waiting, and it confirms that everyone has been 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938784"/>
          </a:xfrm>
        </p:spPr>
        <p:txBody>
          <a:bodyPr>
            <a:normAutofit/>
          </a:bodyPr>
          <a:lstStyle/>
          <a:p>
            <a:r>
              <a:rPr dirty="0"/>
              <a:t>Real World Example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512"/>
            <a:ext cx="8229600" cy="5522976"/>
          </a:xfrm>
        </p:spPr>
        <p:txBody>
          <a:bodyPr>
            <a:normAutofit/>
          </a:bodyPr>
          <a:lstStyle/>
          <a:p>
            <a:r>
              <a:rPr lang="en-US" b="1" dirty="0"/>
              <a:t>Line at a Ticket Counter: </a:t>
            </a:r>
            <a:r>
              <a:rPr lang="en-US" dirty="0"/>
              <a:t>People wait in line for tickets. The first person in line is served first, and new people join at the end.</a:t>
            </a:r>
          </a:p>
          <a:p>
            <a:r>
              <a:rPr lang="en-US" b="1" dirty="0"/>
              <a:t>Bus Stop Queue: </a:t>
            </a:r>
            <a:r>
              <a:rPr lang="en-US" dirty="0"/>
              <a:t>People waiting for a bus form a line. The first person to arrive boards the bus first, and others wait their turn.</a:t>
            </a:r>
          </a:p>
          <a:p>
            <a:r>
              <a:rPr lang="en-US" b="1" dirty="0"/>
              <a:t>Printing Documents: </a:t>
            </a:r>
            <a:r>
              <a:rPr lang="en-US" dirty="0"/>
              <a:t>When you send multiple documents to a printer, they are printed in the order they were sent—first document first.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749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Understanding Queues in Data Structures</vt:lpstr>
      <vt:lpstr>What is a Queue?</vt:lpstr>
      <vt:lpstr>Basic Operations in a Queue</vt:lpstr>
      <vt:lpstr>Enqueue Operation</vt:lpstr>
      <vt:lpstr>Enqueue Operation</vt:lpstr>
      <vt:lpstr>Dequeue Operation</vt:lpstr>
      <vt:lpstr>Peek/Front Operation</vt:lpstr>
      <vt:lpstr>Is Empty Operation</vt:lpstr>
      <vt:lpstr>Real World Examples</vt:lpstr>
      <vt:lpstr>Real World Examples</vt:lpstr>
      <vt:lpstr>Solving Problems with Queues - Managing Tasks</vt:lpstr>
      <vt:lpstr>Solving Problems with Queues - Handling Calls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3</cp:revision>
  <dcterms:created xsi:type="dcterms:W3CDTF">2013-01-27T09:14:16Z</dcterms:created>
  <dcterms:modified xsi:type="dcterms:W3CDTF">2025-01-22T17:37:24Z</dcterms:modified>
  <cp:category/>
</cp:coreProperties>
</file>