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Regex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Simple, Relatable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Regex?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Full form of Regex is regular expressions.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Regex, or regular expressions, is a way to search, match, or find patterns in text.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Think of it like a 'smart search' tool that can find specific patterns in text, such as certain words, letters, or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Example: Finding Words in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32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Imagine you have a book, and you want to find all sentences that mention the word 'apple.'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Instead of reading the entire book, you could use a tool to search for the word 'apple' anywhere in the text.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In Python, regex can help you do exactly that.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You define a pattern (like the word 'apple'), and the regex will find all instances where this pattern appears.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7084"/>
          </a:xfrm>
        </p:spPr>
        <p:txBody>
          <a:bodyPr>
            <a:normAutofit fontScale="90000"/>
          </a:bodyPr>
          <a:lstStyle/>
          <a:p>
            <a:r>
              <a:rPr dirty="0"/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7084"/>
            <a:ext cx="8229600" cy="5486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Validating Email Addresses:</a:t>
            </a:r>
            <a:r>
              <a:rPr lang="en-US" dirty="0"/>
              <a:t> Checking if a user's input is a valid email address format (e.g., contains `@` and a domain name).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Extracting Phone Numbers:</a:t>
            </a:r>
            <a:r>
              <a:rPr lang="en-US" dirty="0"/>
              <a:t> Searching through a text to find all phone numbers, regardless of formatting (like `123-456-7890` or `(123) 456-7890`).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Finding URLs in Text:</a:t>
            </a:r>
            <a:r>
              <a:rPr lang="en-US" dirty="0"/>
              <a:t> Scanning a document or webpage content to find and extract all the URLs (web addresses) mentioned.</a:t>
            </a:r>
          </a:p>
        </p:txBody>
      </p:sp>
    </p:spTree>
    <p:extLst>
      <p:ext uri="{BB962C8B-B14F-4D97-AF65-F5344CB8AC3E}">
        <p14:creationId xmlns:p14="http://schemas.microsoft.com/office/powerpoint/2010/main" val="327184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3394"/>
          </a:xfrm>
        </p:spPr>
        <p:txBody>
          <a:bodyPr>
            <a:normAutofit/>
          </a:bodyPr>
          <a:lstStyle/>
          <a:p>
            <a:r>
              <a:rPr dirty="0"/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394"/>
            <a:ext cx="8229600" cy="527009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Cleaning Up Text:</a:t>
            </a:r>
            <a:r>
              <a:rPr lang="en-US" dirty="0"/>
              <a:t> Removing all non-alphabetic characters (like punctuation or numbers) from a paragraph to keep only the words.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Detecting Specific Words:</a:t>
            </a:r>
            <a:r>
              <a:rPr lang="en-US" dirty="0"/>
              <a:t> Finding and highlighting all instances of specific words (like "Python") in a long article or document.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55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Example: Finding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import re  # Import the regex module</a:t>
            </a:r>
          </a:p>
          <a:p>
            <a:pPr marL="0" indent="0">
              <a:buNone/>
            </a:pPr>
            <a:r>
              <a:rPr sz="2400" dirty="0"/>
              <a:t>text = "I like apples. Apples are delicious. I eat an apple every day."</a:t>
            </a:r>
          </a:p>
          <a:p>
            <a:pPr marL="0" indent="0">
              <a:buNone/>
            </a:pPr>
            <a:r>
              <a:rPr sz="2800" dirty="0"/>
              <a:t>pattern = </a:t>
            </a:r>
            <a:r>
              <a:rPr sz="2800" dirty="0" err="1"/>
              <a:t>r"apple</a:t>
            </a:r>
            <a:r>
              <a:rPr sz="2800" dirty="0"/>
              <a:t>"</a:t>
            </a:r>
          </a:p>
          <a:p>
            <a:pPr marL="0" indent="0">
              <a:buNone/>
            </a:pPr>
            <a:r>
              <a:rPr sz="2800" dirty="0"/>
              <a:t>matches = </a:t>
            </a:r>
            <a:r>
              <a:rPr sz="2800" dirty="0" err="1"/>
              <a:t>re.findall</a:t>
            </a:r>
            <a:r>
              <a:rPr sz="2800" dirty="0"/>
              <a:t>(pattern, text, </a:t>
            </a:r>
            <a:r>
              <a:rPr sz="2800" dirty="0" err="1"/>
              <a:t>re.IGNORECASE</a:t>
            </a:r>
            <a:r>
              <a:rPr sz="2800" dirty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print(</a:t>
            </a:r>
            <a:r>
              <a:rPr lang="en-US" sz="2800" dirty="0" err="1"/>
              <a:t>len</a:t>
            </a:r>
            <a:r>
              <a:rPr lang="en-US" sz="2800" dirty="0"/>
              <a:t>(matches))</a:t>
            </a:r>
          </a:p>
          <a:p>
            <a:pPr marL="0" indent="0">
              <a:buNone/>
            </a:pPr>
            <a:r>
              <a:rPr lang="en-US" sz="2800" dirty="0"/>
              <a:t>print(matches)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b="1" dirty="0"/>
              <a:t>1. `re` module:</a:t>
            </a:r>
            <a:r>
              <a:rPr dirty="0"/>
              <a:t> Python's library for regex.</a:t>
            </a:r>
          </a:p>
          <a:p>
            <a:pPr marL="0" indent="0" algn="just">
              <a:buNone/>
            </a:pPr>
            <a:r>
              <a:rPr b="1" dirty="0"/>
              <a:t>2. `</a:t>
            </a:r>
            <a:r>
              <a:rPr b="1" dirty="0" err="1"/>
              <a:t>r"apple</a:t>
            </a:r>
            <a:r>
              <a:rPr b="1" dirty="0"/>
              <a:t>"`:</a:t>
            </a:r>
            <a:r>
              <a:rPr dirty="0"/>
              <a:t> Raw string to treat backslashes `\` as literal characters.</a:t>
            </a:r>
          </a:p>
          <a:p>
            <a:pPr marL="0" indent="0" algn="just">
              <a:buNone/>
            </a:pPr>
            <a:r>
              <a:rPr b="1" dirty="0"/>
              <a:t>3. `</a:t>
            </a:r>
            <a:r>
              <a:rPr b="1" dirty="0" err="1"/>
              <a:t>re.findall</a:t>
            </a:r>
            <a:r>
              <a:rPr b="1" dirty="0"/>
              <a:t>()`:</a:t>
            </a:r>
            <a:r>
              <a:rPr dirty="0"/>
              <a:t> Searches entire text for all matches of the pattern.</a:t>
            </a:r>
          </a:p>
          <a:p>
            <a:pPr marL="0" indent="0" algn="just">
              <a:buNone/>
            </a:pPr>
            <a:r>
              <a:rPr b="1" dirty="0"/>
              <a:t>4. `</a:t>
            </a:r>
            <a:r>
              <a:rPr b="1" dirty="0" err="1"/>
              <a:t>re.IGNORECASE</a:t>
            </a:r>
            <a:r>
              <a:rPr b="1" dirty="0"/>
              <a:t>`:</a:t>
            </a:r>
            <a:r>
              <a:rPr dirty="0"/>
              <a:t> Makes the search case-insensitive (finds 'Apple', 'apple',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Everyday Example: Finding Email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Imagine you have a list of text messages, and you want to find out if any of them contain an email address.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t>Regex </a:t>
            </a:r>
            <a:r>
              <a:rPr dirty="0"/>
              <a:t>can help you quickly identify those messages.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Understanding Regex in Python</vt:lpstr>
      <vt:lpstr>What is Regex?</vt:lpstr>
      <vt:lpstr>Real-Life Example: Finding Words in a Book</vt:lpstr>
      <vt:lpstr>Real-Life Example</vt:lpstr>
      <vt:lpstr>Real-Life Example</vt:lpstr>
      <vt:lpstr>Python Code Example: Finding Words in a String</vt:lpstr>
      <vt:lpstr>Explanation</vt:lpstr>
      <vt:lpstr>Everyday Example: Finding Email Addresses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3</cp:revision>
  <dcterms:created xsi:type="dcterms:W3CDTF">2013-01-27T09:14:16Z</dcterms:created>
  <dcterms:modified xsi:type="dcterms:W3CDTF">2024-09-10T04:48:56Z</dcterms:modified>
  <cp:category/>
</cp:coreProperties>
</file>