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393"/>
            <a:ext cx="8229600" cy="1976283"/>
          </a:xfrm>
        </p:spPr>
        <p:txBody>
          <a:bodyPr/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Metacharacters of Regex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464" y="3097161"/>
            <a:ext cx="5181601" cy="30290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dirty="0"/>
              <a:t>Understanding and Using Regex for Pattern Matching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Curly Braces `{}`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- Specifies the number of repetitions of the preceding character.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- Pattern: `a{2,4}`</a:t>
            </a:r>
          </a:p>
          <a:p>
            <a:pPr marL="0" indent="0">
              <a:buNone/>
            </a:pPr>
            <a:r>
              <a:rPr dirty="0"/>
              <a:t>- Matches: "aa", "</a:t>
            </a:r>
            <a:r>
              <a:rPr dirty="0" err="1"/>
              <a:t>aaa</a:t>
            </a:r>
            <a:r>
              <a:rPr dirty="0"/>
              <a:t>", "</a:t>
            </a:r>
            <a:r>
              <a:rPr dirty="0" err="1"/>
              <a:t>aaaa</a:t>
            </a:r>
            <a:r>
              <a:rPr dirty="0"/>
              <a:t>".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Backslash `\`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- Escapes metacharacters or denotes special sequences.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Common Sequences:</a:t>
            </a:r>
          </a:p>
          <a:p>
            <a:pPr marL="0" indent="0">
              <a:buNone/>
            </a:pPr>
            <a:r>
              <a:rPr dirty="0"/>
              <a:t>- `\d` - Matches any digit.</a:t>
            </a:r>
          </a:p>
          <a:p>
            <a:pPr marL="0" indent="0">
              <a:buNone/>
            </a:pPr>
            <a:r>
              <a:rPr dirty="0"/>
              <a:t>- `\w` - Matches any alphanumeric character.</a:t>
            </a:r>
          </a:p>
          <a:p>
            <a:pPr marL="0" indent="0">
              <a:buNone/>
            </a:pPr>
            <a:r>
              <a:rPr dirty="0"/>
              <a:t>- `\s` - Matches any whitespace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Example Use Cases of Regex Metacharacters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dirty="0"/>
              <a:t>Text Search and Replace:</a:t>
            </a:r>
          </a:p>
          <a:p>
            <a:pPr marL="0" indent="0">
              <a:buNone/>
            </a:pPr>
            <a:r>
              <a:rPr dirty="0"/>
              <a:t>- Example: Find all email addresses in a document.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Data Validation:</a:t>
            </a:r>
          </a:p>
          <a:p>
            <a:pPr marL="0" indent="0">
              <a:buNone/>
            </a:pPr>
            <a:r>
              <a:rPr dirty="0"/>
              <a:t>- Example: Validate phone numbers or zip codes.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String Manipulation:</a:t>
            </a:r>
          </a:p>
          <a:p>
            <a:pPr marL="0" indent="0">
              <a:buNone/>
            </a:pPr>
            <a:r>
              <a:rPr dirty="0"/>
              <a:t>- Example: Extract specific parts of a log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Key Metacharacters:</a:t>
            </a:r>
          </a:p>
          <a:p>
            <a:pPr marL="0" indent="0">
              <a:buNone/>
            </a:pPr>
            <a:r>
              <a:rPr dirty="0"/>
              <a:t>- `.`, `^`, `$`, `*`, `+`, `?`, `[]`, `|`, `()`, `{}`, `\`.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Use Cases:</a:t>
            </a:r>
          </a:p>
          <a:p>
            <a:pPr marL="0" indent="0">
              <a:buNone/>
            </a:pPr>
            <a:r>
              <a:rPr dirty="0"/>
              <a:t>- Searching, validating, and extracting data.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Conclusion:</a:t>
            </a:r>
          </a:p>
          <a:p>
            <a:pPr marL="0" indent="0">
              <a:buNone/>
            </a:pPr>
            <a:r>
              <a:rPr dirty="0"/>
              <a:t>- Regex is a powerful tool for text processing in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60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Introduction to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6078"/>
            <a:ext cx="8229600" cy="53100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dirty="0"/>
              <a:t>What is Regex?</a:t>
            </a:r>
          </a:p>
          <a:p>
            <a:pPr marL="0" indent="0" algn="just">
              <a:buNone/>
            </a:pPr>
            <a:r>
              <a:rPr dirty="0"/>
              <a:t>- Regex, or Regular Expressions, are patterns used to match character combinations in strings.</a:t>
            </a:r>
          </a:p>
          <a:p>
            <a:pPr marL="0" indent="0" algn="just">
              <a:buNone/>
            </a:pPr>
            <a:r>
              <a:rPr dirty="0"/>
              <a:t>- Useful for searching, extracting, and manipulating text.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dirty="0"/>
              <a:t>Importance in Python:</a:t>
            </a:r>
          </a:p>
          <a:p>
            <a:pPr marL="0" indent="0" algn="just">
              <a:buNone/>
            </a:pPr>
            <a:r>
              <a:rPr dirty="0"/>
              <a:t>- Powerful tool for text processing and data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Dot `.`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b="1" dirty="0"/>
              <a:t>Description: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b="1" dirty="0"/>
              <a:t>Matches any character</a:t>
            </a:r>
            <a:r>
              <a:rPr dirty="0"/>
              <a:t> except a newline.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Example:</a:t>
            </a:r>
          </a:p>
          <a:p>
            <a:pPr marL="0" indent="0">
              <a:buNone/>
            </a:pPr>
            <a:r>
              <a:rPr dirty="0"/>
              <a:t>- Pattern: `</a:t>
            </a:r>
            <a:r>
              <a:rPr dirty="0" err="1"/>
              <a:t>a.c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- Matches: "</a:t>
            </a:r>
            <a:r>
              <a:rPr dirty="0" err="1"/>
              <a:t>abc</a:t>
            </a:r>
            <a:r>
              <a:rPr dirty="0"/>
              <a:t>", "a1c", "a-c", but not "ac".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Caret `^` and Dollar `$` Metacharacters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b="1" dirty="0"/>
              <a:t>`^` (Caret):</a:t>
            </a:r>
          </a:p>
          <a:p>
            <a:pPr marL="0" indent="0" algn="just">
              <a:buNone/>
            </a:pPr>
            <a:r>
              <a:rPr dirty="0"/>
              <a:t>- Matches the </a:t>
            </a:r>
            <a:r>
              <a:rPr b="1" dirty="0"/>
              <a:t>start of a string.</a:t>
            </a:r>
          </a:p>
          <a:p>
            <a:pPr marL="0" indent="0" algn="just">
              <a:buNone/>
            </a:pPr>
            <a:r>
              <a:rPr dirty="0"/>
              <a:t>- Example: `^The` matches "The cat" but not "A cat in The".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b="1" dirty="0"/>
              <a:t>`$` (Dollar):</a:t>
            </a:r>
          </a:p>
          <a:p>
            <a:pPr marL="0" indent="0" algn="just">
              <a:buNone/>
            </a:pPr>
            <a:r>
              <a:rPr dirty="0"/>
              <a:t>- Matches the </a:t>
            </a:r>
            <a:r>
              <a:rPr b="1" dirty="0"/>
              <a:t>end of a string.</a:t>
            </a:r>
          </a:p>
          <a:p>
            <a:pPr marL="0" indent="0" algn="just">
              <a:buNone/>
            </a:pPr>
            <a:r>
              <a:rPr dirty="0"/>
              <a:t>- Example: `end$` matches "The end" but not "The ending".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Asterisk `*` and Plus `+` Metacharacters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b="1" dirty="0"/>
              <a:t>`*` (Asterisk):</a:t>
            </a:r>
          </a:p>
          <a:p>
            <a:pPr marL="0" indent="0" algn="just">
              <a:buNone/>
            </a:pPr>
            <a:r>
              <a:rPr dirty="0"/>
              <a:t>- Matches zero or more occurrences of the preceding character.</a:t>
            </a:r>
          </a:p>
          <a:p>
            <a:pPr marL="0" indent="0" algn="just">
              <a:buNone/>
            </a:pPr>
            <a:r>
              <a:rPr dirty="0"/>
              <a:t>- Example: `a*` matches "", "a", "aa", "</a:t>
            </a:r>
            <a:r>
              <a:rPr dirty="0" err="1"/>
              <a:t>aaa</a:t>
            </a:r>
            <a:r>
              <a:rPr dirty="0"/>
              <a:t>".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b="1" dirty="0"/>
              <a:t>`+` (Plus):</a:t>
            </a:r>
          </a:p>
          <a:p>
            <a:pPr marL="0" indent="0" algn="just">
              <a:buNone/>
            </a:pPr>
            <a:r>
              <a:rPr dirty="0"/>
              <a:t>- Matches one or more occurrences of the preceding character.</a:t>
            </a:r>
          </a:p>
          <a:p>
            <a:pPr marL="0" indent="0" algn="just">
              <a:buNone/>
            </a:pPr>
            <a:r>
              <a:rPr dirty="0"/>
              <a:t>- Example: `a+` matches "a", "aa", "</a:t>
            </a:r>
            <a:r>
              <a:rPr dirty="0" err="1"/>
              <a:t>aaa</a:t>
            </a:r>
            <a:r>
              <a:rPr dirty="0"/>
              <a:t>", but not "".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Question Mark `?`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dirty="0"/>
              <a:t>Description:</a:t>
            </a:r>
          </a:p>
          <a:p>
            <a:pPr marL="0" indent="0" algn="just">
              <a:buNone/>
            </a:pPr>
            <a:r>
              <a:rPr dirty="0"/>
              <a:t>- Matches zero or one occurrence of the preceding character.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dirty="0"/>
              <a:t>Example:</a:t>
            </a:r>
          </a:p>
          <a:p>
            <a:pPr marL="0" indent="0" algn="just">
              <a:buNone/>
            </a:pPr>
            <a:r>
              <a:rPr dirty="0"/>
              <a:t>- Pattern: `</a:t>
            </a:r>
            <a:r>
              <a:rPr dirty="0" err="1"/>
              <a:t>colou?r</a:t>
            </a:r>
            <a:r>
              <a:rPr dirty="0"/>
              <a:t>`</a:t>
            </a:r>
          </a:p>
          <a:p>
            <a:pPr marL="0" indent="0" algn="just">
              <a:buNone/>
            </a:pPr>
            <a:r>
              <a:rPr dirty="0"/>
              <a:t>- Matches: "color" and "</a:t>
            </a:r>
            <a:r>
              <a:rPr dirty="0" err="1"/>
              <a:t>colour</a:t>
            </a:r>
            <a:r>
              <a:rPr dirty="0"/>
              <a:t>".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Square Brackets `[]`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dirty="0"/>
              <a:t>Description:</a:t>
            </a:r>
          </a:p>
          <a:p>
            <a:pPr marL="0" indent="0" algn="just">
              <a:buNone/>
            </a:pPr>
            <a:r>
              <a:rPr dirty="0"/>
              <a:t>- Matches any one character within the brackets.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dirty="0"/>
              <a:t>Example:</a:t>
            </a:r>
          </a:p>
          <a:p>
            <a:pPr marL="0" indent="0" algn="just">
              <a:buNone/>
            </a:pPr>
            <a:r>
              <a:rPr dirty="0"/>
              <a:t>- Pattern: `[</a:t>
            </a:r>
            <a:r>
              <a:rPr dirty="0" err="1"/>
              <a:t>aeiou</a:t>
            </a:r>
            <a:r>
              <a:rPr dirty="0"/>
              <a:t>]`</a:t>
            </a:r>
          </a:p>
          <a:p>
            <a:pPr marL="0" indent="0" algn="just">
              <a:buNone/>
            </a:pPr>
            <a:r>
              <a:rPr dirty="0"/>
              <a:t>- Matches: "a", "e", "</a:t>
            </a:r>
            <a:r>
              <a:rPr dirty="0" err="1"/>
              <a:t>i</a:t>
            </a:r>
            <a:r>
              <a:rPr dirty="0"/>
              <a:t>", "o", "u" in any 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>
                <a:solidFill>
                  <a:srgbClr val="FFFF00"/>
                </a:solidFill>
                <a:highlight>
                  <a:srgbClr val="008000"/>
                </a:highlight>
              </a:rPr>
              <a:t>Pipe `|`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dirty="0"/>
              <a:t>Description:</a:t>
            </a:r>
          </a:p>
          <a:p>
            <a:pPr marL="0" indent="0" algn="just">
              <a:buNone/>
            </a:pPr>
            <a:r>
              <a:rPr dirty="0"/>
              <a:t>- Acts as a logical "OR" in regex.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dirty="0"/>
              <a:t>Example:</a:t>
            </a:r>
          </a:p>
          <a:p>
            <a:pPr marL="0" indent="0" algn="just">
              <a:buNone/>
            </a:pPr>
            <a:r>
              <a:rPr dirty="0"/>
              <a:t>- Pattern: `</a:t>
            </a:r>
            <a:r>
              <a:rPr dirty="0" err="1"/>
              <a:t>cat|dog</a:t>
            </a:r>
            <a:r>
              <a:rPr dirty="0"/>
              <a:t>`</a:t>
            </a:r>
          </a:p>
          <a:p>
            <a:pPr marL="0" indent="0" algn="just">
              <a:buNone/>
            </a:pPr>
            <a:r>
              <a:rPr dirty="0"/>
              <a:t>- Matches: "cat" or "dog".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>
                <a:solidFill>
                  <a:srgbClr val="FFFF00"/>
                </a:solidFill>
                <a:highlight>
                  <a:srgbClr val="008000"/>
                </a:highlight>
              </a:rPr>
              <a:t>Parentheses `()` Metacharacter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dirty="0"/>
              <a:t>Description:</a:t>
            </a:r>
          </a:p>
          <a:p>
            <a:pPr marL="0" indent="0" algn="just">
              <a:buNone/>
            </a:pPr>
            <a:r>
              <a:rPr dirty="0"/>
              <a:t>- Used for grouping and capturing parts of a regex pattern.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dirty="0"/>
              <a:t>Example:</a:t>
            </a:r>
          </a:p>
          <a:p>
            <a:pPr marL="0" indent="0" algn="just">
              <a:buNone/>
            </a:pPr>
            <a:r>
              <a:rPr dirty="0"/>
              <a:t>- Pattern: `(ab)+`</a:t>
            </a:r>
          </a:p>
          <a:p>
            <a:pPr marL="0" indent="0" algn="just">
              <a:buNone/>
            </a:pPr>
            <a:r>
              <a:rPr dirty="0"/>
              <a:t>- Matches: "ab", "</a:t>
            </a:r>
            <a:r>
              <a:rPr dirty="0" err="1"/>
              <a:t>abab</a:t>
            </a:r>
            <a:r>
              <a:rPr dirty="0"/>
              <a:t>", "</a:t>
            </a:r>
            <a:r>
              <a:rPr dirty="0" err="1"/>
              <a:t>ababab</a:t>
            </a:r>
            <a:r>
              <a:rPr dirty="0"/>
              <a:t>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569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Metacharacters of Regex in Python</vt:lpstr>
      <vt:lpstr>Introduction to Regex</vt:lpstr>
      <vt:lpstr>Dot `.` Metacharacter</vt:lpstr>
      <vt:lpstr>Caret `^` and Dollar `$` Metacharacters</vt:lpstr>
      <vt:lpstr>Asterisk `*` and Plus `+` Metacharacters</vt:lpstr>
      <vt:lpstr>Question Mark `?` Metacharacter</vt:lpstr>
      <vt:lpstr>Square Brackets `[]` Metacharacter</vt:lpstr>
      <vt:lpstr>Pipe `|` Metacharacter</vt:lpstr>
      <vt:lpstr>Parentheses `()` Metacharacter</vt:lpstr>
      <vt:lpstr>Curly Braces `{}` Metacharacter</vt:lpstr>
      <vt:lpstr>Backslash `\` Metacharacter</vt:lpstr>
      <vt:lpstr>Example Use Cases of Regex Metacharacters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3</cp:revision>
  <dcterms:created xsi:type="dcterms:W3CDTF">2013-01-27T09:14:16Z</dcterms:created>
  <dcterms:modified xsi:type="dcterms:W3CDTF">2024-09-16T08:33:56Z</dcterms:modified>
  <cp:category/>
</cp:coreProperties>
</file>