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44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Regex Sequences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Guide to Regular Expressions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\b - Word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\b matches a word boundary, the position between a word and a non-word character.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Pattern \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bHello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\b matches 'Hello' in 'Hello, world!'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Searching whole words in text.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\B - Non-Word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\B matches a position where the previous and next characters are either both word or both non-word characters.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Pattern \Bello matches '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ello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'Hello.'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Finding parts of words or embedded text.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\n - Newline &amp; \t -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\n matches a newline character, while \t matches a tab character.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Pattern \n matches the newline between 'Hello' and 'World.'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Commonly used in multiline text processing and formatting.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Regex sequences are powerful tools for pattern matching and text processing.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Sequences: \d, \w, \s, \D, \W, \S, ., \b, \B, \n, \t.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 Validation, search, and data manipulation.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Regex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 (regex) are sequences of characters that define search patterns.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are widely used for string matching, validation, and text processing.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\d - Digit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\d matches any single digit from 0 to 9.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Pattern \d matches '2' in 'Hello 2 you.'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Validating numeric inputs like phone numbers or PIN codes.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\w - Word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\w matches any word character (letters, digits, underscores).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Pattern \w matches 'H' in 'Hello.'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Finding variable names, usernames,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\s - Whitespace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\s matches any whitespace character (spaces, tabs, newlines).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Pattern \s matches the space in 'Hello you.'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Detecting or manipulating spaces in text.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\D - Non-Digit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\D matches any character that is not a digit.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Pattern \D matches 'H' in 'Hello2.'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Excluding numbers, extracting non-numeric characters.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\W - Non-Word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\W matches any character that is not a word character.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Pattern \W matches the space in 'Hello you.'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Finding delimiters or breaking down text.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\S - Non-Whitespace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\S matches any character that is not a whitespace character.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Pattern \S matches 'H' in ' Hello.'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Trimming or processing non-space characters.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(Dot) - Any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matches any single character except a newline.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Pattern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H.llo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matches 'Hello' and 'H3llo.'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Flexible searches where the exact character doesn't matter.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517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Understanding Regex Sequences</vt:lpstr>
      <vt:lpstr>Introduction to Regex</vt:lpstr>
      <vt:lpstr>\d - Digit</vt:lpstr>
      <vt:lpstr>\w - Word Character</vt:lpstr>
      <vt:lpstr>\s - Whitespace</vt:lpstr>
      <vt:lpstr>\D - Non-Digit</vt:lpstr>
      <vt:lpstr>\W - Non-Word Character</vt:lpstr>
      <vt:lpstr>\S - Non-Whitespace</vt:lpstr>
      <vt:lpstr>. (Dot) - Any Character</vt:lpstr>
      <vt:lpstr>\b - Word Boundary</vt:lpstr>
      <vt:lpstr>\B - Non-Word Boundary</vt:lpstr>
      <vt:lpstr>\n - Newline &amp; \t - Tab</vt:lpstr>
      <vt:lpstr>Summary &amp; 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Sukhdayal Dhanday</dc:creator>
  <cp:keywords/>
  <dc:description>generated using python-pptx</dc:description>
  <cp:lastModifiedBy>Sukhdayal .</cp:lastModifiedBy>
  <cp:revision>2</cp:revision>
  <dcterms:created xsi:type="dcterms:W3CDTF">2013-01-27T09:14:16Z</dcterms:created>
  <dcterms:modified xsi:type="dcterms:W3CDTF">2024-09-20T05:06:19Z</dcterms:modified>
  <cp:category/>
</cp:coreProperties>
</file>