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E2F-79CF-4D7A-B7B4-625C00634EC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5299-9A56-46CB-945C-B09C047E9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D1F7D-EE80-4140-BD92-4F008020E402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1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40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3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38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11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25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0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6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1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2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3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9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184639"/>
      </p:ext>
    </p:extLst>
  </p:cSld>
  <p:clrMapOvr>
    <a:masterClrMapping/>
  </p:clrMapOvr>
  <p:transition spd="slow" advTm="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123</cp:revision>
  <dcterms:created xsi:type="dcterms:W3CDTF">2015-12-06T23:27:07Z</dcterms:created>
  <dcterms:modified xsi:type="dcterms:W3CDTF">2018-11-12T19:43:37Z</dcterms:modified>
</cp:coreProperties>
</file>