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6E2F-79CF-4D7A-B7B4-625C00634EC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5299-9A56-46CB-945C-B09C047E9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6506DA-C29B-4E5E-956D-D65DEC751B6F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8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40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73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38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11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25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0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2476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1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2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33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9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31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122</cp:revision>
  <dcterms:created xsi:type="dcterms:W3CDTF">2015-12-06T23:27:07Z</dcterms:created>
  <dcterms:modified xsi:type="dcterms:W3CDTF">2018-11-12T19:43:20Z</dcterms:modified>
</cp:coreProperties>
</file>