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38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E42F5-684F-4450-8A81-2700941EA4F7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C6082-3C07-4291-8B59-072B0C20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0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5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85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03843E-99C2-4256-9686-DAD95A52A1EF}" type="slidenum">
              <a:rPr lang="en-GB" altLang="en-US" smtClean="0">
                <a:solidFill>
                  <a:srgbClr val="1F497D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solidFill>
                <a:srgbClr val="1F497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  <a:effectLst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B294F-103A-4CE7-902B-B0C2CA0D72F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7328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9D8E-99D3-47E0-9C6A-3BABB1BF2C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1527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8638A-C686-42B5-936B-CF189463C7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08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A3812-7010-4528-92CA-B5308475BD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862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6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9"/>
            <a:ext cx="6629400" cy="1826363"/>
          </a:xfrm>
        </p:spPr>
        <p:txBody>
          <a:bodyPr tIns="0" bIns="0" anchor="t"/>
          <a:lstStyle>
            <a:lvl1pPr algn="l">
              <a:buNone/>
              <a:defRPr sz="315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1500">
                <a:solidFill>
                  <a:schemeClr val="tx1"/>
                </a:solidFill>
                <a:effectLst/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5DB57-D5EB-4403-AA27-8A9A8161DA4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1790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EB3F-ADB7-478E-AE5B-9AEFEF02E4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7806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86400"/>
            <a:ext cx="4041775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16912"/>
            <a:ext cx="4041775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8C6C7-01A1-430B-ACD3-3ADB6AFBE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722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34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E1430-C44C-461D-9985-D63FBDB6F6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</p:spTree>
    <p:extLst>
      <p:ext uri="{BB962C8B-B14F-4D97-AF65-F5344CB8AC3E}">
        <p14:creationId xmlns:p14="http://schemas.microsoft.com/office/powerpoint/2010/main" val="137499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48E82-E43E-4BB0-8072-20D3B0D9EF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850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3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5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4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78782-9C8A-4EA3-AF9C-9420E9C3ED8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992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16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5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900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45C2B-487B-4E39-B8FB-C453CF2B4B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895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tx1"/>
            </a:gs>
            <a:gs pos="100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40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4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4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solidFill>
                  <a:srgbClr val="9A9A9A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1F9918-4A98-44D2-9802-5A3D1C3AD1DD}" type="slidenum">
              <a:rPr lang="en-GB" altLang="en-US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98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9pPr>
    </p:titleStyle>
    <p:bodyStyle>
      <a:lvl1pPr marL="314325" indent="-28694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41735" indent="-2047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753666" indent="-19169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9644" indent="-177404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806" indent="-136922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75588" indent="-13716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04772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390124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Wingdings 2</vt:lpstr>
      <vt:lpstr>Technic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pauVI ] Pauree:</dc:title>
  <dc:creator>Balbir Singh</dc:creator>
  <cp:lastModifiedBy>Singh, Sukhdeep</cp:lastModifiedBy>
  <cp:revision>21</cp:revision>
  <dcterms:created xsi:type="dcterms:W3CDTF">2016-01-23T20:16:39Z</dcterms:created>
  <dcterms:modified xsi:type="dcterms:W3CDTF">2018-11-12T19:44:41Z</dcterms:modified>
</cp:coreProperties>
</file>