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33"/>
    <a:srgbClr val="FFFF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6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B6E2F-79CF-4D7A-B7B4-625C00634ECB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E5299-9A56-46CB-945C-B09C047E9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80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B51B8B-1923-4F33-B16A-ABC95ADCB085}" type="slidenum">
              <a:rPr lang="en-GB" altLang="en-US" smtClean="0">
                <a:solidFill>
                  <a:srgbClr val="1F497D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GB" altLang="en-US" smtClean="0">
              <a:solidFill>
                <a:srgbClr val="1F497D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522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  <a:effectLst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B294F-103A-4CE7-902B-B0C2CA0D72F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64408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B9D8E-99D3-47E0-9C6A-3BABB1BF2CB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8739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8638A-C686-42B5-936B-CF189463C7D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6380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A3812-7010-4528-92CA-B5308475BDB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9216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300">
              <a:solidFill>
                <a:srgbClr val="D2D2D2"/>
              </a:solidFill>
              <a:cs typeface="Arial" panose="020B0604020202020204" pitchFamily="34" charset="0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6105526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300">
              <a:solidFill>
                <a:srgbClr val="D2D2D2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9"/>
            <a:ext cx="6629400" cy="1826363"/>
          </a:xfrm>
        </p:spPr>
        <p:txBody>
          <a:bodyPr tIns="0" bIns="0" anchor="t"/>
          <a:lstStyle>
            <a:lvl1pPr algn="l">
              <a:buNone/>
              <a:defRPr sz="315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1500">
                <a:solidFill>
                  <a:schemeClr val="tx1"/>
                </a:solidFill>
                <a:effectLst/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5DB57-D5EB-4403-AA27-8A9A8161DA4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21115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3657600" cy="4525963"/>
          </a:xfrm>
        </p:spPr>
        <p:txBody>
          <a:bodyPr/>
          <a:lstStyle>
            <a:lvl1pPr>
              <a:defRPr sz="1950"/>
            </a:lvl1pPr>
            <a:lvl2pPr>
              <a:defRPr sz="165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2"/>
            <a:ext cx="3657600" cy="4525963"/>
          </a:xfrm>
        </p:spPr>
        <p:txBody>
          <a:bodyPr/>
          <a:lstStyle>
            <a:lvl1pPr>
              <a:defRPr sz="1950"/>
            </a:lvl1pPr>
            <a:lvl2pPr>
              <a:defRPr sz="165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DEB3F-ADB7-478E-AE5B-9AEFEF02E4F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5253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86400"/>
            <a:ext cx="4041775" cy="8382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16912"/>
            <a:ext cx="4041775" cy="394176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8C6C7-01A1-430B-ACD3-3ADB6AFBE0C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4072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34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E1430-C44C-461D-9985-D63FBDB6F69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</p:spTree>
    <p:extLst>
      <p:ext uri="{BB962C8B-B14F-4D97-AF65-F5344CB8AC3E}">
        <p14:creationId xmlns:p14="http://schemas.microsoft.com/office/powerpoint/2010/main" val="24768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48E82-E43E-4BB0-8072-20D3B0D9EF3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814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35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0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5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575" y="642144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78782-9C8A-4EA3-AF9C-9420E9C3ED8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0727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165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5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900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45C2B-487B-4E39-B8FB-C453CF2B4B6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0338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t="-2000" r="-1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7467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1440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750">
                <a:solidFill>
                  <a:schemeClr val="tx2">
                    <a:shade val="50000"/>
                  </a:schemeClr>
                </a:solidFill>
                <a:latin typeface="Arial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1440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750">
                <a:solidFill>
                  <a:schemeClr val="tx2">
                    <a:shade val="50000"/>
                  </a:schemeClr>
                </a:solidFill>
                <a:latin typeface="Arial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144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750">
                <a:solidFill>
                  <a:srgbClr val="9A9A9A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1F9918-4A98-44D2-9802-5A3D1C3AD1DD}" type="slidenum">
              <a:rPr lang="en-GB" altLang="en-US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994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9pPr>
    </p:titleStyle>
    <p:bodyStyle>
      <a:lvl1pPr marL="314325" indent="-286941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"/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41735" indent="-2047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anose="05020102010507070707" pitchFamily="18" charset="2"/>
        <a:buChar char="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753666" indent="-19169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panose="020B0604020202020204" pitchFamily="34" charset="0"/>
        <a:buChar char="○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59644" indent="-177404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anose="05020102010507070707" pitchFamily="18" charset="2"/>
        <a:buChar char="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16806" indent="-136922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panose="020B0604020202020204" pitchFamily="34" charset="0"/>
        <a:buChar char="-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275588" indent="-13716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04772" indent="-13716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3716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6490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1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Franklin Gothic Book</vt:lpstr>
      <vt:lpstr>Wingdings 2</vt:lpstr>
      <vt:lpstr>Technic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Balbir Singh</dc:creator>
  <cp:lastModifiedBy>Singh, Sukhdeep</cp:lastModifiedBy>
  <cp:revision>127</cp:revision>
  <dcterms:created xsi:type="dcterms:W3CDTF">2015-12-06T23:27:07Z</dcterms:created>
  <dcterms:modified xsi:type="dcterms:W3CDTF">2018-11-05T19:59:38Z</dcterms:modified>
</cp:coreProperties>
</file>