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841174-26A7-4DE2-8A53-C2E1D02AE7EF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4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123</cp:revision>
  <dcterms:created xsi:type="dcterms:W3CDTF">2015-12-06T23:27:07Z</dcterms:created>
  <dcterms:modified xsi:type="dcterms:W3CDTF">2018-11-12T19:43:28Z</dcterms:modified>
</cp:coreProperties>
</file>