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D4C"/>
    <a:srgbClr val="EBB64D"/>
    <a:srgbClr val="D4982C"/>
    <a:srgbClr val="A0720D"/>
    <a:srgbClr val="DCA442"/>
    <a:srgbClr val="4E4B12"/>
    <a:srgbClr val="CCFF33"/>
    <a:srgbClr val="FF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6E2F-79CF-4D7A-B7B4-625C00634ECB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5299-9A56-46CB-945C-B09C047E9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8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B51B8B-1923-4F33-B16A-ABC95ADCB085}" type="slidenum">
              <a:rPr lang="en-GB" altLang="en-US" smtClean="0">
                <a:solidFill>
                  <a:srgbClr val="1F497D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solidFill>
                <a:srgbClr val="1F49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1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  <a:effectLst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B294F-103A-4CE7-902B-B0C2CA0D72F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440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B9D8E-99D3-47E0-9C6A-3BABB1BF2C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73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638A-C686-42B5-936B-CF189463C7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380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A3812-7010-4528-92CA-B5308475BDB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92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6105526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300">
              <a:solidFill>
                <a:srgbClr val="D2D2D2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9"/>
            <a:ext cx="6629400" cy="1826363"/>
          </a:xfrm>
        </p:spPr>
        <p:txBody>
          <a:bodyPr tIns="0" bIns="0" anchor="t"/>
          <a:lstStyle>
            <a:lvl1pPr algn="l">
              <a:buNone/>
              <a:defRPr sz="315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1500">
                <a:solidFill>
                  <a:schemeClr val="tx1"/>
                </a:solidFill>
                <a:effectLst/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5DB57-D5EB-4403-AA27-8A9A8161DA4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111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2"/>
            <a:ext cx="3657600" cy="4525963"/>
          </a:xfrm>
        </p:spPr>
        <p:txBody>
          <a:bodyPr/>
          <a:lstStyle>
            <a:lvl1pPr>
              <a:defRPr sz="195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EB3F-ADB7-478E-AE5B-9AEFEF02E4F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5253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86400"/>
            <a:ext cx="4041775" cy="8382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16912"/>
            <a:ext cx="4041775" cy="3941763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C6C7-01A1-430B-ACD3-3ADB6AFBE0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407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3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1430-C44C-461D-9985-D63FBDB6F69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</p:spTree>
    <p:extLst>
      <p:ext uri="{BB962C8B-B14F-4D97-AF65-F5344CB8AC3E}">
        <p14:creationId xmlns:p14="http://schemas.microsoft.com/office/powerpoint/2010/main" val="24768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48E82-E43E-4BB0-8072-20D3B0D9EF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14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3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5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575" y="642144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8782-9C8A-4EA3-AF9C-9420E9C3ED8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0727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165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5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900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D2D2D2">
                    <a:shade val="50000"/>
                  </a:srgbClr>
                </a:solidFill>
              </a:rPr>
              <a:t>© S.H.A.R.E. 2007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45C2B-487B-4E39-B8FB-C453CF2B4B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33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t="-2000" r="-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7467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1440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1440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750">
                <a:solidFill>
                  <a:schemeClr val="tx2">
                    <a:shade val="50000"/>
                  </a:schemeClr>
                </a:solidFill>
                <a:latin typeface="Arial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D2D2D2">
                  <a:shade val="5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144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50">
                <a:solidFill>
                  <a:srgbClr val="9A9A9A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1F9918-4A98-44D2-9802-5A3D1C3AD1DD}" type="slidenum">
              <a:rPr lang="en-GB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94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450">
          <a:solidFill>
            <a:schemeClr val="tx1"/>
          </a:solidFill>
          <a:latin typeface="Franklin Gothic Book" pitchFamily="34" charset="0"/>
        </a:defRPr>
      </a:lvl9pPr>
    </p:titleStyle>
    <p:bodyStyle>
      <a:lvl1pPr marL="314325" indent="-28694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41735" indent="-2047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anose="05020102010507070707" pitchFamily="18" charset="2"/>
        <a:buChar char="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753666" indent="-19169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panose="020B0604020202020204" pitchFamily="34" charset="0"/>
        <a:buChar char="○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9644" indent="-177404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anose="05020102010507070707" pitchFamily="18" charset="2"/>
        <a:buChar char="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16806" indent="-136922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panose="020B0604020202020204" pitchFamily="34" charset="0"/>
        <a:buChar char="-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275588" indent="-13716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4772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3716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061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Book</vt:lpstr>
      <vt:lpstr>Wingdings 2</vt:lpstr>
      <vt:lpstr>Technic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Balbir Singh</dc:creator>
  <cp:lastModifiedBy>Singh, Sukhdeep</cp:lastModifiedBy>
  <cp:revision>129</cp:revision>
  <dcterms:created xsi:type="dcterms:W3CDTF">2015-12-06T23:27:07Z</dcterms:created>
  <dcterms:modified xsi:type="dcterms:W3CDTF">2018-11-12T19:12:30Z</dcterms:modified>
</cp:coreProperties>
</file>