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A6242-B116-41E0-B6E9-539B13606E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38E41-24BF-4A84-8106-64E28BEB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4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4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FE94E8-806D-46CA-901D-DE1F2CF375BD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460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4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07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52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426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4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490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4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7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5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9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t="-3000" r="-6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9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85</cp:revision>
  <dcterms:created xsi:type="dcterms:W3CDTF">2015-10-25T22:33:33Z</dcterms:created>
  <dcterms:modified xsi:type="dcterms:W3CDTF">2018-11-12T19:47:17Z</dcterms:modified>
</cp:coreProperties>
</file>