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5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FFFF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6E2F-79CF-4D7A-B7B4-625C00634EC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E5299-9A56-46CB-945C-B09C047E9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8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4F59B8-94CA-4A94-B14E-82DB209F3A45}" type="slidenum">
              <a:rPr lang="en-GB" altLang="en-US" smtClean="0">
                <a:solidFill>
                  <a:srgbClr val="1F497D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solidFill>
                <a:srgbClr val="1F497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6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  <a:effectLst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B294F-103A-4CE7-902B-B0C2CA0D72F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440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9D8E-99D3-47E0-9C6A-3BABB1BF2C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73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8638A-C686-42B5-936B-CF189463C7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380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A3812-7010-4528-92CA-B5308475BD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216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6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9"/>
            <a:ext cx="6629400" cy="1826363"/>
          </a:xfrm>
        </p:spPr>
        <p:txBody>
          <a:bodyPr tIns="0" bIns="0" anchor="t"/>
          <a:lstStyle>
            <a:lvl1pPr algn="l">
              <a:buNone/>
              <a:defRPr sz="315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1500">
                <a:solidFill>
                  <a:schemeClr val="tx1"/>
                </a:solidFill>
                <a:effectLst/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5DB57-D5EB-4403-AA27-8A9A8161DA4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111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EB3F-ADB7-478E-AE5B-9AEFEF02E4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253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86400"/>
            <a:ext cx="4041775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16912"/>
            <a:ext cx="4041775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8C6C7-01A1-430B-ACD3-3ADB6AFBE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07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34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E1430-C44C-461D-9985-D63FBDB6F6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</p:spTree>
    <p:extLst>
      <p:ext uri="{BB962C8B-B14F-4D97-AF65-F5344CB8AC3E}">
        <p14:creationId xmlns:p14="http://schemas.microsoft.com/office/powerpoint/2010/main" val="24768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48E82-E43E-4BB0-8072-20D3B0D9EF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14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3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5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4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78782-9C8A-4EA3-AF9C-9420E9C3ED8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727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16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5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900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45C2B-487B-4E39-B8FB-C453CF2B4B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33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2000" r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40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4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4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solidFill>
                  <a:srgbClr val="9A9A9A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1F9918-4A98-44D2-9802-5A3D1C3AD1DD}" type="slidenum">
              <a:rPr lang="en-GB" altLang="en-US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94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9pPr>
    </p:titleStyle>
    <p:bodyStyle>
      <a:lvl1pPr marL="314325" indent="-28694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41735" indent="-2047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753666" indent="-19169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9644" indent="-177404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806" indent="-136922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75588" indent="-13716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04772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84686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Wingdings 2</vt:lpstr>
      <vt:lpstr>Technic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Balbir Singh</dc:creator>
  <cp:lastModifiedBy>Singh, Sukhdeep</cp:lastModifiedBy>
  <cp:revision>122</cp:revision>
  <dcterms:created xsi:type="dcterms:W3CDTF">2015-12-06T23:27:07Z</dcterms:created>
  <dcterms:modified xsi:type="dcterms:W3CDTF">2018-11-12T19:44:09Z</dcterms:modified>
</cp:coreProperties>
</file>