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>
        <p:scale>
          <a:sx n="66" d="100"/>
          <a:sy n="66" d="100"/>
        </p:scale>
        <p:origin x="13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6242-B116-41E0-B6E9-539B13606E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8E41-24BF-4A84-8106-64E28BEB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6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7365A8-E0F4-4E8F-BEBE-5E0B7C9D1893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60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4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7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52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2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4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49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7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5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t="-7000" r="-5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4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84</cp:revision>
  <dcterms:created xsi:type="dcterms:W3CDTF">2015-10-25T22:33:33Z</dcterms:created>
  <dcterms:modified xsi:type="dcterms:W3CDTF">2018-11-12T19:45:30Z</dcterms:modified>
</cp:coreProperties>
</file>