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2" r:id="rId7"/>
    <p:sldId id="263"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A0D14F-814D-4DB9-A0E5-3F188B35784D}" v="382" dt="2024-11-27T20:36:30.1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khdeep Singh" userId="9003f99e-93ce-4ebb-9280-c81df900e979" providerId="ADAL" clId="{0CA0D14F-814D-4DB9-A0E5-3F188B35784D}"/>
    <pc:docChg chg="undo custSel addSld delSld modSld">
      <pc:chgData name="Sukhdeep Singh" userId="9003f99e-93ce-4ebb-9280-c81df900e979" providerId="ADAL" clId="{0CA0D14F-814D-4DB9-A0E5-3F188B35784D}" dt="2024-11-27T20:36:30.142" v="709"/>
      <pc:docMkLst>
        <pc:docMk/>
      </pc:docMkLst>
      <pc:sldChg chg="modSp mod">
        <pc:chgData name="Sukhdeep Singh" userId="9003f99e-93ce-4ebb-9280-c81df900e979" providerId="ADAL" clId="{0CA0D14F-814D-4DB9-A0E5-3F188B35784D}" dt="2024-11-27T06:19:39.342" v="318" actId="113"/>
        <pc:sldMkLst>
          <pc:docMk/>
          <pc:sldMk cId="0" sldId="256"/>
        </pc:sldMkLst>
        <pc:spChg chg="mod">
          <ac:chgData name="Sukhdeep Singh" userId="9003f99e-93ce-4ebb-9280-c81df900e979" providerId="ADAL" clId="{0CA0D14F-814D-4DB9-A0E5-3F188B35784D}" dt="2024-11-27T06:19:39.342" v="318" actId="113"/>
          <ac:spMkLst>
            <pc:docMk/>
            <pc:sldMk cId="0" sldId="256"/>
            <ac:spMk id="2" creationId="{00000000-0000-0000-0000-000000000000}"/>
          </ac:spMkLst>
        </pc:spChg>
        <pc:spChg chg="mod">
          <ac:chgData name="Sukhdeep Singh" userId="9003f99e-93ce-4ebb-9280-c81df900e979" providerId="ADAL" clId="{0CA0D14F-814D-4DB9-A0E5-3F188B35784D}" dt="2024-11-27T06:19:22.395" v="314" actId="20577"/>
          <ac:spMkLst>
            <pc:docMk/>
            <pc:sldMk cId="0" sldId="256"/>
            <ac:spMk id="3" creationId="{00000000-0000-0000-0000-000000000000}"/>
          </ac:spMkLst>
        </pc:spChg>
      </pc:sldChg>
      <pc:sldChg chg="addSp delSp modSp mod">
        <pc:chgData name="Sukhdeep Singh" userId="9003f99e-93ce-4ebb-9280-c81df900e979" providerId="ADAL" clId="{0CA0D14F-814D-4DB9-A0E5-3F188B35784D}" dt="2024-11-27T19:59:15.184" v="697" actId="207"/>
        <pc:sldMkLst>
          <pc:docMk/>
          <pc:sldMk cId="0" sldId="257"/>
        </pc:sldMkLst>
        <pc:spChg chg="mod">
          <ac:chgData name="Sukhdeep Singh" userId="9003f99e-93ce-4ebb-9280-c81df900e979" providerId="ADAL" clId="{0CA0D14F-814D-4DB9-A0E5-3F188B35784D}" dt="2024-11-27T06:21:56.393" v="341" actId="26606"/>
          <ac:spMkLst>
            <pc:docMk/>
            <pc:sldMk cId="0" sldId="257"/>
            <ac:spMk id="2" creationId="{00000000-0000-0000-0000-000000000000}"/>
          </ac:spMkLst>
        </pc:spChg>
        <pc:spChg chg="add del">
          <ac:chgData name="Sukhdeep Singh" userId="9003f99e-93ce-4ebb-9280-c81df900e979" providerId="ADAL" clId="{0CA0D14F-814D-4DB9-A0E5-3F188B35784D}" dt="2024-11-27T06:21:56.393" v="341" actId="26606"/>
          <ac:spMkLst>
            <pc:docMk/>
            <pc:sldMk cId="0" sldId="257"/>
            <ac:spMk id="19" creationId="{6F168544-607B-491A-8601-3087D0FCE1DD}"/>
          </ac:spMkLst>
        </pc:spChg>
        <pc:spChg chg="add del">
          <ac:chgData name="Sukhdeep Singh" userId="9003f99e-93ce-4ebb-9280-c81df900e979" providerId="ADAL" clId="{0CA0D14F-814D-4DB9-A0E5-3F188B35784D}" dt="2024-11-27T06:21:56.393" v="341" actId="26606"/>
          <ac:spMkLst>
            <pc:docMk/>
            <pc:sldMk cId="0" sldId="257"/>
            <ac:spMk id="380" creationId="{A9E881A4-A468-403A-9941-F8FFD5C68144}"/>
          </ac:spMkLst>
        </pc:spChg>
        <pc:spChg chg="add del">
          <ac:chgData name="Sukhdeep Singh" userId="9003f99e-93ce-4ebb-9280-c81df900e979" providerId="ADAL" clId="{0CA0D14F-814D-4DB9-A0E5-3F188B35784D}" dt="2024-11-27T06:21:49.945" v="336" actId="26606"/>
          <ac:spMkLst>
            <pc:docMk/>
            <pc:sldMk cId="0" sldId="257"/>
            <ac:spMk id="385" creationId="{59A309A7-1751-4ABE-A3C1-EEC40366AD89}"/>
          </ac:spMkLst>
        </pc:spChg>
        <pc:spChg chg="add del">
          <ac:chgData name="Sukhdeep Singh" userId="9003f99e-93ce-4ebb-9280-c81df900e979" providerId="ADAL" clId="{0CA0D14F-814D-4DB9-A0E5-3F188B35784D}" dt="2024-11-27T06:21:49.945" v="336" actId="26606"/>
          <ac:spMkLst>
            <pc:docMk/>
            <pc:sldMk cId="0" sldId="257"/>
            <ac:spMk id="387" creationId="{967D8EB6-EAE1-4F9C-B398-83321E287204}"/>
          </ac:spMkLst>
        </pc:spChg>
        <pc:spChg chg="add del">
          <ac:chgData name="Sukhdeep Singh" userId="9003f99e-93ce-4ebb-9280-c81df900e979" providerId="ADAL" clId="{0CA0D14F-814D-4DB9-A0E5-3F188B35784D}" dt="2024-11-27T06:21:52.794" v="338" actId="26606"/>
          <ac:spMkLst>
            <pc:docMk/>
            <pc:sldMk cId="0" sldId="257"/>
            <ac:spMk id="390" creationId="{5A0118C5-4F8D-4CF4-BADD-53FEACC6C42A}"/>
          </ac:spMkLst>
        </pc:spChg>
        <pc:spChg chg="add del">
          <ac:chgData name="Sukhdeep Singh" userId="9003f99e-93ce-4ebb-9280-c81df900e979" providerId="ADAL" clId="{0CA0D14F-814D-4DB9-A0E5-3F188B35784D}" dt="2024-11-27T06:21:52.794" v="338" actId="26606"/>
          <ac:spMkLst>
            <pc:docMk/>
            <pc:sldMk cId="0" sldId="257"/>
            <ac:spMk id="391" creationId="{4E0A5C5C-2A95-428E-9F6A-0D29EBD57C9F}"/>
          </ac:spMkLst>
        </pc:spChg>
        <pc:spChg chg="add del">
          <ac:chgData name="Sukhdeep Singh" userId="9003f99e-93ce-4ebb-9280-c81df900e979" providerId="ADAL" clId="{0CA0D14F-814D-4DB9-A0E5-3F188B35784D}" dt="2024-11-27T06:21:56.319" v="340" actId="26606"/>
          <ac:spMkLst>
            <pc:docMk/>
            <pc:sldMk cId="0" sldId="257"/>
            <ac:spMk id="404" creationId="{5A0118C5-4F8D-4CF4-BADD-53FEACC6C42A}"/>
          </ac:spMkLst>
        </pc:spChg>
        <pc:spChg chg="add del">
          <ac:chgData name="Sukhdeep Singh" userId="9003f99e-93ce-4ebb-9280-c81df900e979" providerId="ADAL" clId="{0CA0D14F-814D-4DB9-A0E5-3F188B35784D}" dt="2024-11-27T06:21:56.319" v="340" actId="26606"/>
          <ac:spMkLst>
            <pc:docMk/>
            <pc:sldMk cId="0" sldId="257"/>
            <ac:spMk id="408" creationId="{4E0A5C5C-2A95-428E-9F6A-0D29EBD57C9F}"/>
          </ac:spMkLst>
        </pc:spChg>
        <pc:spChg chg="add">
          <ac:chgData name="Sukhdeep Singh" userId="9003f99e-93ce-4ebb-9280-c81df900e979" providerId="ADAL" clId="{0CA0D14F-814D-4DB9-A0E5-3F188B35784D}" dt="2024-11-27T06:21:56.393" v="341" actId="26606"/>
          <ac:spMkLst>
            <pc:docMk/>
            <pc:sldMk cId="0" sldId="257"/>
            <ac:spMk id="419" creationId="{5A0118C5-4F8D-4CF4-BADD-53FEACC6C42A}"/>
          </ac:spMkLst>
        </pc:spChg>
        <pc:spChg chg="add">
          <ac:chgData name="Sukhdeep Singh" userId="9003f99e-93ce-4ebb-9280-c81df900e979" providerId="ADAL" clId="{0CA0D14F-814D-4DB9-A0E5-3F188B35784D}" dt="2024-11-27T06:21:56.393" v="341" actId="26606"/>
          <ac:spMkLst>
            <pc:docMk/>
            <pc:sldMk cId="0" sldId="257"/>
            <ac:spMk id="421" creationId="{4E0A5C5C-2A95-428E-9F6A-0D29EBD57C9F}"/>
          </ac:spMkLst>
        </pc:spChg>
        <pc:grpChg chg="add del">
          <ac:chgData name="Sukhdeep Singh" userId="9003f99e-93ce-4ebb-9280-c81df900e979" providerId="ADAL" clId="{0CA0D14F-814D-4DB9-A0E5-3F188B35784D}" dt="2024-11-27T06:21:52.794" v="338" actId="26606"/>
          <ac:grpSpMkLst>
            <pc:docMk/>
            <pc:sldMk cId="0" sldId="257"/>
            <ac:grpSpMk id="392" creationId="{2A638C7D-9088-41A9-88A0-7357157BC168}"/>
          </ac:grpSpMkLst>
        </pc:grpChg>
        <pc:grpChg chg="add del">
          <ac:chgData name="Sukhdeep Singh" userId="9003f99e-93ce-4ebb-9280-c81df900e979" providerId="ADAL" clId="{0CA0D14F-814D-4DB9-A0E5-3F188B35784D}" dt="2024-11-27T06:21:52.794" v="338" actId="26606"/>
          <ac:grpSpMkLst>
            <pc:docMk/>
            <pc:sldMk cId="0" sldId="257"/>
            <ac:grpSpMk id="393" creationId="{3F219210-B16A-47B6-9AA8-207DAFF37E66}"/>
          </ac:grpSpMkLst>
        </pc:grpChg>
        <pc:grpChg chg="add del">
          <ac:chgData name="Sukhdeep Singh" userId="9003f99e-93ce-4ebb-9280-c81df900e979" providerId="ADAL" clId="{0CA0D14F-814D-4DB9-A0E5-3F188B35784D}" dt="2024-11-27T06:21:52.794" v="338" actId="26606"/>
          <ac:grpSpMkLst>
            <pc:docMk/>
            <pc:sldMk cId="0" sldId="257"/>
            <ac:grpSpMk id="397" creationId="{582A903B-6B78-4F0A-B7C9-3D80499020B8}"/>
          </ac:grpSpMkLst>
        </pc:grpChg>
        <pc:grpChg chg="add del">
          <ac:chgData name="Sukhdeep Singh" userId="9003f99e-93ce-4ebb-9280-c81df900e979" providerId="ADAL" clId="{0CA0D14F-814D-4DB9-A0E5-3F188B35784D}" dt="2024-11-27T06:21:56.319" v="340" actId="26606"/>
          <ac:grpSpMkLst>
            <pc:docMk/>
            <pc:sldMk cId="0" sldId="257"/>
            <ac:grpSpMk id="405" creationId="{2A638C7D-9088-41A9-88A0-7357157BC168}"/>
          </ac:grpSpMkLst>
        </pc:grpChg>
        <pc:grpChg chg="add del">
          <ac:chgData name="Sukhdeep Singh" userId="9003f99e-93ce-4ebb-9280-c81df900e979" providerId="ADAL" clId="{0CA0D14F-814D-4DB9-A0E5-3F188B35784D}" dt="2024-11-27T06:21:56.319" v="340" actId="26606"/>
          <ac:grpSpMkLst>
            <pc:docMk/>
            <pc:sldMk cId="0" sldId="257"/>
            <ac:grpSpMk id="409" creationId="{3F219210-B16A-47B6-9AA8-207DAFF37E66}"/>
          </ac:grpSpMkLst>
        </pc:grpChg>
        <pc:grpChg chg="add del">
          <ac:chgData name="Sukhdeep Singh" userId="9003f99e-93ce-4ebb-9280-c81df900e979" providerId="ADAL" clId="{0CA0D14F-814D-4DB9-A0E5-3F188B35784D}" dt="2024-11-27T06:21:56.319" v="340" actId="26606"/>
          <ac:grpSpMkLst>
            <pc:docMk/>
            <pc:sldMk cId="0" sldId="257"/>
            <ac:grpSpMk id="412" creationId="{582A903B-6B78-4F0A-B7C9-3D80499020B8}"/>
          </ac:grpSpMkLst>
        </pc:grpChg>
        <pc:grpChg chg="add">
          <ac:chgData name="Sukhdeep Singh" userId="9003f99e-93ce-4ebb-9280-c81df900e979" providerId="ADAL" clId="{0CA0D14F-814D-4DB9-A0E5-3F188B35784D}" dt="2024-11-27T06:21:56.393" v="341" actId="26606"/>
          <ac:grpSpMkLst>
            <pc:docMk/>
            <pc:sldMk cId="0" sldId="257"/>
            <ac:grpSpMk id="420" creationId="{2A638C7D-9088-41A9-88A0-7357157BC168}"/>
          </ac:grpSpMkLst>
        </pc:grpChg>
        <pc:grpChg chg="add">
          <ac:chgData name="Sukhdeep Singh" userId="9003f99e-93ce-4ebb-9280-c81df900e979" providerId="ADAL" clId="{0CA0D14F-814D-4DB9-A0E5-3F188B35784D}" dt="2024-11-27T06:21:56.393" v="341" actId="26606"/>
          <ac:grpSpMkLst>
            <pc:docMk/>
            <pc:sldMk cId="0" sldId="257"/>
            <ac:grpSpMk id="422" creationId="{3F219210-B16A-47B6-9AA8-207DAFF37E66}"/>
          </ac:grpSpMkLst>
        </pc:grpChg>
        <pc:grpChg chg="add">
          <ac:chgData name="Sukhdeep Singh" userId="9003f99e-93ce-4ebb-9280-c81df900e979" providerId="ADAL" clId="{0CA0D14F-814D-4DB9-A0E5-3F188B35784D}" dt="2024-11-27T06:21:56.393" v="341" actId="26606"/>
          <ac:grpSpMkLst>
            <pc:docMk/>
            <pc:sldMk cId="0" sldId="257"/>
            <ac:grpSpMk id="423" creationId="{582A903B-6B78-4F0A-B7C9-3D80499020B8}"/>
          </ac:grpSpMkLst>
        </pc:grpChg>
        <pc:graphicFrameChg chg="mod modGraphic">
          <ac:chgData name="Sukhdeep Singh" userId="9003f99e-93ce-4ebb-9280-c81df900e979" providerId="ADAL" clId="{0CA0D14F-814D-4DB9-A0E5-3F188B35784D}" dt="2024-11-27T19:59:15.184" v="697" actId="207"/>
          <ac:graphicFrameMkLst>
            <pc:docMk/>
            <pc:sldMk cId="0" sldId="257"/>
            <ac:graphicFrameMk id="21" creationId="{B7173795-0E6B-EC0C-E595-78626C11A886}"/>
          </ac:graphicFrameMkLst>
        </pc:graphicFrameChg>
        <pc:picChg chg="mod ord">
          <ac:chgData name="Sukhdeep Singh" userId="9003f99e-93ce-4ebb-9280-c81df900e979" providerId="ADAL" clId="{0CA0D14F-814D-4DB9-A0E5-3F188B35784D}" dt="2024-11-27T06:21:56.393" v="341" actId="26606"/>
          <ac:picMkLst>
            <pc:docMk/>
            <pc:sldMk cId="0" sldId="257"/>
            <ac:picMk id="7" creationId="{60156E46-7300-419A-C191-487762FCA3F8}"/>
          </ac:picMkLst>
        </pc:picChg>
      </pc:sldChg>
      <pc:sldChg chg="modSp">
        <pc:chgData name="Sukhdeep Singh" userId="9003f99e-93ce-4ebb-9280-c81df900e979" providerId="ADAL" clId="{0CA0D14F-814D-4DB9-A0E5-3F188B35784D}" dt="2024-11-27T19:59:31.360" v="708" actId="20577"/>
        <pc:sldMkLst>
          <pc:docMk/>
          <pc:sldMk cId="0" sldId="258"/>
        </pc:sldMkLst>
        <pc:graphicFrameChg chg="mod">
          <ac:chgData name="Sukhdeep Singh" userId="9003f99e-93ce-4ebb-9280-c81df900e979" providerId="ADAL" clId="{0CA0D14F-814D-4DB9-A0E5-3F188B35784D}" dt="2024-11-27T19:59:31.360" v="708" actId="20577"/>
          <ac:graphicFrameMkLst>
            <pc:docMk/>
            <pc:sldMk cId="0" sldId="258"/>
            <ac:graphicFrameMk id="5" creationId="{306950B1-4D06-12EF-809A-F5B8BB8B3C19}"/>
          </ac:graphicFrameMkLst>
        </pc:graphicFrameChg>
      </pc:sldChg>
      <pc:sldChg chg="modSp mod">
        <pc:chgData name="Sukhdeep Singh" userId="9003f99e-93ce-4ebb-9280-c81df900e979" providerId="ADAL" clId="{0CA0D14F-814D-4DB9-A0E5-3F188B35784D}" dt="2024-11-27T20:36:30.142" v="709"/>
        <pc:sldMkLst>
          <pc:docMk/>
          <pc:sldMk cId="0" sldId="259"/>
        </pc:sldMkLst>
        <pc:spChg chg="mod">
          <ac:chgData name="Sukhdeep Singh" userId="9003f99e-93ce-4ebb-9280-c81df900e979" providerId="ADAL" clId="{0CA0D14F-814D-4DB9-A0E5-3F188B35784D}" dt="2024-11-27T17:44:55.489" v="505" actId="5793"/>
          <ac:spMkLst>
            <pc:docMk/>
            <pc:sldMk cId="0" sldId="259"/>
            <ac:spMk id="2" creationId="{00000000-0000-0000-0000-000000000000}"/>
          </ac:spMkLst>
        </pc:spChg>
        <pc:graphicFrameChg chg="mod">
          <ac:chgData name="Sukhdeep Singh" userId="9003f99e-93ce-4ebb-9280-c81df900e979" providerId="ADAL" clId="{0CA0D14F-814D-4DB9-A0E5-3F188B35784D}" dt="2024-11-27T20:36:30.142" v="709"/>
          <ac:graphicFrameMkLst>
            <pc:docMk/>
            <pc:sldMk cId="0" sldId="259"/>
            <ac:graphicFrameMk id="14" creationId="{6A6EEA09-65AB-522D-4504-68C18AA25360}"/>
          </ac:graphicFrameMkLst>
        </pc:graphicFrameChg>
      </pc:sldChg>
      <pc:sldChg chg="addSp delSp modSp mod">
        <pc:chgData name="Sukhdeep Singh" userId="9003f99e-93ce-4ebb-9280-c81df900e979" providerId="ADAL" clId="{0CA0D14F-814D-4DB9-A0E5-3F188B35784D}" dt="2024-11-27T19:18:17.977" v="633" actId="20577"/>
        <pc:sldMkLst>
          <pc:docMk/>
          <pc:sldMk cId="0" sldId="261"/>
        </pc:sldMkLst>
        <pc:spChg chg="mod ord">
          <ac:chgData name="Sukhdeep Singh" userId="9003f99e-93ce-4ebb-9280-c81df900e979" providerId="ADAL" clId="{0CA0D14F-814D-4DB9-A0E5-3F188B35784D}" dt="2024-11-27T19:18:17.977" v="633" actId="20577"/>
          <ac:spMkLst>
            <pc:docMk/>
            <pc:sldMk cId="0" sldId="261"/>
            <ac:spMk id="2" creationId="{00000000-0000-0000-0000-000000000000}"/>
          </ac:spMkLst>
        </pc:spChg>
        <pc:spChg chg="add mod">
          <ac:chgData name="Sukhdeep Singh" userId="9003f99e-93ce-4ebb-9280-c81df900e979" providerId="ADAL" clId="{0CA0D14F-814D-4DB9-A0E5-3F188B35784D}" dt="2024-11-27T19:17:32.670" v="629" actId="20577"/>
          <ac:spMkLst>
            <pc:docMk/>
            <pc:sldMk cId="0" sldId="261"/>
            <ac:spMk id="3" creationId="{40787515-6985-7461-B542-DB2C35B10D20}"/>
          </ac:spMkLst>
        </pc:spChg>
        <pc:spChg chg="del">
          <ac:chgData name="Sukhdeep Singh" userId="9003f99e-93ce-4ebb-9280-c81df900e979" providerId="ADAL" clId="{0CA0D14F-814D-4DB9-A0E5-3F188B35784D}" dt="2024-11-26T23:23:26.350" v="158" actId="26606"/>
          <ac:spMkLst>
            <pc:docMk/>
            <pc:sldMk cId="0" sldId="261"/>
            <ac:spMk id="60" creationId="{9B37791B-B040-4694-BFDC-8DD132D86E8E}"/>
          </ac:spMkLst>
        </pc:spChg>
        <pc:spChg chg="add del">
          <ac:chgData name="Sukhdeep Singh" userId="9003f99e-93ce-4ebb-9280-c81df900e979" providerId="ADAL" clId="{0CA0D14F-814D-4DB9-A0E5-3F188B35784D}" dt="2024-11-27T05:54:28.546" v="172" actId="26606"/>
          <ac:spMkLst>
            <pc:docMk/>
            <pc:sldMk cId="0" sldId="261"/>
            <ac:spMk id="73" creationId="{5964CBE2-084A-47DF-A704-CF5F6217B569}"/>
          </ac:spMkLst>
        </pc:spChg>
        <pc:spChg chg="add del">
          <ac:chgData name="Sukhdeep Singh" userId="9003f99e-93ce-4ebb-9280-c81df900e979" providerId="ADAL" clId="{0CA0D14F-814D-4DB9-A0E5-3F188B35784D}" dt="2024-11-27T19:16:37.442" v="621" actId="26606"/>
          <ac:spMkLst>
            <pc:docMk/>
            <pc:sldMk cId="0" sldId="261"/>
            <ac:spMk id="86" creationId="{5F18414D-1626-4996-AACB-23D3DE45B03B}"/>
          </ac:spMkLst>
        </pc:spChg>
        <pc:spChg chg="add del">
          <ac:chgData name="Sukhdeep Singh" userId="9003f99e-93ce-4ebb-9280-c81df900e979" providerId="ADAL" clId="{0CA0D14F-814D-4DB9-A0E5-3F188B35784D}" dt="2024-11-27T19:16:37.442" v="621" actId="26606"/>
          <ac:spMkLst>
            <pc:docMk/>
            <pc:sldMk cId="0" sldId="261"/>
            <ac:spMk id="88" creationId="{D84C2E9E-0B5D-4B5F-9A1F-70EBDCE39034}"/>
          </ac:spMkLst>
        </pc:spChg>
        <pc:spChg chg="add">
          <ac:chgData name="Sukhdeep Singh" userId="9003f99e-93ce-4ebb-9280-c81df900e979" providerId="ADAL" clId="{0CA0D14F-814D-4DB9-A0E5-3F188B35784D}" dt="2024-11-27T19:16:37.442" v="621" actId="26606"/>
          <ac:spMkLst>
            <pc:docMk/>
            <pc:sldMk cId="0" sldId="261"/>
            <ac:spMk id="95" creationId="{5A0118C5-4F8D-4CF4-BADD-53FEACC6C42A}"/>
          </ac:spMkLst>
        </pc:spChg>
        <pc:spChg chg="add">
          <ac:chgData name="Sukhdeep Singh" userId="9003f99e-93ce-4ebb-9280-c81df900e979" providerId="ADAL" clId="{0CA0D14F-814D-4DB9-A0E5-3F188B35784D}" dt="2024-11-27T19:16:37.442" v="621" actId="26606"/>
          <ac:spMkLst>
            <pc:docMk/>
            <pc:sldMk cId="0" sldId="261"/>
            <ac:spMk id="101" creationId="{CAEBFCD5-5356-4326-8D39-8235A46CD7B2}"/>
          </ac:spMkLst>
        </pc:spChg>
        <pc:grpChg chg="del">
          <ac:chgData name="Sukhdeep Singh" userId="9003f99e-93ce-4ebb-9280-c81df900e979" providerId="ADAL" clId="{0CA0D14F-814D-4DB9-A0E5-3F188B35784D}" dt="2024-11-26T23:23:26.350" v="158" actId="26606"/>
          <ac:grpSpMkLst>
            <pc:docMk/>
            <pc:sldMk cId="0" sldId="261"/>
            <ac:grpSpMk id="62" creationId="{59A59B10-9D94-4C5B-8BF0-95928DCEB198}"/>
          </ac:grpSpMkLst>
        </pc:grpChg>
        <pc:grpChg chg="add del">
          <ac:chgData name="Sukhdeep Singh" userId="9003f99e-93ce-4ebb-9280-c81df900e979" providerId="ADAL" clId="{0CA0D14F-814D-4DB9-A0E5-3F188B35784D}" dt="2024-11-27T05:54:28.546" v="172" actId="26606"/>
          <ac:grpSpMkLst>
            <pc:docMk/>
            <pc:sldMk cId="0" sldId="261"/>
            <ac:grpSpMk id="75" creationId="{9523617D-D84A-4054-95AA-9F89131D5FBB}"/>
          </ac:grpSpMkLst>
        </pc:grpChg>
        <pc:grpChg chg="add">
          <ac:chgData name="Sukhdeep Singh" userId="9003f99e-93ce-4ebb-9280-c81df900e979" providerId="ADAL" clId="{0CA0D14F-814D-4DB9-A0E5-3F188B35784D}" dt="2024-11-27T19:16:37.442" v="621" actId="26606"/>
          <ac:grpSpMkLst>
            <pc:docMk/>
            <pc:sldMk cId="0" sldId="261"/>
            <ac:grpSpMk id="97" creationId="{134CC3FF-7AA4-46F4-8B24-2F9383D86DBD}"/>
          </ac:grpSpMkLst>
        </pc:grpChg>
        <pc:grpChg chg="add">
          <ac:chgData name="Sukhdeep Singh" userId="9003f99e-93ce-4ebb-9280-c81df900e979" providerId="ADAL" clId="{0CA0D14F-814D-4DB9-A0E5-3F188B35784D}" dt="2024-11-27T19:16:37.442" v="621" actId="26606"/>
          <ac:grpSpMkLst>
            <pc:docMk/>
            <pc:sldMk cId="0" sldId="261"/>
            <ac:grpSpMk id="103" creationId="{5F2AA49C-5AC0-41C7-BFAF-74B8D8293C8F}"/>
          </ac:grpSpMkLst>
        </pc:grpChg>
        <pc:grpChg chg="add">
          <ac:chgData name="Sukhdeep Singh" userId="9003f99e-93ce-4ebb-9280-c81df900e979" providerId="ADAL" clId="{0CA0D14F-814D-4DB9-A0E5-3F188B35784D}" dt="2024-11-27T19:16:37.442" v="621" actId="26606"/>
          <ac:grpSpMkLst>
            <pc:docMk/>
            <pc:sldMk cId="0" sldId="261"/>
            <ac:grpSpMk id="118" creationId="{BB32367D-C4F2-49D5-A586-298C7CA821B0}"/>
          </ac:grpSpMkLst>
        </pc:grpChg>
        <pc:picChg chg="mod ord">
          <ac:chgData name="Sukhdeep Singh" userId="9003f99e-93ce-4ebb-9280-c81df900e979" providerId="ADAL" clId="{0CA0D14F-814D-4DB9-A0E5-3F188B35784D}" dt="2024-11-27T19:16:37.442" v="621" actId="26606"/>
          <ac:picMkLst>
            <pc:docMk/>
            <pc:sldMk cId="0" sldId="261"/>
            <ac:picMk id="28" creationId="{F151196C-DF40-A884-095E-0724BF898A3E}"/>
          </ac:picMkLst>
        </pc:picChg>
        <pc:cxnChg chg="add del">
          <ac:chgData name="Sukhdeep Singh" userId="9003f99e-93ce-4ebb-9280-c81df900e979" providerId="ADAL" clId="{0CA0D14F-814D-4DB9-A0E5-3F188B35784D}" dt="2024-11-27T19:16:37.442" v="621" actId="26606"/>
          <ac:cxnSpMkLst>
            <pc:docMk/>
            <pc:sldMk cId="0" sldId="261"/>
            <ac:cxnSpMk id="90" creationId="{07A9243D-8FC3-4B36-874B-55906B03F484}"/>
          </ac:cxnSpMkLst>
        </pc:cxnChg>
      </pc:sldChg>
      <pc:sldChg chg="addSp modSp new mod setBg addAnim modAnim">
        <pc:chgData name="Sukhdeep Singh" userId="9003f99e-93ce-4ebb-9280-c81df900e979" providerId="ADAL" clId="{0CA0D14F-814D-4DB9-A0E5-3F188B35784D}" dt="2024-11-27T19:19:00.266" v="636" actId="403"/>
        <pc:sldMkLst>
          <pc:docMk/>
          <pc:sldMk cId="363632170" sldId="262"/>
        </pc:sldMkLst>
        <pc:spChg chg="mod">
          <ac:chgData name="Sukhdeep Singh" userId="9003f99e-93ce-4ebb-9280-c81df900e979" providerId="ADAL" clId="{0CA0D14F-814D-4DB9-A0E5-3F188B35784D}" dt="2024-11-27T19:19:00.266" v="636" actId="403"/>
          <ac:spMkLst>
            <pc:docMk/>
            <pc:sldMk cId="363632170" sldId="262"/>
            <ac:spMk id="2" creationId="{C208FC64-2CA1-0EDC-8436-E86A2EC28369}"/>
          </ac:spMkLst>
        </pc:spChg>
        <pc:spChg chg="add">
          <ac:chgData name="Sukhdeep Singh" userId="9003f99e-93ce-4ebb-9280-c81df900e979" providerId="ADAL" clId="{0CA0D14F-814D-4DB9-A0E5-3F188B35784D}" dt="2024-11-26T23:24:19.215" v="165" actId="26606"/>
          <ac:spMkLst>
            <pc:docMk/>
            <pc:sldMk cId="363632170" sldId="262"/>
            <ac:spMk id="8" creationId="{0671A8AE-40A1-4631-A6B8-581AFF065482}"/>
          </ac:spMkLst>
        </pc:spChg>
        <pc:spChg chg="add">
          <ac:chgData name="Sukhdeep Singh" userId="9003f99e-93ce-4ebb-9280-c81df900e979" providerId="ADAL" clId="{0CA0D14F-814D-4DB9-A0E5-3F188B35784D}" dt="2024-11-26T23:24:19.215" v="165" actId="26606"/>
          <ac:spMkLst>
            <pc:docMk/>
            <pc:sldMk cId="363632170" sldId="262"/>
            <ac:spMk id="10" creationId="{AB58EF07-17C2-48CF-ABB0-EEF1F17CB8F0}"/>
          </ac:spMkLst>
        </pc:spChg>
        <pc:spChg chg="add">
          <ac:chgData name="Sukhdeep Singh" userId="9003f99e-93ce-4ebb-9280-c81df900e979" providerId="ADAL" clId="{0CA0D14F-814D-4DB9-A0E5-3F188B35784D}" dt="2024-11-26T23:24:19.215" v="165" actId="26606"/>
          <ac:spMkLst>
            <pc:docMk/>
            <pc:sldMk cId="363632170" sldId="262"/>
            <ac:spMk id="12" creationId="{AF2F604E-43BE-4DC3-B983-E071523364F8}"/>
          </ac:spMkLst>
        </pc:spChg>
        <pc:spChg chg="add">
          <ac:chgData name="Sukhdeep Singh" userId="9003f99e-93ce-4ebb-9280-c81df900e979" providerId="ADAL" clId="{0CA0D14F-814D-4DB9-A0E5-3F188B35784D}" dt="2024-11-26T23:24:19.215" v="165" actId="26606"/>
          <ac:spMkLst>
            <pc:docMk/>
            <pc:sldMk cId="363632170" sldId="262"/>
            <ac:spMk id="14" creationId="{08C9B587-E65E-4B52-B37C-ABEBB6E87928}"/>
          </ac:spMkLst>
        </pc:spChg>
        <pc:picChg chg="add">
          <ac:chgData name="Sukhdeep Singh" userId="9003f99e-93ce-4ebb-9280-c81df900e979" providerId="ADAL" clId="{0CA0D14F-814D-4DB9-A0E5-3F188B35784D}" dt="2024-11-26T23:24:19.215" v="165" actId="26606"/>
          <ac:picMkLst>
            <pc:docMk/>
            <pc:sldMk cId="363632170" sldId="262"/>
            <ac:picMk id="4" creationId="{F31D1FE1-D74D-65B3-54F7-A79B686E7BAA}"/>
          </ac:picMkLst>
        </pc:picChg>
      </pc:sldChg>
      <pc:sldChg chg="new del">
        <pc:chgData name="Sukhdeep Singh" userId="9003f99e-93ce-4ebb-9280-c81df900e979" providerId="ADAL" clId="{0CA0D14F-814D-4DB9-A0E5-3F188B35784D}" dt="2024-11-24T04:05:28.383" v="1" actId="2696"/>
        <pc:sldMkLst>
          <pc:docMk/>
          <pc:sldMk cId="3247835282" sldId="262"/>
        </pc:sldMkLst>
      </pc:sldChg>
      <pc:sldChg chg="addSp modSp new mod setBg">
        <pc:chgData name="Sukhdeep Singh" userId="9003f99e-93ce-4ebb-9280-c81df900e979" providerId="ADAL" clId="{0CA0D14F-814D-4DB9-A0E5-3F188B35784D}" dt="2024-11-27T19:04:33.864" v="530" actId="1076"/>
        <pc:sldMkLst>
          <pc:docMk/>
          <pc:sldMk cId="4018466281" sldId="263"/>
        </pc:sldMkLst>
        <pc:spChg chg="mod">
          <ac:chgData name="Sukhdeep Singh" userId="9003f99e-93ce-4ebb-9280-c81df900e979" providerId="ADAL" clId="{0CA0D14F-814D-4DB9-A0E5-3F188B35784D}" dt="2024-11-27T19:04:33.864" v="530" actId="1076"/>
          <ac:spMkLst>
            <pc:docMk/>
            <pc:sldMk cId="4018466281" sldId="263"/>
            <ac:spMk id="2" creationId="{BEB5A807-7DFC-15EE-753A-172FB0310242}"/>
          </ac:spMkLst>
        </pc:spChg>
        <pc:spChg chg="add">
          <ac:chgData name="Sukhdeep Singh" userId="9003f99e-93ce-4ebb-9280-c81df900e979" providerId="ADAL" clId="{0CA0D14F-814D-4DB9-A0E5-3F188B35784D}" dt="2024-11-27T06:20:16.465" v="330" actId="26606"/>
          <ac:spMkLst>
            <pc:docMk/>
            <pc:sldMk cId="4018466281" sldId="263"/>
            <ac:spMk id="7" creationId="{3677BAFB-3BD3-41BB-9107-FAE224AE21C4}"/>
          </ac:spMkLst>
        </pc:spChg>
        <pc:spChg chg="add">
          <ac:chgData name="Sukhdeep Singh" userId="9003f99e-93ce-4ebb-9280-c81df900e979" providerId="ADAL" clId="{0CA0D14F-814D-4DB9-A0E5-3F188B35784D}" dt="2024-11-27T06:20:16.465" v="330" actId="26606"/>
          <ac:spMkLst>
            <pc:docMk/>
            <pc:sldMk cId="4018466281" sldId="263"/>
            <ac:spMk id="9" creationId="{E6823A9B-C188-42D4-847C-3AD928DB145C}"/>
          </ac:spMkLst>
        </pc:spChg>
        <pc:spChg chg="add">
          <ac:chgData name="Sukhdeep Singh" userId="9003f99e-93ce-4ebb-9280-c81df900e979" providerId="ADAL" clId="{0CA0D14F-814D-4DB9-A0E5-3F188B35784D}" dt="2024-11-27T06:20:16.465" v="330" actId="26606"/>
          <ac:spMkLst>
            <pc:docMk/>
            <pc:sldMk cId="4018466281" sldId="263"/>
            <ac:spMk id="11" creationId="{34B557F3-1A0C-4749-A6DB-EAC082DF390B}"/>
          </ac:spMkLst>
        </pc:spChg>
        <pc:spChg chg="add">
          <ac:chgData name="Sukhdeep Singh" userId="9003f99e-93ce-4ebb-9280-c81df900e979" providerId="ADAL" clId="{0CA0D14F-814D-4DB9-A0E5-3F188B35784D}" dt="2024-11-27T06:20:16.465" v="330" actId="26606"/>
          <ac:spMkLst>
            <pc:docMk/>
            <pc:sldMk cId="4018466281" sldId="263"/>
            <ac:spMk id="13" creationId="{55D55AA6-3751-494F-868A-DCEDC5CE82BF}"/>
          </ac:spMkLst>
        </pc:spChg>
        <pc:spChg chg="add">
          <ac:chgData name="Sukhdeep Singh" userId="9003f99e-93ce-4ebb-9280-c81df900e979" providerId="ADAL" clId="{0CA0D14F-814D-4DB9-A0E5-3F188B35784D}" dt="2024-11-27T06:20:16.465" v="330" actId="26606"/>
          <ac:spMkLst>
            <pc:docMk/>
            <pc:sldMk cId="4018466281" sldId="263"/>
            <ac:spMk id="15" creationId="{4D4C00DC-4DC6-4CD2-9E31-F17E6CEBC5A6}"/>
          </ac:spMkLst>
        </pc:spChg>
        <pc:spChg chg="add">
          <ac:chgData name="Sukhdeep Singh" userId="9003f99e-93ce-4ebb-9280-c81df900e979" providerId="ADAL" clId="{0CA0D14F-814D-4DB9-A0E5-3F188B35784D}" dt="2024-11-27T06:20:16.465" v="330" actId="26606"/>
          <ac:spMkLst>
            <pc:docMk/>
            <pc:sldMk cId="4018466281" sldId="263"/>
            <ac:spMk id="17" creationId="{D82AB1B2-7970-42CF-8BF5-567C69E9FFFB}"/>
          </ac:spMkLst>
        </pc:spChg>
        <pc:spChg chg="add">
          <ac:chgData name="Sukhdeep Singh" userId="9003f99e-93ce-4ebb-9280-c81df900e979" providerId="ADAL" clId="{0CA0D14F-814D-4DB9-A0E5-3F188B35784D}" dt="2024-11-27T06:20:16.465" v="330" actId="26606"/>
          <ac:spMkLst>
            <pc:docMk/>
            <pc:sldMk cId="4018466281" sldId="263"/>
            <ac:spMk id="23" creationId="{C10FB9CA-E7FA-462C-B537-F1224ED1ACF4}"/>
          </ac:spMkLst>
        </pc:spChg>
        <pc:spChg chg="add">
          <ac:chgData name="Sukhdeep Singh" userId="9003f99e-93ce-4ebb-9280-c81df900e979" providerId="ADAL" clId="{0CA0D14F-814D-4DB9-A0E5-3F188B35784D}" dt="2024-11-27T06:20:16.465" v="330" actId="26606"/>
          <ac:spMkLst>
            <pc:docMk/>
            <pc:sldMk cId="4018466281" sldId="263"/>
            <ac:spMk id="25" creationId="{D8469AE7-A75B-4F37-850B-EF5974ABED2C}"/>
          </ac:spMkLst>
        </pc:spChg>
        <pc:grpChg chg="add">
          <ac:chgData name="Sukhdeep Singh" userId="9003f99e-93ce-4ebb-9280-c81df900e979" providerId="ADAL" clId="{0CA0D14F-814D-4DB9-A0E5-3F188B35784D}" dt="2024-11-27T06:20:16.465" v="330" actId="26606"/>
          <ac:grpSpMkLst>
            <pc:docMk/>
            <pc:sldMk cId="4018466281" sldId="263"/>
            <ac:grpSpMk id="19" creationId="{66FB5A75-BDE2-4F12-A95B-C48788A7685C}"/>
          </ac:grpSpMkLst>
        </pc:grpChg>
        <pc:grpChg chg="add">
          <ac:chgData name="Sukhdeep Singh" userId="9003f99e-93ce-4ebb-9280-c81df900e979" providerId="ADAL" clId="{0CA0D14F-814D-4DB9-A0E5-3F188B35784D}" dt="2024-11-27T06:20:16.465" v="330" actId="26606"/>
          <ac:grpSpMkLst>
            <pc:docMk/>
            <pc:sldMk cId="4018466281" sldId="263"/>
            <ac:grpSpMk id="27" creationId="{63301095-70B2-49AA-8DA9-A35629AD621C}"/>
          </ac:grpSpMkLst>
        </pc:grpChg>
      </pc:sldChg>
      <pc:sldChg chg="delSp modSp new del mod">
        <pc:chgData name="Sukhdeep Singh" userId="9003f99e-93ce-4ebb-9280-c81df900e979" providerId="ADAL" clId="{0CA0D14F-814D-4DB9-A0E5-3F188B35784D}" dt="2024-11-27T19:18:46.428" v="634" actId="47"/>
        <pc:sldMkLst>
          <pc:docMk/>
          <pc:sldMk cId="3683181146" sldId="264"/>
        </pc:sldMkLst>
        <pc:spChg chg="del mod">
          <ac:chgData name="Sukhdeep Singh" userId="9003f99e-93ce-4ebb-9280-c81df900e979" providerId="ADAL" clId="{0CA0D14F-814D-4DB9-A0E5-3F188B35784D}" dt="2024-11-27T19:15:31.499" v="609" actId="478"/>
          <ac:spMkLst>
            <pc:docMk/>
            <pc:sldMk cId="3683181146" sldId="264"/>
            <ac:spMk id="2" creationId="{2828F01E-0B88-E125-7685-A8D0ADA1F081}"/>
          </ac:spMkLst>
        </pc:spChg>
        <pc:spChg chg="mod">
          <ac:chgData name="Sukhdeep Singh" userId="9003f99e-93ce-4ebb-9280-c81df900e979" providerId="ADAL" clId="{0CA0D14F-814D-4DB9-A0E5-3F188B35784D}" dt="2024-11-27T19:15:40.038" v="616" actId="20577"/>
          <ac:spMkLst>
            <pc:docMk/>
            <pc:sldMk cId="3683181146" sldId="264"/>
            <ac:spMk id="3" creationId="{F5D2EDB5-925B-8BB5-6CDF-2C02D17B2723}"/>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85E4B5-B6B5-4AE9-A484-407EDA8E1CEE}" type="doc">
      <dgm:prSet loTypeId="urn:microsoft.com/office/officeart/2005/8/layout/vProcess5" loCatId="process" qsTypeId="urn:microsoft.com/office/officeart/2005/8/quickstyle/simple2" qsCatId="simple" csTypeId="urn:microsoft.com/office/officeart/2005/8/colors/accent5_2" csCatId="accent5" phldr="1"/>
      <dgm:spPr/>
      <dgm:t>
        <a:bodyPr/>
        <a:lstStyle/>
        <a:p>
          <a:endParaRPr lang="en-US"/>
        </a:p>
      </dgm:t>
    </dgm:pt>
    <dgm:pt modelId="{39A31736-502C-4FC5-95DA-04F7B7A5D0EF}">
      <dgm:prSet custT="1"/>
      <dgm:spPr/>
      <dgm:t>
        <a:bodyPr/>
        <a:lstStyle/>
        <a:p>
          <a:r>
            <a:rPr lang="en-US" sz="1400" dirty="0"/>
            <a:t>Nmap (Network Mapper) is an open-source tool for network exploration and security auditing.</a:t>
          </a:r>
        </a:p>
      </dgm:t>
    </dgm:pt>
    <dgm:pt modelId="{055996A6-917C-4A70-BD2F-DD1907B344FF}" type="parTrans" cxnId="{77353EB9-BC78-4106-877D-2532D6D70085}">
      <dgm:prSet/>
      <dgm:spPr/>
      <dgm:t>
        <a:bodyPr/>
        <a:lstStyle/>
        <a:p>
          <a:endParaRPr lang="en-US"/>
        </a:p>
      </dgm:t>
    </dgm:pt>
    <dgm:pt modelId="{E7AE049D-B816-4C04-886B-2ECA09C7245F}" type="sibTrans" cxnId="{77353EB9-BC78-4106-877D-2532D6D70085}">
      <dgm:prSet/>
      <dgm:spPr/>
      <dgm:t>
        <a:bodyPr/>
        <a:lstStyle/>
        <a:p>
          <a:endParaRPr lang="en-US"/>
        </a:p>
      </dgm:t>
    </dgm:pt>
    <dgm:pt modelId="{D098F5DC-14DC-4E60-9A9E-975C19C94371}">
      <dgm:prSet/>
      <dgm:spPr/>
      <dgm:t>
        <a:bodyPr/>
        <a:lstStyle/>
        <a:p>
          <a:r>
            <a:rPr lang="en-US" dirty="0"/>
            <a:t>- Designed to rapidly scan networks.</a:t>
          </a:r>
        </a:p>
      </dgm:t>
    </dgm:pt>
    <dgm:pt modelId="{9331585F-A5F6-4659-915D-D821DC579B02}" type="parTrans" cxnId="{56A52722-13C6-48A1-99A1-F41C39F9AC51}">
      <dgm:prSet/>
      <dgm:spPr/>
      <dgm:t>
        <a:bodyPr/>
        <a:lstStyle/>
        <a:p>
          <a:endParaRPr lang="en-US"/>
        </a:p>
      </dgm:t>
    </dgm:pt>
    <dgm:pt modelId="{7F4BB394-33A3-4894-AB93-193E67F4EF82}" type="sibTrans" cxnId="{56A52722-13C6-48A1-99A1-F41C39F9AC51}">
      <dgm:prSet/>
      <dgm:spPr/>
      <dgm:t>
        <a:bodyPr/>
        <a:lstStyle/>
        <a:p>
          <a:endParaRPr lang="en-US"/>
        </a:p>
      </dgm:t>
    </dgm:pt>
    <dgm:pt modelId="{3564F69D-61D0-4EAB-9B50-8B28CB9044EA}">
      <dgm:prSet/>
      <dgm:spPr/>
      <dgm:t>
        <a:bodyPr/>
        <a:lstStyle/>
        <a:p>
          <a:r>
            <a:rPr lang="en-US" dirty="0"/>
            <a:t>- Supports single or multiple host scans.</a:t>
          </a:r>
        </a:p>
      </dgm:t>
    </dgm:pt>
    <dgm:pt modelId="{D9E2043D-B1D4-485D-B0F7-A65AACC44C23}" type="parTrans" cxnId="{F69EB750-C553-4985-8516-7DA4C1BE523A}">
      <dgm:prSet/>
      <dgm:spPr/>
      <dgm:t>
        <a:bodyPr/>
        <a:lstStyle/>
        <a:p>
          <a:endParaRPr lang="en-US"/>
        </a:p>
      </dgm:t>
    </dgm:pt>
    <dgm:pt modelId="{2BDC0BB2-8AE7-4C1F-A02B-4EEBBFBA0021}" type="sibTrans" cxnId="{F69EB750-C553-4985-8516-7DA4C1BE523A}">
      <dgm:prSet/>
      <dgm:spPr/>
      <dgm:t>
        <a:bodyPr/>
        <a:lstStyle/>
        <a:p>
          <a:endParaRPr lang="en-US"/>
        </a:p>
      </dgm:t>
    </dgm:pt>
    <dgm:pt modelId="{F4570348-991B-4AE6-A5FA-52E321D859E0}">
      <dgm:prSet/>
      <dgm:spPr/>
      <dgm:t>
        <a:bodyPr/>
        <a:lstStyle/>
        <a:p>
          <a:r>
            <a:rPr lang="en-US" dirty="0"/>
            <a:t>- Can provides detailed information about hosts, services, and vulnerabilities.</a:t>
          </a:r>
        </a:p>
      </dgm:t>
    </dgm:pt>
    <dgm:pt modelId="{FF663E21-76C8-43BD-AA73-08B0E9EAC095}" type="parTrans" cxnId="{C81E0FDB-B7DE-40DB-B6DA-A69ABC93F5EA}">
      <dgm:prSet/>
      <dgm:spPr/>
      <dgm:t>
        <a:bodyPr/>
        <a:lstStyle/>
        <a:p>
          <a:endParaRPr lang="en-US"/>
        </a:p>
      </dgm:t>
    </dgm:pt>
    <dgm:pt modelId="{7CAFF15C-F2E0-4B54-A144-0DD7AADEE270}" type="sibTrans" cxnId="{C81E0FDB-B7DE-40DB-B6DA-A69ABC93F5EA}">
      <dgm:prSet/>
      <dgm:spPr/>
      <dgm:t>
        <a:bodyPr/>
        <a:lstStyle/>
        <a:p>
          <a:endParaRPr lang="en-US"/>
        </a:p>
      </dgm:t>
    </dgm:pt>
    <dgm:pt modelId="{46271C42-B31A-4F23-BE4D-155041C858E7}">
      <dgm:prSet custT="1"/>
      <dgm:spPr/>
      <dgm:t>
        <a:bodyPr/>
        <a:lstStyle/>
        <a:p>
          <a:r>
            <a:rPr lang="en-IN" sz="1300" dirty="0"/>
            <a:t>SYNTAX: </a:t>
          </a:r>
        </a:p>
        <a:p>
          <a:r>
            <a:rPr lang="en-IN" sz="1200" b="1" dirty="0">
              <a:solidFill>
                <a:schemeClr val="tx1"/>
              </a:solidFill>
            </a:rPr>
            <a:t>        </a:t>
          </a:r>
          <a:r>
            <a:rPr lang="en-IN" sz="1200" b="1" dirty="0" err="1">
              <a:solidFill>
                <a:schemeClr val="bg1"/>
              </a:solidFill>
              <a:highlight>
                <a:srgbClr val="FF0000"/>
              </a:highlight>
            </a:rPr>
            <a:t>nmap</a:t>
          </a:r>
          <a:r>
            <a:rPr lang="en-IN" sz="1200" b="1" dirty="0">
              <a:solidFill>
                <a:schemeClr val="bg1"/>
              </a:solidFill>
              <a:highlight>
                <a:srgbClr val="FF0000"/>
              </a:highlight>
            </a:rPr>
            <a:t> </a:t>
          </a:r>
          <a:r>
            <a:rPr lang="en-IN" sz="1200" b="1" i="1" dirty="0">
              <a:solidFill>
                <a:schemeClr val="bg1"/>
              </a:solidFill>
              <a:highlight>
                <a:srgbClr val="FF0000"/>
              </a:highlight>
            </a:rPr>
            <a:t>&lt;</a:t>
          </a:r>
          <a:r>
            <a:rPr lang="en-IN" sz="1200" b="1" i="1" dirty="0" err="1">
              <a:solidFill>
                <a:schemeClr val="bg1"/>
              </a:solidFill>
              <a:highlight>
                <a:srgbClr val="FF0000"/>
              </a:highlight>
            </a:rPr>
            <a:t>ScanType</a:t>
          </a:r>
          <a:r>
            <a:rPr lang="en-IN" sz="1200" b="1" i="1" dirty="0">
              <a:solidFill>
                <a:schemeClr val="bg1"/>
              </a:solidFill>
              <a:highlight>
                <a:srgbClr val="FF0000"/>
              </a:highlight>
            </a:rPr>
            <a:t>&gt;</a:t>
          </a:r>
          <a:r>
            <a:rPr lang="en-IN" sz="1200" b="1" dirty="0">
              <a:solidFill>
                <a:schemeClr val="bg1"/>
              </a:solidFill>
              <a:highlight>
                <a:srgbClr val="FF0000"/>
              </a:highlight>
            </a:rPr>
            <a:t>   </a:t>
          </a:r>
          <a:r>
            <a:rPr lang="en-IN" sz="1200" b="1" i="1" dirty="0">
              <a:solidFill>
                <a:schemeClr val="bg1"/>
              </a:solidFill>
              <a:highlight>
                <a:srgbClr val="FF0000"/>
              </a:highlight>
            </a:rPr>
            <a:t>&lt;Options&gt;</a:t>
          </a:r>
          <a:r>
            <a:rPr lang="en-IN" sz="1200" b="1" dirty="0">
              <a:solidFill>
                <a:schemeClr val="bg1"/>
              </a:solidFill>
              <a:highlight>
                <a:srgbClr val="FF0000"/>
              </a:highlight>
            </a:rPr>
            <a:t>  </a:t>
          </a:r>
          <a:r>
            <a:rPr lang="en-IN" sz="1200" b="1" i="1" dirty="0">
              <a:solidFill>
                <a:schemeClr val="bg1"/>
              </a:solidFill>
              <a:highlight>
                <a:srgbClr val="FF0000"/>
              </a:highlight>
            </a:rPr>
            <a:t>&lt;target&gt;</a:t>
          </a:r>
          <a:r>
            <a:rPr lang="en-IN" sz="1200" b="1" dirty="0">
              <a:solidFill>
                <a:schemeClr val="bg1"/>
              </a:solidFill>
              <a:highlight>
                <a:srgbClr val="FF0000"/>
              </a:highlight>
            </a:rPr>
            <a:t> </a:t>
          </a:r>
          <a:endParaRPr lang="en-US" sz="1200" b="1" dirty="0">
            <a:solidFill>
              <a:schemeClr val="bg1"/>
            </a:solidFill>
            <a:highlight>
              <a:srgbClr val="FF0000"/>
            </a:highlight>
          </a:endParaRPr>
        </a:p>
      </dgm:t>
    </dgm:pt>
    <dgm:pt modelId="{3EC9F2DB-D0E8-4C61-BCA8-BE79540E56F0}" type="parTrans" cxnId="{181AC410-9A11-45E4-AC78-D5CCC7E3B538}">
      <dgm:prSet/>
      <dgm:spPr/>
      <dgm:t>
        <a:bodyPr/>
        <a:lstStyle/>
        <a:p>
          <a:endParaRPr lang="en-US"/>
        </a:p>
      </dgm:t>
    </dgm:pt>
    <dgm:pt modelId="{577CE88E-BAE5-4C12-8B68-72E56CB6E9E5}" type="sibTrans" cxnId="{181AC410-9A11-45E4-AC78-D5CCC7E3B538}">
      <dgm:prSet/>
      <dgm:spPr/>
      <dgm:t>
        <a:bodyPr/>
        <a:lstStyle/>
        <a:p>
          <a:endParaRPr lang="en-US"/>
        </a:p>
      </dgm:t>
    </dgm:pt>
    <dgm:pt modelId="{ECC484B7-ED14-423B-A5DE-BDE7C87B4E39}" type="pres">
      <dgm:prSet presAssocID="{0185E4B5-B6B5-4AE9-A484-407EDA8E1CEE}" presName="outerComposite" presStyleCnt="0">
        <dgm:presLayoutVars>
          <dgm:chMax val="5"/>
          <dgm:dir/>
          <dgm:resizeHandles val="exact"/>
        </dgm:presLayoutVars>
      </dgm:prSet>
      <dgm:spPr/>
    </dgm:pt>
    <dgm:pt modelId="{A4E65939-B38A-4062-9064-CA80E064AAF5}" type="pres">
      <dgm:prSet presAssocID="{0185E4B5-B6B5-4AE9-A484-407EDA8E1CEE}" presName="dummyMaxCanvas" presStyleCnt="0">
        <dgm:presLayoutVars/>
      </dgm:prSet>
      <dgm:spPr/>
    </dgm:pt>
    <dgm:pt modelId="{F34CF570-A6B4-4ED1-89B8-2E1926AFC071}" type="pres">
      <dgm:prSet presAssocID="{0185E4B5-B6B5-4AE9-A484-407EDA8E1CEE}" presName="FiveNodes_1" presStyleLbl="node1" presStyleIdx="0" presStyleCnt="5" custLinFactNeighborX="-22849" custLinFactNeighborY="-11196">
        <dgm:presLayoutVars>
          <dgm:bulletEnabled val="1"/>
        </dgm:presLayoutVars>
      </dgm:prSet>
      <dgm:spPr/>
    </dgm:pt>
    <dgm:pt modelId="{0CC5F19A-2FF3-4A6E-80D2-AC068200FD8F}" type="pres">
      <dgm:prSet presAssocID="{0185E4B5-B6B5-4AE9-A484-407EDA8E1CEE}" presName="FiveNodes_2" presStyleLbl="node1" presStyleIdx="1" presStyleCnt="5">
        <dgm:presLayoutVars>
          <dgm:bulletEnabled val="1"/>
        </dgm:presLayoutVars>
      </dgm:prSet>
      <dgm:spPr/>
    </dgm:pt>
    <dgm:pt modelId="{487DDF81-4097-4882-B364-9688187B5144}" type="pres">
      <dgm:prSet presAssocID="{0185E4B5-B6B5-4AE9-A484-407EDA8E1CEE}" presName="FiveNodes_3" presStyleLbl="node1" presStyleIdx="2" presStyleCnt="5">
        <dgm:presLayoutVars>
          <dgm:bulletEnabled val="1"/>
        </dgm:presLayoutVars>
      </dgm:prSet>
      <dgm:spPr/>
    </dgm:pt>
    <dgm:pt modelId="{EB3BB70B-E4C4-4540-AB93-84C909659373}" type="pres">
      <dgm:prSet presAssocID="{0185E4B5-B6B5-4AE9-A484-407EDA8E1CEE}" presName="FiveNodes_4" presStyleLbl="node1" presStyleIdx="3" presStyleCnt="5">
        <dgm:presLayoutVars>
          <dgm:bulletEnabled val="1"/>
        </dgm:presLayoutVars>
      </dgm:prSet>
      <dgm:spPr/>
    </dgm:pt>
    <dgm:pt modelId="{E440F729-48ED-4744-B6B1-AC3B0E76619B}" type="pres">
      <dgm:prSet presAssocID="{0185E4B5-B6B5-4AE9-A484-407EDA8E1CEE}" presName="FiveNodes_5" presStyleLbl="node1" presStyleIdx="4" presStyleCnt="5" custScaleX="129870" custLinFactNeighborX="-4493" custLinFactNeighborY="-1235">
        <dgm:presLayoutVars>
          <dgm:bulletEnabled val="1"/>
        </dgm:presLayoutVars>
      </dgm:prSet>
      <dgm:spPr/>
    </dgm:pt>
    <dgm:pt modelId="{DF7970EF-5574-4CDD-9775-151B447ACE7A}" type="pres">
      <dgm:prSet presAssocID="{0185E4B5-B6B5-4AE9-A484-407EDA8E1CEE}" presName="FiveConn_1-2" presStyleLbl="fgAccFollowNode1" presStyleIdx="0" presStyleCnt="4">
        <dgm:presLayoutVars>
          <dgm:bulletEnabled val="1"/>
        </dgm:presLayoutVars>
      </dgm:prSet>
      <dgm:spPr/>
    </dgm:pt>
    <dgm:pt modelId="{E8880544-E082-4ACF-BF21-E1E9C3476CC2}" type="pres">
      <dgm:prSet presAssocID="{0185E4B5-B6B5-4AE9-A484-407EDA8E1CEE}" presName="FiveConn_2-3" presStyleLbl="fgAccFollowNode1" presStyleIdx="1" presStyleCnt="4">
        <dgm:presLayoutVars>
          <dgm:bulletEnabled val="1"/>
        </dgm:presLayoutVars>
      </dgm:prSet>
      <dgm:spPr/>
    </dgm:pt>
    <dgm:pt modelId="{684A6793-7FA0-4B01-8691-2D3D38A1DE1D}" type="pres">
      <dgm:prSet presAssocID="{0185E4B5-B6B5-4AE9-A484-407EDA8E1CEE}" presName="FiveConn_3-4" presStyleLbl="fgAccFollowNode1" presStyleIdx="2" presStyleCnt="4">
        <dgm:presLayoutVars>
          <dgm:bulletEnabled val="1"/>
        </dgm:presLayoutVars>
      </dgm:prSet>
      <dgm:spPr/>
    </dgm:pt>
    <dgm:pt modelId="{F65EE04E-37D2-4A5B-A438-2667415B6B18}" type="pres">
      <dgm:prSet presAssocID="{0185E4B5-B6B5-4AE9-A484-407EDA8E1CEE}" presName="FiveConn_4-5" presStyleLbl="fgAccFollowNode1" presStyleIdx="3" presStyleCnt="4">
        <dgm:presLayoutVars>
          <dgm:bulletEnabled val="1"/>
        </dgm:presLayoutVars>
      </dgm:prSet>
      <dgm:spPr/>
    </dgm:pt>
    <dgm:pt modelId="{D2B100DA-2D55-4632-A8C4-438963C50010}" type="pres">
      <dgm:prSet presAssocID="{0185E4B5-B6B5-4AE9-A484-407EDA8E1CEE}" presName="FiveNodes_1_text" presStyleLbl="node1" presStyleIdx="4" presStyleCnt="5">
        <dgm:presLayoutVars>
          <dgm:bulletEnabled val="1"/>
        </dgm:presLayoutVars>
      </dgm:prSet>
      <dgm:spPr/>
    </dgm:pt>
    <dgm:pt modelId="{F0AD2876-839C-4E5B-9A00-BE4C6527F699}" type="pres">
      <dgm:prSet presAssocID="{0185E4B5-B6B5-4AE9-A484-407EDA8E1CEE}" presName="FiveNodes_2_text" presStyleLbl="node1" presStyleIdx="4" presStyleCnt="5">
        <dgm:presLayoutVars>
          <dgm:bulletEnabled val="1"/>
        </dgm:presLayoutVars>
      </dgm:prSet>
      <dgm:spPr/>
    </dgm:pt>
    <dgm:pt modelId="{946CFFB1-66A9-4719-B24E-EA67098BE171}" type="pres">
      <dgm:prSet presAssocID="{0185E4B5-B6B5-4AE9-A484-407EDA8E1CEE}" presName="FiveNodes_3_text" presStyleLbl="node1" presStyleIdx="4" presStyleCnt="5">
        <dgm:presLayoutVars>
          <dgm:bulletEnabled val="1"/>
        </dgm:presLayoutVars>
      </dgm:prSet>
      <dgm:spPr/>
    </dgm:pt>
    <dgm:pt modelId="{361A43EA-C66A-4395-9A8A-65CF6BA3CF0F}" type="pres">
      <dgm:prSet presAssocID="{0185E4B5-B6B5-4AE9-A484-407EDA8E1CEE}" presName="FiveNodes_4_text" presStyleLbl="node1" presStyleIdx="4" presStyleCnt="5">
        <dgm:presLayoutVars>
          <dgm:bulletEnabled val="1"/>
        </dgm:presLayoutVars>
      </dgm:prSet>
      <dgm:spPr/>
    </dgm:pt>
    <dgm:pt modelId="{896D0172-E9CE-4B64-B9D5-4DB1825B3BAB}" type="pres">
      <dgm:prSet presAssocID="{0185E4B5-B6B5-4AE9-A484-407EDA8E1CEE}" presName="FiveNodes_5_text" presStyleLbl="node1" presStyleIdx="4" presStyleCnt="5">
        <dgm:presLayoutVars>
          <dgm:bulletEnabled val="1"/>
        </dgm:presLayoutVars>
      </dgm:prSet>
      <dgm:spPr/>
    </dgm:pt>
  </dgm:ptLst>
  <dgm:cxnLst>
    <dgm:cxn modelId="{181AC410-9A11-45E4-AC78-D5CCC7E3B538}" srcId="{0185E4B5-B6B5-4AE9-A484-407EDA8E1CEE}" destId="{46271C42-B31A-4F23-BE4D-155041C858E7}" srcOrd="4" destOrd="0" parTransId="{3EC9F2DB-D0E8-4C61-BCA8-BE79540E56F0}" sibTransId="{577CE88E-BAE5-4C12-8B68-72E56CB6E9E5}"/>
    <dgm:cxn modelId="{56A52722-13C6-48A1-99A1-F41C39F9AC51}" srcId="{0185E4B5-B6B5-4AE9-A484-407EDA8E1CEE}" destId="{D098F5DC-14DC-4E60-9A9E-975C19C94371}" srcOrd="1" destOrd="0" parTransId="{9331585F-A5F6-4659-915D-D821DC579B02}" sibTransId="{7F4BB394-33A3-4894-AB93-193E67F4EF82}"/>
    <dgm:cxn modelId="{6B6AB435-B88B-41E3-9C82-BA2B6E5A0144}" type="presOf" srcId="{D098F5DC-14DC-4E60-9A9E-975C19C94371}" destId="{0CC5F19A-2FF3-4A6E-80D2-AC068200FD8F}" srcOrd="0" destOrd="0" presId="urn:microsoft.com/office/officeart/2005/8/layout/vProcess5"/>
    <dgm:cxn modelId="{F8DF0838-1154-4DEB-A583-748C81A63086}" type="presOf" srcId="{46271C42-B31A-4F23-BE4D-155041C858E7}" destId="{896D0172-E9CE-4B64-B9D5-4DB1825B3BAB}" srcOrd="1" destOrd="0" presId="urn:microsoft.com/office/officeart/2005/8/layout/vProcess5"/>
    <dgm:cxn modelId="{243F905C-A4C1-458B-88B1-F236B4B669DF}" type="presOf" srcId="{7F4BB394-33A3-4894-AB93-193E67F4EF82}" destId="{E8880544-E082-4ACF-BF21-E1E9C3476CC2}" srcOrd="0" destOrd="0" presId="urn:microsoft.com/office/officeart/2005/8/layout/vProcess5"/>
    <dgm:cxn modelId="{3C5B7F61-ABE3-4741-95E0-A8DE9A66A959}" type="presOf" srcId="{F4570348-991B-4AE6-A5FA-52E321D859E0}" destId="{361A43EA-C66A-4395-9A8A-65CF6BA3CF0F}" srcOrd="1" destOrd="0" presId="urn:microsoft.com/office/officeart/2005/8/layout/vProcess5"/>
    <dgm:cxn modelId="{4DB9FE66-75E7-4F85-88B7-E27AE7FA08E1}" type="presOf" srcId="{2BDC0BB2-8AE7-4C1F-A02B-4EEBBFBA0021}" destId="{684A6793-7FA0-4B01-8691-2D3D38A1DE1D}" srcOrd="0" destOrd="0" presId="urn:microsoft.com/office/officeart/2005/8/layout/vProcess5"/>
    <dgm:cxn modelId="{2D66E64F-9D11-4D07-ABDF-EC978F21BE4D}" type="presOf" srcId="{F4570348-991B-4AE6-A5FA-52E321D859E0}" destId="{EB3BB70B-E4C4-4540-AB93-84C909659373}" srcOrd="0" destOrd="0" presId="urn:microsoft.com/office/officeart/2005/8/layout/vProcess5"/>
    <dgm:cxn modelId="{F69EB750-C553-4985-8516-7DA4C1BE523A}" srcId="{0185E4B5-B6B5-4AE9-A484-407EDA8E1CEE}" destId="{3564F69D-61D0-4EAB-9B50-8B28CB9044EA}" srcOrd="2" destOrd="0" parTransId="{D9E2043D-B1D4-485D-B0F7-A65AACC44C23}" sibTransId="{2BDC0BB2-8AE7-4C1F-A02B-4EEBBFBA0021}"/>
    <dgm:cxn modelId="{93DB7E54-D971-4ED8-BA05-18D46AD75C07}" type="presOf" srcId="{46271C42-B31A-4F23-BE4D-155041C858E7}" destId="{E440F729-48ED-4744-B6B1-AC3B0E76619B}" srcOrd="0" destOrd="0" presId="urn:microsoft.com/office/officeart/2005/8/layout/vProcess5"/>
    <dgm:cxn modelId="{34D7747B-8AEF-40D3-B5AE-0140209404ED}" type="presOf" srcId="{D098F5DC-14DC-4E60-9A9E-975C19C94371}" destId="{F0AD2876-839C-4E5B-9A00-BE4C6527F699}" srcOrd="1" destOrd="0" presId="urn:microsoft.com/office/officeart/2005/8/layout/vProcess5"/>
    <dgm:cxn modelId="{767FB094-2299-4B58-BDC2-C042B042F79C}" type="presOf" srcId="{0185E4B5-B6B5-4AE9-A484-407EDA8E1CEE}" destId="{ECC484B7-ED14-423B-A5DE-BDE7C87B4E39}" srcOrd="0" destOrd="0" presId="urn:microsoft.com/office/officeart/2005/8/layout/vProcess5"/>
    <dgm:cxn modelId="{71C2BAA1-2CA6-471A-ABAC-33DD020B232E}" type="presOf" srcId="{3564F69D-61D0-4EAB-9B50-8B28CB9044EA}" destId="{487DDF81-4097-4882-B364-9688187B5144}" srcOrd="0" destOrd="0" presId="urn:microsoft.com/office/officeart/2005/8/layout/vProcess5"/>
    <dgm:cxn modelId="{77353EB9-BC78-4106-877D-2532D6D70085}" srcId="{0185E4B5-B6B5-4AE9-A484-407EDA8E1CEE}" destId="{39A31736-502C-4FC5-95DA-04F7B7A5D0EF}" srcOrd="0" destOrd="0" parTransId="{055996A6-917C-4A70-BD2F-DD1907B344FF}" sibTransId="{E7AE049D-B816-4C04-886B-2ECA09C7245F}"/>
    <dgm:cxn modelId="{440F72C3-A66C-451B-AC19-CF0947AC13C9}" type="presOf" srcId="{39A31736-502C-4FC5-95DA-04F7B7A5D0EF}" destId="{F34CF570-A6B4-4ED1-89B8-2E1926AFC071}" srcOrd="0" destOrd="0" presId="urn:microsoft.com/office/officeart/2005/8/layout/vProcess5"/>
    <dgm:cxn modelId="{C81E0FDB-B7DE-40DB-B6DA-A69ABC93F5EA}" srcId="{0185E4B5-B6B5-4AE9-A484-407EDA8E1CEE}" destId="{F4570348-991B-4AE6-A5FA-52E321D859E0}" srcOrd="3" destOrd="0" parTransId="{FF663E21-76C8-43BD-AA73-08B0E9EAC095}" sibTransId="{7CAFF15C-F2E0-4B54-A144-0DD7AADEE270}"/>
    <dgm:cxn modelId="{CB80CDE0-0FDB-49F2-ADD5-3A593F5DD302}" type="presOf" srcId="{3564F69D-61D0-4EAB-9B50-8B28CB9044EA}" destId="{946CFFB1-66A9-4719-B24E-EA67098BE171}" srcOrd="1" destOrd="0" presId="urn:microsoft.com/office/officeart/2005/8/layout/vProcess5"/>
    <dgm:cxn modelId="{35B153E5-71CB-4B18-819A-8E2473183E67}" type="presOf" srcId="{7CAFF15C-F2E0-4B54-A144-0DD7AADEE270}" destId="{F65EE04E-37D2-4A5B-A438-2667415B6B18}" srcOrd="0" destOrd="0" presId="urn:microsoft.com/office/officeart/2005/8/layout/vProcess5"/>
    <dgm:cxn modelId="{F5C3E7E6-2438-4935-A2CD-540C04305436}" type="presOf" srcId="{E7AE049D-B816-4C04-886B-2ECA09C7245F}" destId="{DF7970EF-5574-4CDD-9775-151B447ACE7A}" srcOrd="0" destOrd="0" presId="urn:microsoft.com/office/officeart/2005/8/layout/vProcess5"/>
    <dgm:cxn modelId="{BE9AEEEC-8F96-4BBD-8476-3CE0F14DD614}" type="presOf" srcId="{39A31736-502C-4FC5-95DA-04F7B7A5D0EF}" destId="{D2B100DA-2D55-4632-A8C4-438963C50010}" srcOrd="1" destOrd="0" presId="urn:microsoft.com/office/officeart/2005/8/layout/vProcess5"/>
    <dgm:cxn modelId="{2E9862D4-D1B2-488F-B453-47B5F82A5CCB}" type="presParOf" srcId="{ECC484B7-ED14-423B-A5DE-BDE7C87B4E39}" destId="{A4E65939-B38A-4062-9064-CA80E064AAF5}" srcOrd="0" destOrd="0" presId="urn:microsoft.com/office/officeart/2005/8/layout/vProcess5"/>
    <dgm:cxn modelId="{00027F5A-8EF7-43F8-8350-4E16A4C126C7}" type="presParOf" srcId="{ECC484B7-ED14-423B-A5DE-BDE7C87B4E39}" destId="{F34CF570-A6B4-4ED1-89B8-2E1926AFC071}" srcOrd="1" destOrd="0" presId="urn:microsoft.com/office/officeart/2005/8/layout/vProcess5"/>
    <dgm:cxn modelId="{F187F3C3-4605-4DAE-B4B2-EDF6D2AB8DBC}" type="presParOf" srcId="{ECC484B7-ED14-423B-A5DE-BDE7C87B4E39}" destId="{0CC5F19A-2FF3-4A6E-80D2-AC068200FD8F}" srcOrd="2" destOrd="0" presId="urn:microsoft.com/office/officeart/2005/8/layout/vProcess5"/>
    <dgm:cxn modelId="{885BEE72-B174-410E-885A-C17B0DD25E75}" type="presParOf" srcId="{ECC484B7-ED14-423B-A5DE-BDE7C87B4E39}" destId="{487DDF81-4097-4882-B364-9688187B5144}" srcOrd="3" destOrd="0" presId="urn:microsoft.com/office/officeart/2005/8/layout/vProcess5"/>
    <dgm:cxn modelId="{A68927D3-1D94-4810-BB1B-6DF1B9F72A2E}" type="presParOf" srcId="{ECC484B7-ED14-423B-A5DE-BDE7C87B4E39}" destId="{EB3BB70B-E4C4-4540-AB93-84C909659373}" srcOrd="4" destOrd="0" presId="urn:microsoft.com/office/officeart/2005/8/layout/vProcess5"/>
    <dgm:cxn modelId="{1680EC67-BF9D-4104-9409-679E0AFBE6A8}" type="presParOf" srcId="{ECC484B7-ED14-423B-A5DE-BDE7C87B4E39}" destId="{E440F729-48ED-4744-B6B1-AC3B0E76619B}" srcOrd="5" destOrd="0" presId="urn:microsoft.com/office/officeart/2005/8/layout/vProcess5"/>
    <dgm:cxn modelId="{D3CB7DD8-9B84-4AEF-8063-88C806771BDC}" type="presParOf" srcId="{ECC484B7-ED14-423B-A5DE-BDE7C87B4E39}" destId="{DF7970EF-5574-4CDD-9775-151B447ACE7A}" srcOrd="6" destOrd="0" presId="urn:microsoft.com/office/officeart/2005/8/layout/vProcess5"/>
    <dgm:cxn modelId="{F213CD12-2FA6-44E1-9DC7-D6D122E091DD}" type="presParOf" srcId="{ECC484B7-ED14-423B-A5DE-BDE7C87B4E39}" destId="{E8880544-E082-4ACF-BF21-E1E9C3476CC2}" srcOrd="7" destOrd="0" presId="urn:microsoft.com/office/officeart/2005/8/layout/vProcess5"/>
    <dgm:cxn modelId="{9C9AC615-D8A2-4E4C-A3C9-8FBE54D086C5}" type="presParOf" srcId="{ECC484B7-ED14-423B-A5DE-BDE7C87B4E39}" destId="{684A6793-7FA0-4B01-8691-2D3D38A1DE1D}" srcOrd="8" destOrd="0" presId="urn:microsoft.com/office/officeart/2005/8/layout/vProcess5"/>
    <dgm:cxn modelId="{7FB4C1A2-E4C2-48EE-989E-AE456E8D8916}" type="presParOf" srcId="{ECC484B7-ED14-423B-A5DE-BDE7C87B4E39}" destId="{F65EE04E-37D2-4A5B-A438-2667415B6B18}" srcOrd="9" destOrd="0" presId="urn:microsoft.com/office/officeart/2005/8/layout/vProcess5"/>
    <dgm:cxn modelId="{9AA5F206-B8E3-4DBE-999D-40881F3E2C0D}" type="presParOf" srcId="{ECC484B7-ED14-423B-A5DE-BDE7C87B4E39}" destId="{D2B100DA-2D55-4632-A8C4-438963C50010}" srcOrd="10" destOrd="0" presId="urn:microsoft.com/office/officeart/2005/8/layout/vProcess5"/>
    <dgm:cxn modelId="{A51F38E0-B513-40B9-BEF2-ADC266F35116}" type="presParOf" srcId="{ECC484B7-ED14-423B-A5DE-BDE7C87B4E39}" destId="{F0AD2876-839C-4E5B-9A00-BE4C6527F699}" srcOrd="11" destOrd="0" presId="urn:microsoft.com/office/officeart/2005/8/layout/vProcess5"/>
    <dgm:cxn modelId="{7E9F5780-86F1-4E22-B7AB-23573AAB1BB7}" type="presParOf" srcId="{ECC484B7-ED14-423B-A5DE-BDE7C87B4E39}" destId="{946CFFB1-66A9-4719-B24E-EA67098BE171}" srcOrd="12" destOrd="0" presId="urn:microsoft.com/office/officeart/2005/8/layout/vProcess5"/>
    <dgm:cxn modelId="{39DFBD29-AA22-4B16-AA1A-87D300A0AA1C}" type="presParOf" srcId="{ECC484B7-ED14-423B-A5DE-BDE7C87B4E39}" destId="{361A43EA-C66A-4395-9A8A-65CF6BA3CF0F}" srcOrd="13" destOrd="0" presId="urn:microsoft.com/office/officeart/2005/8/layout/vProcess5"/>
    <dgm:cxn modelId="{64E8160A-D3C7-4003-88F9-3A7B9BCA97B4}" type="presParOf" srcId="{ECC484B7-ED14-423B-A5DE-BDE7C87B4E39}" destId="{896D0172-E9CE-4B64-B9D5-4DB1825B3BAB}"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BCB5FF-E510-4D2D-B71E-34092A6578C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664ACE3-D4B8-4870-98EC-B0F38FF749C5}">
      <dgm:prSet/>
      <dgm:spPr/>
      <dgm:t>
        <a:bodyPr/>
        <a:lstStyle/>
        <a:p>
          <a:pPr>
            <a:lnSpc>
              <a:spcPct val="100000"/>
            </a:lnSpc>
          </a:pPr>
          <a:r>
            <a:rPr lang="en-US" dirty="0"/>
            <a:t>-Sn: Host discovery</a:t>
          </a:r>
        </a:p>
      </dgm:t>
    </dgm:pt>
    <dgm:pt modelId="{67B0A311-DF40-49D3-AE6A-1870656314D1}" type="parTrans" cxnId="{1F6E66D2-4B45-4F90-8457-9574AA1B9336}">
      <dgm:prSet/>
      <dgm:spPr/>
      <dgm:t>
        <a:bodyPr/>
        <a:lstStyle/>
        <a:p>
          <a:endParaRPr lang="en-US"/>
        </a:p>
      </dgm:t>
    </dgm:pt>
    <dgm:pt modelId="{80C1CD53-D904-41B1-A6B1-51827B5EB9E6}" type="sibTrans" cxnId="{1F6E66D2-4B45-4F90-8457-9574AA1B9336}">
      <dgm:prSet/>
      <dgm:spPr/>
      <dgm:t>
        <a:bodyPr/>
        <a:lstStyle/>
        <a:p>
          <a:endParaRPr lang="en-US"/>
        </a:p>
      </dgm:t>
    </dgm:pt>
    <dgm:pt modelId="{80CEAFEC-B47A-41EB-B85E-17B25E51A984}">
      <dgm:prSet/>
      <dgm:spPr/>
      <dgm:t>
        <a:bodyPr/>
        <a:lstStyle/>
        <a:p>
          <a:pPr>
            <a:lnSpc>
              <a:spcPct val="100000"/>
            </a:lnSpc>
          </a:pPr>
          <a:r>
            <a:rPr lang="en-US" dirty="0"/>
            <a:t>-</a:t>
          </a:r>
          <a:r>
            <a:rPr lang="en-US" dirty="0" err="1"/>
            <a:t>sS</a:t>
          </a:r>
          <a:r>
            <a:rPr lang="en-US" dirty="0"/>
            <a:t>: TCP SYN scan (stealth scan).</a:t>
          </a:r>
        </a:p>
      </dgm:t>
    </dgm:pt>
    <dgm:pt modelId="{26278118-4368-47F3-9026-F72FE94B338D}" type="parTrans" cxnId="{BAB028B3-10FB-499D-BDAB-70EFA293EDB8}">
      <dgm:prSet/>
      <dgm:spPr/>
      <dgm:t>
        <a:bodyPr/>
        <a:lstStyle/>
        <a:p>
          <a:endParaRPr lang="en-US"/>
        </a:p>
      </dgm:t>
    </dgm:pt>
    <dgm:pt modelId="{980819E6-FE9D-476C-AAB7-064988CE337E}" type="sibTrans" cxnId="{BAB028B3-10FB-499D-BDAB-70EFA293EDB8}">
      <dgm:prSet/>
      <dgm:spPr/>
      <dgm:t>
        <a:bodyPr/>
        <a:lstStyle/>
        <a:p>
          <a:endParaRPr lang="en-US"/>
        </a:p>
      </dgm:t>
    </dgm:pt>
    <dgm:pt modelId="{1A64BF3B-E428-4CA8-B593-9D0107BA6113}">
      <dgm:prSet/>
      <dgm:spPr/>
      <dgm:t>
        <a:bodyPr/>
        <a:lstStyle/>
        <a:p>
          <a:pPr>
            <a:lnSpc>
              <a:spcPct val="100000"/>
            </a:lnSpc>
          </a:pPr>
          <a:r>
            <a:rPr lang="en-US" dirty="0"/>
            <a:t>-</a:t>
          </a:r>
          <a:r>
            <a:rPr lang="en-US" dirty="0" err="1"/>
            <a:t>sV</a:t>
          </a:r>
          <a:r>
            <a:rPr lang="en-US" dirty="0"/>
            <a:t>: Version detection scan.</a:t>
          </a:r>
        </a:p>
      </dgm:t>
    </dgm:pt>
    <dgm:pt modelId="{2FD85A73-E8CA-4C3E-8929-BB6A1EEFBFD6}" type="parTrans" cxnId="{BEE4300E-38C1-4954-8112-63F4D34A0C1C}">
      <dgm:prSet/>
      <dgm:spPr/>
      <dgm:t>
        <a:bodyPr/>
        <a:lstStyle/>
        <a:p>
          <a:endParaRPr lang="en-US"/>
        </a:p>
      </dgm:t>
    </dgm:pt>
    <dgm:pt modelId="{D9485CE3-A8A8-4E1A-B5F1-24B4FD268286}" type="sibTrans" cxnId="{BEE4300E-38C1-4954-8112-63F4D34A0C1C}">
      <dgm:prSet/>
      <dgm:spPr/>
      <dgm:t>
        <a:bodyPr/>
        <a:lstStyle/>
        <a:p>
          <a:endParaRPr lang="en-US"/>
        </a:p>
      </dgm:t>
    </dgm:pt>
    <dgm:pt modelId="{212F2F0A-ED21-4693-8930-A64957B66D3E}">
      <dgm:prSet/>
      <dgm:spPr/>
      <dgm:t>
        <a:bodyPr/>
        <a:lstStyle/>
        <a:p>
          <a:pPr>
            <a:lnSpc>
              <a:spcPct val="100000"/>
            </a:lnSpc>
          </a:pPr>
          <a:r>
            <a:rPr lang="en-US"/>
            <a:t>-O: OS detection scan.</a:t>
          </a:r>
        </a:p>
      </dgm:t>
    </dgm:pt>
    <dgm:pt modelId="{92ECDEC2-E7C8-483C-BD2F-0FE159B02964}" type="parTrans" cxnId="{B7754BED-C48B-4B0B-8762-01D25FC4D45F}">
      <dgm:prSet/>
      <dgm:spPr/>
      <dgm:t>
        <a:bodyPr/>
        <a:lstStyle/>
        <a:p>
          <a:endParaRPr lang="en-US"/>
        </a:p>
      </dgm:t>
    </dgm:pt>
    <dgm:pt modelId="{8FB019A9-D4EA-4157-9801-E9FF72655A95}" type="sibTrans" cxnId="{B7754BED-C48B-4B0B-8762-01D25FC4D45F}">
      <dgm:prSet/>
      <dgm:spPr/>
      <dgm:t>
        <a:bodyPr/>
        <a:lstStyle/>
        <a:p>
          <a:endParaRPr lang="en-US"/>
        </a:p>
      </dgm:t>
    </dgm:pt>
    <dgm:pt modelId="{523469AB-B888-4ACF-8BFF-6D6786EF7419}">
      <dgm:prSet/>
      <dgm:spPr/>
      <dgm:t>
        <a:bodyPr/>
        <a:lstStyle/>
        <a:p>
          <a:pPr>
            <a:lnSpc>
              <a:spcPct val="100000"/>
            </a:lnSpc>
          </a:pPr>
          <a:r>
            <a:rPr lang="en-US" dirty="0"/>
            <a:t>-</a:t>
          </a:r>
          <a:r>
            <a:rPr lang="en-US" dirty="0">
              <a:highlight>
                <a:srgbClr val="FFFF00"/>
              </a:highlight>
            </a:rPr>
            <a:t>A</a:t>
          </a:r>
          <a:r>
            <a:rPr lang="en-US">
              <a:highlight>
                <a:srgbClr val="FFFF00"/>
              </a:highlight>
            </a:rPr>
            <a:t>: Aggressive </a:t>
          </a:r>
          <a:r>
            <a:rPr lang="en-US" dirty="0">
              <a:highlight>
                <a:srgbClr val="FFFF00"/>
              </a:highlight>
            </a:rPr>
            <a:t>scan </a:t>
          </a:r>
          <a:r>
            <a:rPr lang="en-US" dirty="0"/>
            <a:t>(OS detection, version detection, script scanning, and traceroute).</a:t>
          </a:r>
        </a:p>
      </dgm:t>
    </dgm:pt>
    <dgm:pt modelId="{BB43F75F-A3A9-4FB8-B6A5-49CC9B099E69}" type="parTrans" cxnId="{D5D8EC99-D57F-46DE-BC78-6C81ADDBADD3}">
      <dgm:prSet/>
      <dgm:spPr/>
      <dgm:t>
        <a:bodyPr/>
        <a:lstStyle/>
        <a:p>
          <a:endParaRPr lang="en-US"/>
        </a:p>
      </dgm:t>
    </dgm:pt>
    <dgm:pt modelId="{5E608F4F-EE0E-4EF1-A887-7102D0360897}" type="sibTrans" cxnId="{D5D8EC99-D57F-46DE-BC78-6C81ADDBADD3}">
      <dgm:prSet/>
      <dgm:spPr/>
      <dgm:t>
        <a:bodyPr/>
        <a:lstStyle/>
        <a:p>
          <a:endParaRPr lang="en-US"/>
        </a:p>
      </dgm:t>
    </dgm:pt>
    <dgm:pt modelId="{29DE713E-1000-4519-ADBF-5D7E0D7FA95D}" type="pres">
      <dgm:prSet presAssocID="{A2BCB5FF-E510-4D2D-B71E-34092A6578C9}" presName="root" presStyleCnt="0">
        <dgm:presLayoutVars>
          <dgm:dir/>
          <dgm:resizeHandles val="exact"/>
        </dgm:presLayoutVars>
      </dgm:prSet>
      <dgm:spPr/>
    </dgm:pt>
    <dgm:pt modelId="{E5962693-75A0-43BA-9607-A4A666E82038}" type="pres">
      <dgm:prSet presAssocID="{D664ACE3-D4B8-4870-98EC-B0F38FF749C5}" presName="compNode" presStyleCnt="0"/>
      <dgm:spPr/>
    </dgm:pt>
    <dgm:pt modelId="{9140D09A-C957-408A-B8D1-4B2111C49D3D}" type="pres">
      <dgm:prSet presAssocID="{D664ACE3-D4B8-4870-98EC-B0F38FF749C5}" presName="bgRect" presStyleLbl="bgShp" presStyleIdx="0" presStyleCnt="5" custLinFactNeighborX="-16681" custLinFactNeighborY="409"/>
      <dgm:spPr/>
    </dgm:pt>
    <dgm:pt modelId="{0B278D6D-2A2A-451A-8823-519FEB3BA589}" type="pres">
      <dgm:prSet presAssocID="{D664ACE3-D4B8-4870-98EC-B0F38FF749C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E0A14879-A080-485C-92F2-7ADC549FF80A}" type="pres">
      <dgm:prSet presAssocID="{D664ACE3-D4B8-4870-98EC-B0F38FF749C5}" presName="spaceRect" presStyleCnt="0"/>
      <dgm:spPr/>
    </dgm:pt>
    <dgm:pt modelId="{DDFE2FA2-7ED1-4D6B-8EE8-4814929985B3}" type="pres">
      <dgm:prSet presAssocID="{D664ACE3-D4B8-4870-98EC-B0F38FF749C5}" presName="parTx" presStyleLbl="revTx" presStyleIdx="0" presStyleCnt="5">
        <dgm:presLayoutVars>
          <dgm:chMax val="0"/>
          <dgm:chPref val="0"/>
        </dgm:presLayoutVars>
      </dgm:prSet>
      <dgm:spPr/>
    </dgm:pt>
    <dgm:pt modelId="{B4EB4757-16EE-47FC-A37E-E7C9D02AFB6A}" type="pres">
      <dgm:prSet presAssocID="{80C1CD53-D904-41B1-A6B1-51827B5EB9E6}" presName="sibTrans" presStyleCnt="0"/>
      <dgm:spPr/>
    </dgm:pt>
    <dgm:pt modelId="{BA665A82-E8B0-431A-B3E3-AE6122CCEE52}" type="pres">
      <dgm:prSet presAssocID="{80CEAFEC-B47A-41EB-B85E-17B25E51A984}" presName="compNode" presStyleCnt="0"/>
      <dgm:spPr/>
    </dgm:pt>
    <dgm:pt modelId="{79962431-107E-4863-AA02-8B127E0DC0AD}" type="pres">
      <dgm:prSet presAssocID="{80CEAFEC-B47A-41EB-B85E-17B25E51A984}" presName="bgRect" presStyleLbl="bgShp" presStyleIdx="1" presStyleCnt="5"/>
      <dgm:spPr/>
    </dgm:pt>
    <dgm:pt modelId="{56EED80C-3E55-4CDD-8E7E-8F464570E4B4}" type="pres">
      <dgm:prSet presAssocID="{80CEAFEC-B47A-41EB-B85E-17B25E51A98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mployee Badge"/>
        </a:ext>
      </dgm:extLst>
    </dgm:pt>
    <dgm:pt modelId="{B27EC7BB-4CBE-49F4-88C3-984926EB85DA}" type="pres">
      <dgm:prSet presAssocID="{80CEAFEC-B47A-41EB-B85E-17B25E51A984}" presName="spaceRect" presStyleCnt="0"/>
      <dgm:spPr/>
    </dgm:pt>
    <dgm:pt modelId="{2A30AF25-5002-406F-807E-0CD58C5EF585}" type="pres">
      <dgm:prSet presAssocID="{80CEAFEC-B47A-41EB-B85E-17B25E51A984}" presName="parTx" presStyleLbl="revTx" presStyleIdx="1" presStyleCnt="5">
        <dgm:presLayoutVars>
          <dgm:chMax val="0"/>
          <dgm:chPref val="0"/>
        </dgm:presLayoutVars>
      </dgm:prSet>
      <dgm:spPr/>
    </dgm:pt>
    <dgm:pt modelId="{2F2DC038-53B7-4F36-A65D-0218CAFB6877}" type="pres">
      <dgm:prSet presAssocID="{980819E6-FE9D-476C-AAB7-064988CE337E}" presName="sibTrans" presStyleCnt="0"/>
      <dgm:spPr/>
    </dgm:pt>
    <dgm:pt modelId="{DE622BC2-6219-4C37-928C-07FB283C14C7}" type="pres">
      <dgm:prSet presAssocID="{1A64BF3B-E428-4CA8-B593-9D0107BA6113}" presName="compNode" presStyleCnt="0"/>
      <dgm:spPr/>
    </dgm:pt>
    <dgm:pt modelId="{2C3EB71F-E859-40A0-B8A1-D0B7C40DF617}" type="pres">
      <dgm:prSet presAssocID="{1A64BF3B-E428-4CA8-B593-9D0107BA6113}" presName="bgRect" presStyleLbl="bgShp" presStyleIdx="2" presStyleCnt="5"/>
      <dgm:spPr/>
    </dgm:pt>
    <dgm:pt modelId="{76AC4AF7-16A7-4AD4-A592-FC8F044E8ECD}" type="pres">
      <dgm:prSet presAssocID="{1A64BF3B-E428-4CA8-B593-9D0107BA611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nosaur Footprints"/>
        </a:ext>
      </dgm:extLst>
    </dgm:pt>
    <dgm:pt modelId="{EC140E5B-B594-4DC5-A59F-7918A83C78BC}" type="pres">
      <dgm:prSet presAssocID="{1A64BF3B-E428-4CA8-B593-9D0107BA6113}" presName="spaceRect" presStyleCnt="0"/>
      <dgm:spPr/>
    </dgm:pt>
    <dgm:pt modelId="{707FF069-3473-4F50-AED2-F44687E33ECE}" type="pres">
      <dgm:prSet presAssocID="{1A64BF3B-E428-4CA8-B593-9D0107BA6113}" presName="parTx" presStyleLbl="revTx" presStyleIdx="2" presStyleCnt="5">
        <dgm:presLayoutVars>
          <dgm:chMax val="0"/>
          <dgm:chPref val="0"/>
        </dgm:presLayoutVars>
      </dgm:prSet>
      <dgm:spPr/>
    </dgm:pt>
    <dgm:pt modelId="{B29260ED-0C43-4353-8A86-E7C015A816FD}" type="pres">
      <dgm:prSet presAssocID="{D9485CE3-A8A8-4E1A-B5F1-24B4FD268286}" presName="sibTrans" presStyleCnt="0"/>
      <dgm:spPr/>
    </dgm:pt>
    <dgm:pt modelId="{F93437A9-4CDC-43B1-9244-2AEAB83129DB}" type="pres">
      <dgm:prSet presAssocID="{212F2F0A-ED21-4693-8930-A64957B66D3E}" presName="compNode" presStyleCnt="0"/>
      <dgm:spPr/>
    </dgm:pt>
    <dgm:pt modelId="{CF8B8223-2D27-47B3-A0CB-D4109F691103}" type="pres">
      <dgm:prSet presAssocID="{212F2F0A-ED21-4693-8930-A64957B66D3E}" presName="bgRect" presStyleLbl="bgShp" presStyleIdx="3" presStyleCnt="5"/>
      <dgm:spPr/>
    </dgm:pt>
    <dgm:pt modelId="{A9F4A2F1-4C4D-4F24-8A3B-B9FAC22DB934}" type="pres">
      <dgm:prSet presAssocID="{212F2F0A-ED21-4693-8930-A64957B66D3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32019A6D-4E16-4757-B37F-6BA60B8AF1CC}" type="pres">
      <dgm:prSet presAssocID="{212F2F0A-ED21-4693-8930-A64957B66D3E}" presName="spaceRect" presStyleCnt="0"/>
      <dgm:spPr/>
    </dgm:pt>
    <dgm:pt modelId="{98FE7F66-42E6-4A97-BA96-D3A5ECC5EC81}" type="pres">
      <dgm:prSet presAssocID="{212F2F0A-ED21-4693-8930-A64957B66D3E}" presName="parTx" presStyleLbl="revTx" presStyleIdx="3" presStyleCnt="5">
        <dgm:presLayoutVars>
          <dgm:chMax val="0"/>
          <dgm:chPref val="0"/>
        </dgm:presLayoutVars>
      </dgm:prSet>
      <dgm:spPr/>
    </dgm:pt>
    <dgm:pt modelId="{124C7010-46A4-48E5-846F-5B49E1B47A4D}" type="pres">
      <dgm:prSet presAssocID="{8FB019A9-D4EA-4157-9801-E9FF72655A95}" presName="sibTrans" presStyleCnt="0"/>
      <dgm:spPr/>
    </dgm:pt>
    <dgm:pt modelId="{68654A82-8D83-41C7-8138-4E0BA3847C13}" type="pres">
      <dgm:prSet presAssocID="{523469AB-B888-4ACF-8BFF-6D6786EF7419}" presName="compNode" presStyleCnt="0"/>
      <dgm:spPr/>
    </dgm:pt>
    <dgm:pt modelId="{88A4FD98-10FD-41E1-827B-D070999629AA}" type="pres">
      <dgm:prSet presAssocID="{523469AB-B888-4ACF-8BFF-6D6786EF7419}" presName="bgRect" presStyleLbl="bgShp" presStyleIdx="4" presStyleCnt="5"/>
      <dgm:spPr/>
    </dgm:pt>
    <dgm:pt modelId="{CEFF3A79-F8A1-4A73-8F11-04DEB16DB431}" type="pres">
      <dgm:prSet presAssocID="{523469AB-B888-4ACF-8BFF-6D6786EF741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code"/>
        </a:ext>
      </dgm:extLst>
    </dgm:pt>
    <dgm:pt modelId="{B98A2A68-5609-4B6B-A10D-9F4163D7F6E5}" type="pres">
      <dgm:prSet presAssocID="{523469AB-B888-4ACF-8BFF-6D6786EF7419}" presName="spaceRect" presStyleCnt="0"/>
      <dgm:spPr/>
    </dgm:pt>
    <dgm:pt modelId="{914BCC43-7D30-4444-9D55-59AB0E0ECC00}" type="pres">
      <dgm:prSet presAssocID="{523469AB-B888-4ACF-8BFF-6D6786EF7419}" presName="parTx" presStyleLbl="revTx" presStyleIdx="4" presStyleCnt="5">
        <dgm:presLayoutVars>
          <dgm:chMax val="0"/>
          <dgm:chPref val="0"/>
        </dgm:presLayoutVars>
      </dgm:prSet>
      <dgm:spPr/>
    </dgm:pt>
  </dgm:ptLst>
  <dgm:cxnLst>
    <dgm:cxn modelId="{E6BAC501-A56B-432D-8E7C-0C37B24C0B0B}" type="presOf" srcId="{D664ACE3-D4B8-4870-98EC-B0F38FF749C5}" destId="{DDFE2FA2-7ED1-4D6B-8EE8-4814929985B3}" srcOrd="0" destOrd="0" presId="urn:microsoft.com/office/officeart/2018/2/layout/IconVerticalSolidList"/>
    <dgm:cxn modelId="{BEE4300E-38C1-4954-8112-63F4D34A0C1C}" srcId="{A2BCB5FF-E510-4D2D-B71E-34092A6578C9}" destId="{1A64BF3B-E428-4CA8-B593-9D0107BA6113}" srcOrd="2" destOrd="0" parTransId="{2FD85A73-E8CA-4C3E-8929-BB6A1EEFBFD6}" sibTransId="{D9485CE3-A8A8-4E1A-B5F1-24B4FD268286}"/>
    <dgm:cxn modelId="{1E834813-B381-4E75-B78B-27DBB31B5FF8}" type="presOf" srcId="{523469AB-B888-4ACF-8BFF-6D6786EF7419}" destId="{914BCC43-7D30-4444-9D55-59AB0E0ECC00}" srcOrd="0" destOrd="0" presId="urn:microsoft.com/office/officeart/2018/2/layout/IconVerticalSolidList"/>
    <dgm:cxn modelId="{5DC8832D-C83F-40B7-B17C-F007C7BA50AA}" type="presOf" srcId="{A2BCB5FF-E510-4D2D-B71E-34092A6578C9}" destId="{29DE713E-1000-4519-ADBF-5D7E0D7FA95D}" srcOrd="0" destOrd="0" presId="urn:microsoft.com/office/officeart/2018/2/layout/IconVerticalSolidList"/>
    <dgm:cxn modelId="{81D6E257-5458-4525-93D0-684C086CFCD7}" type="presOf" srcId="{1A64BF3B-E428-4CA8-B593-9D0107BA6113}" destId="{707FF069-3473-4F50-AED2-F44687E33ECE}" srcOrd="0" destOrd="0" presId="urn:microsoft.com/office/officeart/2018/2/layout/IconVerticalSolidList"/>
    <dgm:cxn modelId="{4C153778-A89D-4729-8231-AE74D08915EA}" type="presOf" srcId="{212F2F0A-ED21-4693-8930-A64957B66D3E}" destId="{98FE7F66-42E6-4A97-BA96-D3A5ECC5EC81}" srcOrd="0" destOrd="0" presId="urn:microsoft.com/office/officeart/2018/2/layout/IconVerticalSolidList"/>
    <dgm:cxn modelId="{D5D8EC99-D57F-46DE-BC78-6C81ADDBADD3}" srcId="{A2BCB5FF-E510-4D2D-B71E-34092A6578C9}" destId="{523469AB-B888-4ACF-8BFF-6D6786EF7419}" srcOrd="4" destOrd="0" parTransId="{BB43F75F-A3A9-4FB8-B6A5-49CC9B099E69}" sibTransId="{5E608F4F-EE0E-4EF1-A887-7102D0360897}"/>
    <dgm:cxn modelId="{BAB028B3-10FB-499D-BDAB-70EFA293EDB8}" srcId="{A2BCB5FF-E510-4D2D-B71E-34092A6578C9}" destId="{80CEAFEC-B47A-41EB-B85E-17B25E51A984}" srcOrd="1" destOrd="0" parTransId="{26278118-4368-47F3-9026-F72FE94B338D}" sibTransId="{980819E6-FE9D-476C-AAB7-064988CE337E}"/>
    <dgm:cxn modelId="{1F6E66D2-4B45-4F90-8457-9574AA1B9336}" srcId="{A2BCB5FF-E510-4D2D-B71E-34092A6578C9}" destId="{D664ACE3-D4B8-4870-98EC-B0F38FF749C5}" srcOrd="0" destOrd="0" parTransId="{67B0A311-DF40-49D3-AE6A-1870656314D1}" sibTransId="{80C1CD53-D904-41B1-A6B1-51827B5EB9E6}"/>
    <dgm:cxn modelId="{C7CA6AD3-922A-404A-8329-5C53007B1FE8}" type="presOf" srcId="{80CEAFEC-B47A-41EB-B85E-17B25E51A984}" destId="{2A30AF25-5002-406F-807E-0CD58C5EF585}" srcOrd="0" destOrd="0" presId="urn:microsoft.com/office/officeart/2018/2/layout/IconVerticalSolidList"/>
    <dgm:cxn modelId="{B7754BED-C48B-4B0B-8762-01D25FC4D45F}" srcId="{A2BCB5FF-E510-4D2D-B71E-34092A6578C9}" destId="{212F2F0A-ED21-4693-8930-A64957B66D3E}" srcOrd="3" destOrd="0" parTransId="{92ECDEC2-E7C8-483C-BD2F-0FE159B02964}" sibTransId="{8FB019A9-D4EA-4157-9801-E9FF72655A95}"/>
    <dgm:cxn modelId="{3B065420-5DA6-495E-BEFE-39952D9A6D3D}" type="presParOf" srcId="{29DE713E-1000-4519-ADBF-5D7E0D7FA95D}" destId="{E5962693-75A0-43BA-9607-A4A666E82038}" srcOrd="0" destOrd="0" presId="urn:microsoft.com/office/officeart/2018/2/layout/IconVerticalSolidList"/>
    <dgm:cxn modelId="{30A76D8A-6B16-49AA-98CA-C024F4E7626C}" type="presParOf" srcId="{E5962693-75A0-43BA-9607-A4A666E82038}" destId="{9140D09A-C957-408A-B8D1-4B2111C49D3D}" srcOrd="0" destOrd="0" presId="urn:microsoft.com/office/officeart/2018/2/layout/IconVerticalSolidList"/>
    <dgm:cxn modelId="{944E9E34-E190-405E-9F6A-374614712285}" type="presParOf" srcId="{E5962693-75A0-43BA-9607-A4A666E82038}" destId="{0B278D6D-2A2A-451A-8823-519FEB3BA589}" srcOrd="1" destOrd="0" presId="urn:microsoft.com/office/officeart/2018/2/layout/IconVerticalSolidList"/>
    <dgm:cxn modelId="{E5F242CA-4F17-4B9D-B641-AC19F221D437}" type="presParOf" srcId="{E5962693-75A0-43BA-9607-A4A666E82038}" destId="{E0A14879-A080-485C-92F2-7ADC549FF80A}" srcOrd="2" destOrd="0" presId="urn:microsoft.com/office/officeart/2018/2/layout/IconVerticalSolidList"/>
    <dgm:cxn modelId="{5152B602-1D66-48FF-8612-79B18FC0C6D4}" type="presParOf" srcId="{E5962693-75A0-43BA-9607-A4A666E82038}" destId="{DDFE2FA2-7ED1-4D6B-8EE8-4814929985B3}" srcOrd="3" destOrd="0" presId="urn:microsoft.com/office/officeart/2018/2/layout/IconVerticalSolidList"/>
    <dgm:cxn modelId="{6D349A85-36F3-4493-8CAD-FA434E6A7741}" type="presParOf" srcId="{29DE713E-1000-4519-ADBF-5D7E0D7FA95D}" destId="{B4EB4757-16EE-47FC-A37E-E7C9D02AFB6A}" srcOrd="1" destOrd="0" presId="urn:microsoft.com/office/officeart/2018/2/layout/IconVerticalSolidList"/>
    <dgm:cxn modelId="{03EE1A54-D646-4196-AB5F-DA2C14E6D3C7}" type="presParOf" srcId="{29DE713E-1000-4519-ADBF-5D7E0D7FA95D}" destId="{BA665A82-E8B0-431A-B3E3-AE6122CCEE52}" srcOrd="2" destOrd="0" presId="urn:microsoft.com/office/officeart/2018/2/layout/IconVerticalSolidList"/>
    <dgm:cxn modelId="{D8FF6E2F-0560-4E78-AB06-62AF22D77371}" type="presParOf" srcId="{BA665A82-E8B0-431A-B3E3-AE6122CCEE52}" destId="{79962431-107E-4863-AA02-8B127E0DC0AD}" srcOrd="0" destOrd="0" presId="urn:microsoft.com/office/officeart/2018/2/layout/IconVerticalSolidList"/>
    <dgm:cxn modelId="{BC37C749-2C00-46A5-B2FA-1B6F58A97E28}" type="presParOf" srcId="{BA665A82-E8B0-431A-B3E3-AE6122CCEE52}" destId="{56EED80C-3E55-4CDD-8E7E-8F464570E4B4}" srcOrd="1" destOrd="0" presId="urn:microsoft.com/office/officeart/2018/2/layout/IconVerticalSolidList"/>
    <dgm:cxn modelId="{E9E46983-833F-41B5-B401-C2879A738BE1}" type="presParOf" srcId="{BA665A82-E8B0-431A-B3E3-AE6122CCEE52}" destId="{B27EC7BB-4CBE-49F4-88C3-984926EB85DA}" srcOrd="2" destOrd="0" presId="urn:microsoft.com/office/officeart/2018/2/layout/IconVerticalSolidList"/>
    <dgm:cxn modelId="{17E3B8B2-7B61-454C-AEF8-BDB9B64BF2FF}" type="presParOf" srcId="{BA665A82-E8B0-431A-B3E3-AE6122CCEE52}" destId="{2A30AF25-5002-406F-807E-0CD58C5EF585}" srcOrd="3" destOrd="0" presId="urn:microsoft.com/office/officeart/2018/2/layout/IconVerticalSolidList"/>
    <dgm:cxn modelId="{3340750D-6082-405C-8A31-2784BC64AD06}" type="presParOf" srcId="{29DE713E-1000-4519-ADBF-5D7E0D7FA95D}" destId="{2F2DC038-53B7-4F36-A65D-0218CAFB6877}" srcOrd="3" destOrd="0" presId="urn:microsoft.com/office/officeart/2018/2/layout/IconVerticalSolidList"/>
    <dgm:cxn modelId="{FCF18723-2DE7-418D-880C-82CC80EDC49F}" type="presParOf" srcId="{29DE713E-1000-4519-ADBF-5D7E0D7FA95D}" destId="{DE622BC2-6219-4C37-928C-07FB283C14C7}" srcOrd="4" destOrd="0" presId="urn:microsoft.com/office/officeart/2018/2/layout/IconVerticalSolidList"/>
    <dgm:cxn modelId="{C00C45FD-ECCA-4E08-BEF5-837109DF05C1}" type="presParOf" srcId="{DE622BC2-6219-4C37-928C-07FB283C14C7}" destId="{2C3EB71F-E859-40A0-B8A1-D0B7C40DF617}" srcOrd="0" destOrd="0" presId="urn:microsoft.com/office/officeart/2018/2/layout/IconVerticalSolidList"/>
    <dgm:cxn modelId="{E9B8513D-BD0E-48D4-9503-B6D67ED33FC4}" type="presParOf" srcId="{DE622BC2-6219-4C37-928C-07FB283C14C7}" destId="{76AC4AF7-16A7-4AD4-A592-FC8F044E8ECD}" srcOrd="1" destOrd="0" presId="urn:microsoft.com/office/officeart/2018/2/layout/IconVerticalSolidList"/>
    <dgm:cxn modelId="{DAB46503-EE35-4B37-9312-B27AFD35D124}" type="presParOf" srcId="{DE622BC2-6219-4C37-928C-07FB283C14C7}" destId="{EC140E5B-B594-4DC5-A59F-7918A83C78BC}" srcOrd="2" destOrd="0" presId="urn:microsoft.com/office/officeart/2018/2/layout/IconVerticalSolidList"/>
    <dgm:cxn modelId="{0FB25F72-70F9-40EA-8099-CF4E8087A7E5}" type="presParOf" srcId="{DE622BC2-6219-4C37-928C-07FB283C14C7}" destId="{707FF069-3473-4F50-AED2-F44687E33ECE}" srcOrd="3" destOrd="0" presId="urn:microsoft.com/office/officeart/2018/2/layout/IconVerticalSolidList"/>
    <dgm:cxn modelId="{F878F800-68E3-40AD-8A54-956502ADB374}" type="presParOf" srcId="{29DE713E-1000-4519-ADBF-5D7E0D7FA95D}" destId="{B29260ED-0C43-4353-8A86-E7C015A816FD}" srcOrd="5" destOrd="0" presId="urn:microsoft.com/office/officeart/2018/2/layout/IconVerticalSolidList"/>
    <dgm:cxn modelId="{50FBA0E4-0B9F-4A9B-BBBA-894EFFD9A76A}" type="presParOf" srcId="{29DE713E-1000-4519-ADBF-5D7E0D7FA95D}" destId="{F93437A9-4CDC-43B1-9244-2AEAB83129DB}" srcOrd="6" destOrd="0" presId="urn:microsoft.com/office/officeart/2018/2/layout/IconVerticalSolidList"/>
    <dgm:cxn modelId="{035DB210-D205-4CF4-AECA-22466122E6A1}" type="presParOf" srcId="{F93437A9-4CDC-43B1-9244-2AEAB83129DB}" destId="{CF8B8223-2D27-47B3-A0CB-D4109F691103}" srcOrd="0" destOrd="0" presId="urn:microsoft.com/office/officeart/2018/2/layout/IconVerticalSolidList"/>
    <dgm:cxn modelId="{49CB3421-F44C-4B72-9EDF-C7CF7489F0AB}" type="presParOf" srcId="{F93437A9-4CDC-43B1-9244-2AEAB83129DB}" destId="{A9F4A2F1-4C4D-4F24-8A3B-B9FAC22DB934}" srcOrd="1" destOrd="0" presId="urn:microsoft.com/office/officeart/2018/2/layout/IconVerticalSolidList"/>
    <dgm:cxn modelId="{90876187-1F80-42B0-BAFC-7FB8B6F51628}" type="presParOf" srcId="{F93437A9-4CDC-43B1-9244-2AEAB83129DB}" destId="{32019A6D-4E16-4757-B37F-6BA60B8AF1CC}" srcOrd="2" destOrd="0" presId="urn:microsoft.com/office/officeart/2018/2/layout/IconVerticalSolidList"/>
    <dgm:cxn modelId="{DBD257C7-1187-4593-961F-7DFF6FD966DD}" type="presParOf" srcId="{F93437A9-4CDC-43B1-9244-2AEAB83129DB}" destId="{98FE7F66-42E6-4A97-BA96-D3A5ECC5EC81}" srcOrd="3" destOrd="0" presId="urn:microsoft.com/office/officeart/2018/2/layout/IconVerticalSolidList"/>
    <dgm:cxn modelId="{A4C2415F-3118-4F52-9AF2-6323545BDBB0}" type="presParOf" srcId="{29DE713E-1000-4519-ADBF-5D7E0D7FA95D}" destId="{124C7010-46A4-48E5-846F-5B49E1B47A4D}" srcOrd="7" destOrd="0" presId="urn:microsoft.com/office/officeart/2018/2/layout/IconVerticalSolidList"/>
    <dgm:cxn modelId="{B2E2372A-6DA9-4183-981D-BFAF82B972CB}" type="presParOf" srcId="{29DE713E-1000-4519-ADBF-5D7E0D7FA95D}" destId="{68654A82-8D83-41C7-8138-4E0BA3847C13}" srcOrd="8" destOrd="0" presId="urn:microsoft.com/office/officeart/2018/2/layout/IconVerticalSolidList"/>
    <dgm:cxn modelId="{FD79557B-A1FA-4BB8-B4AF-7D0BF99ECE24}" type="presParOf" srcId="{68654A82-8D83-41C7-8138-4E0BA3847C13}" destId="{88A4FD98-10FD-41E1-827B-D070999629AA}" srcOrd="0" destOrd="0" presId="urn:microsoft.com/office/officeart/2018/2/layout/IconVerticalSolidList"/>
    <dgm:cxn modelId="{7E34C234-E5B1-4EBB-BD43-B005B483A105}" type="presParOf" srcId="{68654A82-8D83-41C7-8138-4E0BA3847C13}" destId="{CEFF3A79-F8A1-4A73-8F11-04DEB16DB431}" srcOrd="1" destOrd="0" presId="urn:microsoft.com/office/officeart/2018/2/layout/IconVerticalSolidList"/>
    <dgm:cxn modelId="{3216B643-C1BF-43B4-89C7-AD59A006796B}" type="presParOf" srcId="{68654A82-8D83-41C7-8138-4E0BA3847C13}" destId="{B98A2A68-5609-4B6B-A10D-9F4163D7F6E5}" srcOrd="2" destOrd="0" presId="urn:microsoft.com/office/officeart/2018/2/layout/IconVerticalSolidList"/>
    <dgm:cxn modelId="{E27D4367-EAE3-490F-A948-A8EB55AFE516}" type="presParOf" srcId="{68654A82-8D83-41C7-8138-4E0BA3847C13}" destId="{914BCC43-7D30-4444-9D55-59AB0E0ECC0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F4A2D5-39B0-4369-BED3-DD373897C90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0AC2BE3-B1D6-42F7-81BB-9C580B854B76}">
      <dgm:prSet/>
      <dgm:spPr/>
      <dgm:t>
        <a:bodyPr/>
        <a:lstStyle/>
        <a:p>
          <a:r>
            <a:rPr lang="en-IN" dirty="0"/>
            <a:t>-T0 (Paranoid): Extremely slow, avoids IDS detection.</a:t>
          </a:r>
          <a:endParaRPr lang="en-US" dirty="0"/>
        </a:p>
      </dgm:t>
    </dgm:pt>
    <dgm:pt modelId="{7AB18FD1-8C81-4C62-880E-773823362DD7}" type="parTrans" cxnId="{428A9A2C-679A-4B2C-8E26-11194427B5FF}">
      <dgm:prSet/>
      <dgm:spPr/>
      <dgm:t>
        <a:bodyPr/>
        <a:lstStyle/>
        <a:p>
          <a:endParaRPr lang="en-US"/>
        </a:p>
      </dgm:t>
    </dgm:pt>
    <dgm:pt modelId="{CA0F4160-2DA8-4FDF-A50E-BEA3D8647C03}" type="sibTrans" cxnId="{428A9A2C-679A-4B2C-8E26-11194427B5FF}">
      <dgm:prSet/>
      <dgm:spPr/>
      <dgm:t>
        <a:bodyPr/>
        <a:lstStyle/>
        <a:p>
          <a:endParaRPr lang="en-US"/>
        </a:p>
      </dgm:t>
    </dgm:pt>
    <dgm:pt modelId="{2829B72D-4448-46C9-AA3C-A41DCAC0A624}">
      <dgm:prSet/>
      <dgm:spPr/>
      <dgm:t>
        <a:bodyPr/>
        <a:lstStyle/>
        <a:p>
          <a:r>
            <a:rPr lang="en-IN"/>
            <a:t>-T1 (Sneaky): Slow and stealthy.</a:t>
          </a:r>
          <a:endParaRPr lang="en-US"/>
        </a:p>
      </dgm:t>
    </dgm:pt>
    <dgm:pt modelId="{B4DE6267-E9E4-4BA8-878D-78CADC754232}" type="parTrans" cxnId="{A75AFF1D-BC8D-481D-9C45-1E5E3BD4C6FA}">
      <dgm:prSet/>
      <dgm:spPr/>
      <dgm:t>
        <a:bodyPr/>
        <a:lstStyle/>
        <a:p>
          <a:endParaRPr lang="en-US"/>
        </a:p>
      </dgm:t>
    </dgm:pt>
    <dgm:pt modelId="{22A045DD-CA0C-4003-8351-24C6DC8E444E}" type="sibTrans" cxnId="{A75AFF1D-BC8D-481D-9C45-1E5E3BD4C6FA}">
      <dgm:prSet/>
      <dgm:spPr/>
      <dgm:t>
        <a:bodyPr/>
        <a:lstStyle/>
        <a:p>
          <a:endParaRPr lang="en-US"/>
        </a:p>
      </dgm:t>
    </dgm:pt>
    <dgm:pt modelId="{B173E08E-83EC-4963-B04E-F07229161D6F}">
      <dgm:prSet/>
      <dgm:spPr/>
      <dgm:t>
        <a:bodyPr/>
        <a:lstStyle/>
        <a:p>
          <a:r>
            <a:rPr lang="en-IN" dirty="0"/>
            <a:t>-</a:t>
          </a:r>
          <a:r>
            <a:rPr lang="en-IN" dirty="0">
              <a:highlight>
                <a:srgbClr val="FFFF00"/>
              </a:highlight>
            </a:rPr>
            <a:t>T2 (Polite): </a:t>
          </a:r>
          <a:r>
            <a:rPr lang="en-IN" dirty="0"/>
            <a:t>Slower than normal.</a:t>
          </a:r>
          <a:endParaRPr lang="en-US" dirty="0"/>
        </a:p>
      </dgm:t>
    </dgm:pt>
    <dgm:pt modelId="{1E340873-0DE8-4067-94B1-06AF9A109DAB}" type="parTrans" cxnId="{56A81C07-1B8A-4759-BD8D-8485FC9D9658}">
      <dgm:prSet/>
      <dgm:spPr/>
      <dgm:t>
        <a:bodyPr/>
        <a:lstStyle/>
        <a:p>
          <a:endParaRPr lang="en-US"/>
        </a:p>
      </dgm:t>
    </dgm:pt>
    <dgm:pt modelId="{E7A59123-F443-4963-B883-352D25A2F5F7}" type="sibTrans" cxnId="{56A81C07-1B8A-4759-BD8D-8485FC9D9658}">
      <dgm:prSet/>
      <dgm:spPr/>
      <dgm:t>
        <a:bodyPr/>
        <a:lstStyle/>
        <a:p>
          <a:endParaRPr lang="en-US"/>
        </a:p>
      </dgm:t>
    </dgm:pt>
    <dgm:pt modelId="{C9182694-7AF8-46B9-BBFA-26FE8AEA7DD7}">
      <dgm:prSet/>
      <dgm:spPr/>
      <dgm:t>
        <a:bodyPr/>
        <a:lstStyle/>
        <a:p>
          <a:r>
            <a:rPr lang="en-IN" dirty="0"/>
            <a:t>-</a:t>
          </a:r>
          <a:r>
            <a:rPr lang="en-IN" dirty="0">
              <a:highlight>
                <a:srgbClr val="FFFF00"/>
              </a:highlight>
            </a:rPr>
            <a:t>T3 (Normal): </a:t>
          </a:r>
          <a:r>
            <a:rPr lang="en-IN" dirty="0"/>
            <a:t>Default, balances speed and stealth.</a:t>
          </a:r>
          <a:endParaRPr lang="en-US" dirty="0"/>
        </a:p>
      </dgm:t>
    </dgm:pt>
    <dgm:pt modelId="{4CB2B6E3-18CD-4020-B5A7-3AE855D2A989}" type="parTrans" cxnId="{DA15430B-CD2C-479A-A6BF-F34B237866FE}">
      <dgm:prSet/>
      <dgm:spPr/>
      <dgm:t>
        <a:bodyPr/>
        <a:lstStyle/>
        <a:p>
          <a:endParaRPr lang="en-US"/>
        </a:p>
      </dgm:t>
    </dgm:pt>
    <dgm:pt modelId="{8230061C-C2F3-47A9-A1FE-19D4F457E484}" type="sibTrans" cxnId="{DA15430B-CD2C-479A-A6BF-F34B237866FE}">
      <dgm:prSet/>
      <dgm:spPr/>
      <dgm:t>
        <a:bodyPr/>
        <a:lstStyle/>
        <a:p>
          <a:endParaRPr lang="en-US"/>
        </a:p>
      </dgm:t>
    </dgm:pt>
    <dgm:pt modelId="{61CC3557-DEFF-4239-8C10-A28EE5180A57}">
      <dgm:prSet/>
      <dgm:spPr/>
      <dgm:t>
        <a:bodyPr/>
        <a:lstStyle/>
        <a:p>
          <a:r>
            <a:rPr lang="en-IN"/>
            <a:t>-T4 (Aggressive): Faster, ideal for LANs.</a:t>
          </a:r>
          <a:endParaRPr lang="en-US"/>
        </a:p>
      </dgm:t>
    </dgm:pt>
    <dgm:pt modelId="{690DEB9E-1002-4705-AAE4-0913BA22839A}" type="parTrans" cxnId="{204D1422-FDEE-415D-8F7C-10CC8F7B770D}">
      <dgm:prSet/>
      <dgm:spPr/>
      <dgm:t>
        <a:bodyPr/>
        <a:lstStyle/>
        <a:p>
          <a:endParaRPr lang="en-US"/>
        </a:p>
      </dgm:t>
    </dgm:pt>
    <dgm:pt modelId="{80D7BEC0-243D-4E5A-A58D-C3CDB4ED57A4}" type="sibTrans" cxnId="{204D1422-FDEE-415D-8F7C-10CC8F7B770D}">
      <dgm:prSet/>
      <dgm:spPr/>
      <dgm:t>
        <a:bodyPr/>
        <a:lstStyle/>
        <a:p>
          <a:endParaRPr lang="en-US"/>
        </a:p>
      </dgm:t>
    </dgm:pt>
    <dgm:pt modelId="{614470D3-A156-4ADF-9410-CD1035172FC5}">
      <dgm:prSet/>
      <dgm:spPr/>
      <dgm:t>
        <a:bodyPr/>
        <a:lstStyle/>
        <a:p>
          <a:r>
            <a:rPr lang="en-IN" dirty="0"/>
            <a:t>-</a:t>
          </a:r>
          <a:r>
            <a:rPr lang="en-IN" dirty="0">
              <a:highlight>
                <a:srgbClr val="FFFF00"/>
              </a:highlight>
            </a:rPr>
            <a:t>T5 (Insane): </a:t>
          </a:r>
          <a:r>
            <a:rPr lang="en-IN" dirty="0"/>
            <a:t>Very fast but may overload networks.</a:t>
          </a:r>
          <a:endParaRPr lang="en-US" dirty="0"/>
        </a:p>
      </dgm:t>
    </dgm:pt>
    <dgm:pt modelId="{03F701A2-6A01-4E54-95D1-778A48DFA87C}" type="parTrans" cxnId="{01939F87-46FA-4750-A59A-DE373957C930}">
      <dgm:prSet/>
      <dgm:spPr/>
      <dgm:t>
        <a:bodyPr/>
        <a:lstStyle/>
        <a:p>
          <a:endParaRPr lang="en-US"/>
        </a:p>
      </dgm:t>
    </dgm:pt>
    <dgm:pt modelId="{47F38FF8-1CCF-4101-B9C6-E7A9F53E6A66}" type="sibTrans" cxnId="{01939F87-46FA-4750-A59A-DE373957C930}">
      <dgm:prSet/>
      <dgm:spPr/>
      <dgm:t>
        <a:bodyPr/>
        <a:lstStyle/>
        <a:p>
          <a:endParaRPr lang="en-US"/>
        </a:p>
      </dgm:t>
    </dgm:pt>
    <dgm:pt modelId="{05E0A75A-1E61-45BD-AADB-89C9E457D300}" type="pres">
      <dgm:prSet presAssocID="{2BF4A2D5-39B0-4369-BED3-DD373897C90A}" presName="root" presStyleCnt="0">
        <dgm:presLayoutVars>
          <dgm:dir/>
          <dgm:resizeHandles val="exact"/>
        </dgm:presLayoutVars>
      </dgm:prSet>
      <dgm:spPr/>
    </dgm:pt>
    <dgm:pt modelId="{5DF2E3E8-4226-4943-8C09-554F39536BF1}" type="pres">
      <dgm:prSet presAssocID="{60AC2BE3-B1D6-42F7-81BB-9C580B854B76}" presName="compNode" presStyleCnt="0"/>
      <dgm:spPr/>
    </dgm:pt>
    <dgm:pt modelId="{4E403EE5-AB85-4D1D-92E3-E3F49395D8AC}" type="pres">
      <dgm:prSet presAssocID="{60AC2BE3-B1D6-42F7-81BB-9C580B854B76}" presName="bgRect" presStyleLbl="bgShp" presStyleIdx="0" presStyleCnt="6" custLinFactNeighborY="-11611"/>
      <dgm:spPr/>
    </dgm:pt>
    <dgm:pt modelId="{FE639F82-EEBD-4ED8-BFC8-9E09950F36A4}" type="pres">
      <dgm:prSet presAssocID="{60AC2BE3-B1D6-42F7-81BB-9C580B854B7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nake"/>
        </a:ext>
      </dgm:extLst>
    </dgm:pt>
    <dgm:pt modelId="{836BD1A3-E211-4D57-BA76-5C6DA9B5A8D4}" type="pres">
      <dgm:prSet presAssocID="{60AC2BE3-B1D6-42F7-81BB-9C580B854B76}" presName="spaceRect" presStyleCnt="0"/>
      <dgm:spPr/>
    </dgm:pt>
    <dgm:pt modelId="{9DFBD951-CD94-4DA1-BD59-CD596341D334}" type="pres">
      <dgm:prSet presAssocID="{60AC2BE3-B1D6-42F7-81BB-9C580B854B76}" presName="parTx" presStyleLbl="revTx" presStyleIdx="0" presStyleCnt="6">
        <dgm:presLayoutVars>
          <dgm:chMax val="0"/>
          <dgm:chPref val="0"/>
        </dgm:presLayoutVars>
      </dgm:prSet>
      <dgm:spPr/>
    </dgm:pt>
    <dgm:pt modelId="{41852CFE-26C6-4B06-8105-861D122CCDB5}" type="pres">
      <dgm:prSet presAssocID="{CA0F4160-2DA8-4FDF-A50E-BEA3D8647C03}" presName="sibTrans" presStyleCnt="0"/>
      <dgm:spPr/>
    </dgm:pt>
    <dgm:pt modelId="{F216AF14-324F-49F8-93AB-A70577B58242}" type="pres">
      <dgm:prSet presAssocID="{2829B72D-4448-46C9-AA3C-A41DCAC0A624}" presName="compNode" presStyleCnt="0"/>
      <dgm:spPr/>
    </dgm:pt>
    <dgm:pt modelId="{32599BD3-D837-4C48-BDE3-397AB25A2068}" type="pres">
      <dgm:prSet presAssocID="{2829B72D-4448-46C9-AA3C-A41DCAC0A624}" presName="bgRect" presStyleLbl="bgShp" presStyleIdx="1" presStyleCnt="6"/>
      <dgm:spPr/>
    </dgm:pt>
    <dgm:pt modelId="{62D6A9D6-EFC3-4F1D-A2EA-3F029E954C41}" type="pres">
      <dgm:prSet presAssocID="{2829B72D-4448-46C9-AA3C-A41DCAC0A62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urtle"/>
        </a:ext>
      </dgm:extLst>
    </dgm:pt>
    <dgm:pt modelId="{E8B80169-B330-4B09-AAFD-5BC01355645C}" type="pres">
      <dgm:prSet presAssocID="{2829B72D-4448-46C9-AA3C-A41DCAC0A624}" presName="spaceRect" presStyleCnt="0"/>
      <dgm:spPr/>
    </dgm:pt>
    <dgm:pt modelId="{111EF733-B0E4-417A-A189-BF77D941E934}" type="pres">
      <dgm:prSet presAssocID="{2829B72D-4448-46C9-AA3C-A41DCAC0A624}" presName="parTx" presStyleLbl="revTx" presStyleIdx="1" presStyleCnt="6">
        <dgm:presLayoutVars>
          <dgm:chMax val="0"/>
          <dgm:chPref val="0"/>
        </dgm:presLayoutVars>
      </dgm:prSet>
      <dgm:spPr/>
    </dgm:pt>
    <dgm:pt modelId="{50EAAF7A-A563-465A-B5E7-550F6B0CDCB0}" type="pres">
      <dgm:prSet presAssocID="{22A045DD-CA0C-4003-8351-24C6DC8E444E}" presName="sibTrans" presStyleCnt="0"/>
      <dgm:spPr/>
    </dgm:pt>
    <dgm:pt modelId="{3F09FCDB-9F18-4C6E-BECC-BA09C2705162}" type="pres">
      <dgm:prSet presAssocID="{B173E08E-83EC-4963-B04E-F07229161D6F}" presName="compNode" presStyleCnt="0"/>
      <dgm:spPr/>
    </dgm:pt>
    <dgm:pt modelId="{88B29EC4-32BE-4D20-BA1C-FB516023AAB8}" type="pres">
      <dgm:prSet presAssocID="{B173E08E-83EC-4963-B04E-F07229161D6F}" presName="bgRect" presStyleLbl="bgShp" presStyleIdx="2" presStyleCnt="6"/>
      <dgm:spPr/>
    </dgm:pt>
    <dgm:pt modelId="{2D4489F0-8499-4B55-83EA-7056932D4687}" type="pres">
      <dgm:prSet presAssocID="{B173E08E-83EC-4963-B04E-F07229161D6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ngue"/>
        </a:ext>
      </dgm:extLst>
    </dgm:pt>
    <dgm:pt modelId="{8B59591E-3AC3-431A-8197-B8C7E87CDD49}" type="pres">
      <dgm:prSet presAssocID="{B173E08E-83EC-4963-B04E-F07229161D6F}" presName="spaceRect" presStyleCnt="0"/>
      <dgm:spPr/>
    </dgm:pt>
    <dgm:pt modelId="{9451CD65-28EA-4599-AAE5-9F58B5D4791A}" type="pres">
      <dgm:prSet presAssocID="{B173E08E-83EC-4963-B04E-F07229161D6F}" presName="parTx" presStyleLbl="revTx" presStyleIdx="2" presStyleCnt="6">
        <dgm:presLayoutVars>
          <dgm:chMax val="0"/>
          <dgm:chPref val="0"/>
        </dgm:presLayoutVars>
      </dgm:prSet>
      <dgm:spPr/>
    </dgm:pt>
    <dgm:pt modelId="{851EA0E5-8356-4498-8AB6-420544B8EB37}" type="pres">
      <dgm:prSet presAssocID="{E7A59123-F443-4963-B883-352D25A2F5F7}" presName="sibTrans" presStyleCnt="0"/>
      <dgm:spPr/>
    </dgm:pt>
    <dgm:pt modelId="{E9E58D94-A7D0-410C-A6D5-39B35557ABBB}" type="pres">
      <dgm:prSet presAssocID="{C9182694-7AF8-46B9-BBFA-26FE8AEA7DD7}" presName="compNode" presStyleCnt="0"/>
      <dgm:spPr/>
    </dgm:pt>
    <dgm:pt modelId="{A7B4DBE2-31C7-4C5F-9EA2-91795BF30167}" type="pres">
      <dgm:prSet presAssocID="{C9182694-7AF8-46B9-BBFA-26FE8AEA7DD7}" presName="bgRect" presStyleLbl="bgShp" presStyleIdx="3" presStyleCnt="6"/>
      <dgm:spPr/>
    </dgm:pt>
    <dgm:pt modelId="{2DA88633-B7F6-4CCD-B9B4-73505803BED1}" type="pres">
      <dgm:prSet presAssocID="{C9182694-7AF8-46B9-BBFA-26FE8AEA7DD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ilot"/>
        </a:ext>
      </dgm:extLst>
    </dgm:pt>
    <dgm:pt modelId="{5CD077CD-C417-425F-8F89-4264BD1D4133}" type="pres">
      <dgm:prSet presAssocID="{C9182694-7AF8-46B9-BBFA-26FE8AEA7DD7}" presName="spaceRect" presStyleCnt="0"/>
      <dgm:spPr/>
    </dgm:pt>
    <dgm:pt modelId="{BE382306-BA6E-46A6-BA9C-3058E6D8B13F}" type="pres">
      <dgm:prSet presAssocID="{C9182694-7AF8-46B9-BBFA-26FE8AEA7DD7}" presName="parTx" presStyleLbl="revTx" presStyleIdx="3" presStyleCnt="6">
        <dgm:presLayoutVars>
          <dgm:chMax val="0"/>
          <dgm:chPref val="0"/>
        </dgm:presLayoutVars>
      </dgm:prSet>
      <dgm:spPr/>
    </dgm:pt>
    <dgm:pt modelId="{1DB4B31C-2969-4EC4-A063-FA3DF0C647E6}" type="pres">
      <dgm:prSet presAssocID="{8230061C-C2F3-47A9-A1FE-19D4F457E484}" presName="sibTrans" presStyleCnt="0"/>
      <dgm:spPr/>
    </dgm:pt>
    <dgm:pt modelId="{94187263-F9A9-4D0C-A50C-3F27A7D196C4}" type="pres">
      <dgm:prSet presAssocID="{61CC3557-DEFF-4239-8C10-A28EE5180A57}" presName="compNode" presStyleCnt="0"/>
      <dgm:spPr/>
    </dgm:pt>
    <dgm:pt modelId="{18214135-D4DC-4DE0-B52E-CBD5396501A7}" type="pres">
      <dgm:prSet presAssocID="{61CC3557-DEFF-4239-8C10-A28EE5180A57}" presName="bgRect" presStyleLbl="bgShp" presStyleIdx="4" presStyleCnt="6"/>
      <dgm:spPr/>
    </dgm:pt>
    <dgm:pt modelId="{C51760A9-665B-4469-85B3-CBE1693EC8B1}" type="pres">
      <dgm:prSet presAssocID="{61CC3557-DEFF-4239-8C10-A28EE5180A5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cessor"/>
        </a:ext>
      </dgm:extLst>
    </dgm:pt>
    <dgm:pt modelId="{A50CA094-3CE7-4623-A296-86268A3BC673}" type="pres">
      <dgm:prSet presAssocID="{61CC3557-DEFF-4239-8C10-A28EE5180A57}" presName="spaceRect" presStyleCnt="0"/>
      <dgm:spPr/>
    </dgm:pt>
    <dgm:pt modelId="{86203B92-8F08-4C42-B472-D2E9B8E38C12}" type="pres">
      <dgm:prSet presAssocID="{61CC3557-DEFF-4239-8C10-A28EE5180A57}" presName="parTx" presStyleLbl="revTx" presStyleIdx="4" presStyleCnt="6">
        <dgm:presLayoutVars>
          <dgm:chMax val="0"/>
          <dgm:chPref val="0"/>
        </dgm:presLayoutVars>
      </dgm:prSet>
      <dgm:spPr/>
    </dgm:pt>
    <dgm:pt modelId="{5D1EC650-A955-4257-B6C3-60047DF9024F}" type="pres">
      <dgm:prSet presAssocID="{80D7BEC0-243D-4E5A-A58D-C3CDB4ED57A4}" presName="sibTrans" presStyleCnt="0"/>
      <dgm:spPr/>
    </dgm:pt>
    <dgm:pt modelId="{98083D77-DB45-43E7-B5F0-5BA992CB9442}" type="pres">
      <dgm:prSet presAssocID="{614470D3-A156-4ADF-9410-CD1035172FC5}" presName="compNode" presStyleCnt="0"/>
      <dgm:spPr/>
    </dgm:pt>
    <dgm:pt modelId="{0770230A-44F5-43A4-AC94-DAF74CCEFAD9}" type="pres">
      <dgm:prSet presAssocID="{614470D3-A156-4ADF-9410-CD1035172FC5}" presName="bgRect" presStyleLbl="bgShp" presStyleIdx="5" presStyleCnt="6"/>
      <dgm:spPr/>
    </dgm:pt>
    <dgm:pt modelId="{AA37D21F-E451-49A6-B1DC-7C46A85DF343}" type="pres">
      <dgm:prSet presAssocID="{614470D3-A156-4ADF-9410-CD1035172FC5}"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onfused Person"/>
        </a:ext>
      </dgm:extLst>
    </dgm:pt>
    <dgm:pt modelId="{82EC5A19-41CB-4BD0-9E45-FD77B7021E8C}" type="pres">
      <dgm:prSet presAssocID="{614470D3-A156-4ADF-9410-CD1035172FC5}" presName="spaceRect" presStyleCnt="0"/>
      <dgm:spPr/>
    </dgm:pt>
    <dgm:pt modelId="{90981A25-F15A-40BE-BB67-752633066AB9}" type="pres">
      <dgm:prSet presAssocID="{614470D3-A156-4ADF-9410-CD1035172FC5}" presName="parTx" presStyleLbl="revTx" presStyleIdx="5" presStyleCnt="6">
        <dgm:presLayoutVars>
          <dgm:chMax val="0"/>
          <dgm:chPref val="0"/>
        </dgm:presLayoutVars>
      </dgm:prSet>
      <dgm:spPr/>
    </dgm:pt>
  </dgm:ptLst>
  <dgm:cxnLst>
    <dgm:cxn modelId="{56A81C07-1B8A-4759-BD8D-8485FC9D9658}" srcId="{2BF4A2D5-39B0-4369-BED3-DD373897C90A}" destId="{B173E08E-83EC-4963-B04E-F07229161D6F}" srcOrd="2" destOrd="0" parTransId="{1E340873-0DE8-4067-94B1-06AF9A109DAB}" sibTransId="{E7A59123-F443-4963-B883-352D25A2F5F7}"/>
    <dgm:cxn modelId="{DA15430B-CD2C-479A-A6BF-F34B237866FE}" srcId="{2BF4A2D5-39B0-4369-BED3-DD373897C90A}" destId="{C9182694-7AF8-46B9-BBFA-26FE8AEA7DD7}" srcOrd="3" destOrd="0" parTransId="{4CB2B6E3-18CD-4020-B5A7-3AE855D2A989}" sibTransId="{8230061C-C2F3-47A9-A1FE-19D4F457E484}"/>
    <dgm:cxn modelId="{A75AFF1D-BC8D-481D-9C45-1E5E3BD4C6FA}" srcId="{2BF4A2D5-39B0-4369-BED3-DD373897C90A}" destId="{2829B72D-4448-46C9-AA3C-A41DCAC0A624}" srcOrd="1" destOrd="0" parTransId="{B4DE6267-E9E4-4BA8-878D-78CADC754232}" sibTransId="{22A045DD-CA0C-4003-8351-24C6DC8E444E}"/>
    <dgm:cxn modelId="{204D1422-FDEE-415D-8F7C-10CC8F7B770D}" srcId="{2BF4A2D5-39B0-4369-BED3-DD373897C90A}" destId="{61CC3557-DEFF-4239-8C10-A28EE5180A57}" srcOrd="4" destOrd="0" parTransId="{690DEB9E-1002-4705-AAE4-0913BA22839A}" sibTransId="{80D7BEC0-243D-4E5A-A58D-C3CDB4ED57A4}"/>
    <dgm:cxn modelId="{428A9A2C-679A-4B2C-8E26-11194427B5FF}" srcId="{2BF4A2D5-39B0-4369-BED3-DD373897C90A}" destId="{60AC2BE3-B1D6-42F7-81BB-9C580B854B76}" srcOrd="0" destOrd="0" parTransId="{7AB18FD1-8C81-4C62-880E-773823362DD7}" sibTransId="{CA0F4160-2DA8-4FDF-A50E-BEA3D8647C03}"/>
    <dgm:cxn modelId="{1CE9F83A-63B2-4C19-BC11-9F7565630C60}" type="presOf" srcId="{2829B72D-4448-46C9-AA3C-A41DCAC0A624}" destId="{111EF733-B0E4-417A-A189-BF77D941E934}" srcOrd="0" destOrd="0" presId="urn:microsoft.com/office/officeart/2018/2/layout/IconVerticalSolidList"/>
    <dgm:cxn modelId="{C99D2D4A-CA84-4B3A-A4A5-124E31B9616C}" type="presOf" srcId="{614470D3-A156-4ADF-9410-CD1035172FC5}" destId="{90981A25-F15A-40BE-BB67-752633066AB9}" srcOrd="0" destOrd="0" presId="urn:microsoft.com/office/officeart/2018/2/layout/IconVerticalSolidList"/>
    <dgm:cxn modelId="{01939F87-46FA-4750-A59A-DE373957C930}" srcId="{2BF4A2D5-39B0-4369-BED3-DD373897C90A}" destId="{614470D3-A156-4ADF-9410-CD1035172FC5}" srcOrd="5" destOrd="0" parTransId="{03F701A2-6A01-4E54-95D1-778A48DFA87C}" sibTransId="{47F38FF8-1CCF-4101-B9C6-E7A9F53E6A66}"/>
    <dgm:cxn modelId="{7908BFA1-487E-4897-A795-9C21EF4A8A2B}" type="presOf" srcId="{C9182694-7AF8-46B9-BBFA-26FE8AEA7DD7}" destId="{BE382306-BA6E-46A6-BA9C-3058E6D8B13F}" srcOrd="0" destOrd="0" presId="urn:microsoft.com/office/officeart/2018/2/layout/IconVerticalSolidList"/>
    <dgm:cxn modelId="{87D0C8CF-F234-4278-AB47-18B2ED6F313F}" type="presOf" srcId="{60AC2BE3-B1D6-42F7-81BB-9C580B854B76}" destId="{9DFBD951-CD94-4DA1-BD59-CD596341D334}" srcOrd="0" destOrd="0" presId="urn:microsoft.com/office/officeart/2018/2/layout/IconVerticalSolidList"/>
    <dgm:cxn modelId="{912189D3-A3C3-4376-927C-81C41E15BC48}" type="presOf" srcId="{61CC3557-DEFF-4239-8C10-A28EE5180A57}" destId="{86203B92-8F08-4C42-B472-D2E9B8E38C12}" srcOrd="0" destOrd="0" presId="urn:microsoft.com/office/officeart/2018/2/layout/IconVerticalSolidList"/>
    <dgm:cxn modelId="{ED0AFDE0-3489-4B1F-B02A-6A0776453A63}" type="presOf" srcId="{B173E08E-83EC-4963-B04E-F07229161D6F}" destId="{9451CD65-28EA-4599-AAE5-9F58B5D4791A}" srcOrd="0" destOrd="0" presId="urn:microsoft.com/office/officeart/2018/2/layout/IconVerticalSolidList"/>
    <dgm:cxn modelId="{E665B5FD-1B35-4C52-A645-F10EE5B5868D}" type="presOf" srcId="{2BF4A2D5-39B0-4369-BED3-DD373897C90A}" destId="{05E0A75A-1E61-45BD-AADB-89C9E457D300}" srcOrd="0" destOrd="0" presId="urn:microsoft.com/office/officeart/2018/2/layout/IconVerticalSolidList"/>
    <dgm:cxn modelId="{3A86B10B-AD0C-4FE2-B748-97DD9EDF1F96}" type="presParOf" srcId="{05E0A75A-1E61-45BD-AADB-89C9E457D300}" destId="{5DF2E3E8-4226-4943-8C09-554F39536BF1}" srcOrd="0" destOrd="0" presId="urn:microsoft.com/office/officeart/2018/2/layout/IconVerticalSolidList"/>
    <dgm:cxn modelId="{BEC20F8E-5363-4F6B-9715-DE67985658E9}" type="presParOf" srcId="{5DF2E3E8-4226-4943-8C09-554F39536BF1}" destId="{4E403EE5-AB85-4D1D-92E3-E3F49395D8AC}" srcOrd="0" destOrd="0" presId="urn:microsoft.com/office/officeart/2018/2/layout/IconVerticalSolidList"/>
    <dgm:cxn modelId="{FF455B0B-459C-4FAF-BFB5-9F721090DBBC}" type="presParOf" srcId="{5DF2E3E8-4226-4943-8C09-554F39536BF1}" destId="{FE639F82-EEBD-4ED8-BFC8-9E09950F36A4}" srcOrd="1" destOrd="0" presId="urn:microsoft.com/office/officeart/2018/2/layout/IconVerticalSolidList"/>
    <dgm:cxn modelId="{B81A04A5-BCB3-4106-8EA4-CF0788BB841D}" type="presParOf" srcId="{5DF2E3E8-4226-4943-8C09-554F39536BF1}" destId="{836BD1A3-E211-4D57-BA76-5C6DA9B5A8D4}" srcOrd="2" destOrd="0" presId="urn:microsoft.com/office/officeart/2018/2/layout/IconVerticalSolidList"/>
    <dgm:cxn modelId="{59656723-6EC5-4C86-9D6D-FC65EC411E23}" type="presParOf" srcId="{5DF2E3E8-4226-4943-8C09-554F39536BF1}" destId="{9DFBD951-CD94-4DA1-BD59-CD596341D334}" srcOrd="3" destOrd="0" presId="urn:microsoft.com/office/officeart/2018/2/layout/IconVerticalSolidList"/>
    <dgm:cxn modelId="{CEEAF34F-1B46-4CD0-81DD-5C6A2BB6588E}" type="presParOf" srcId="{05E0A75A-1E61-45BD-AADB-89C9E457D300}" destId="{41852CFE-26C6-4B06-8105-861D122CCDB5}" srcOrd="1" destOrd="0" presId="urn:microsoft.com/office/officeart/2018/2/layout/IconVerticalSolidList"/>
    <dgm:cxn modelId="{03602D5E-C799-4C09-8095-0760209FC372}" type="presParOf" srcId="{05E0A75A-1E61-45BD-AADB-89C9E457D300}" destId="{F216AF14-324F-49F8-93AB-A70577B58242}" srcOrd="2" destOrd="0" presId="urn:microsoft.com/office/officeart/2018/2/layout/IconVerticalSolidList"/>
    <dgm:cxn modelId="{C4C591E9-ECF6-4C1E-A283-C4990A4A6470}" type="presParOf" srcId="{F216AF14-324F-49F8-93AB-A70577B58242}" destId="{32599BD3-D837-4C48-BDE3-397AB25A2068}" srcOrd="0" destOrd="0" presId="urn:microsoft.com/office/officeart/2018/2/layout/IconVerticalSolidList"/>
    <dgm:cxn modelId="{FB23649A-EC84-40D3-BAAD-7522F8292949}" type="presParOf" srcId="{F216AF14-324F-49F8-93AB-A70577B58242}" destId="{62D6A9D6-EFC3-4F1D-A2EA-3F029E954C41}" srcOrd="1" destOrd="0" presId="urn:microsoft.com/office/officeart/2018/2/layout/IconVerticalSolidList"/>
    <dgm:cxn modelId="{9821CF02-BDBB-4605-8613-8CA439902D5E}" type="presParOf" srcId="{F216AF14-324F-49F8-93AB-A70577B58242}" destId="{E8B80169-B330-4B09-AAFD-5BC01355645C}" srcOrd="2" destOrd="0" presId="urn:microsoft.com/office/officeart/2018/2/layout/IconVerticalSolidList"/>
    <dgm:cxn modelId="{A5E0CCC8-DF78-45F4-832D-3A8390D19763}" type="presParOf" srcId="{F216AF14-324F-49F8-93AB-A70577B58242}" destId="{111EF733-B0E4-417A-A189-BF77D941E934}" srcOrd="3" destOrd="0" presId="urn:microsoft.com/office/officeart/2018/2/layout/IconVerticalSolidList"/>
    <dgm:cxn modelId="{1704E3CF-7796-442D-9B72-638E9F5DDF88}" type="presParOf" srcId="{05E0A75A-1E61-45BD-AADB-89C9E457D300}" destId="{50EAAF7A-A563-465A-B5E7-550F6B0CDCB0}" srcOrd="3" destOrd="0" presId="urn:microsoft.com/office/officeart/2018/2/layout/IconVerticalSolidList"/>
    <dgm:cxn modelId="{4361D4B7-2F2B-41D4-A0BF-FAE2CC76B21C}" type="presParOf" srcId="{05E0A75A-1E61-45BD-AADB-89C9E457D300}" destId="{3F09FCDB-9F18-4C6E-BECC-BA09C2705162}" srcOrd="4" destOrd="0" presId="urn:microsoft.com/office/officeart/2018/2/layout/IconVerticalSolidList"/>
    <dgm:cxn modelId="{13230EAC-BA1F-43FE-8D2F-0877B2DF2C5D}" type="presParOf" srcId="{3F09FCDB-9F18-4C6E-BECC-BA09C2705162}" destId="{88B29EC4-32BE-4D20-BA1C-FB516023AAB8}" srcOrd="0" destOrd="0" presId="urn:microsoft.com/office/officeart/2018/2/layout/IconVerticalSolidList"/>
    <dgm:cxn modelId="{5BD97F30-DC2E-4D56-A372-B3D5E3C0B1AE}" type="presParOf" srcId="{3F09FCDB-9F18-4C6E-BECC-BA09C2705162}" destId="{2D4489F0-8499-4B55-83EA-7056932D4687}" srcOrd="1" destOrd="0" presId="urn:microsoft.com/office/officeart/2018/2/layout/IconVerticalSolidList"/>
    <dgm:cxn modelId="{52F398B4-AA6E-4595-B8DE-5A1E05E0CCFC}" type="presParOf" srcId="{3F09FCDB-9F18-4C6E-BECC-BA09C2705162}" destId="{8B59591E-3AC3-431A-8197-B8C7E87CDD49}" srcOrd="2" destOrd="0" presId="urn:microsoft.com/office/officeart/2018/2/layout/IconVerticalSolidList"/>
    <dgm:cxn modelId="{10FDF147-5161-4A8D-A3C4-217944C514A1}" type="presParOf" srcId="{3F09FCDB-9F18-4C6E-BECC-BA09C2705162}" destId="{9451CD65-28EA-4599-AAE5-9F58B5D4791A}" srcOrd="3" destOrd="0" presId="urn:microsoft.com/office/officeart/2018/2/layout/IconVerticalSolidList"/>
    <dgm:cxn modelId="{54729DF4-75F3-40CC-BF9C-3701F4FA031A}" type="presParOf" srcId="{05E0A75A-1E61-45BD-AADB-89C9E457D300}" destId="{851EA0E5-8356-4498-8AB6-420544B8EB37}" srcOrd="5" destOrd="0" presId="urn:microsoft.com/office/officeart/2018/2/layout/IconVerticalSolidList"/>
    <dgm:cxn modelId="{7F4933C1-2F5F-40ED-805C-11510CB2DC8B}" type="presParOf" srcId="{05E0A75A-1E61-45BD-AADB-89C9E457D300}" destId="{E9E58D94-A7D0-410C-A6D5-39B35557ABBB}" srcOrd="6" destOrd="0" presId="urn:microsoft.com/office/officeart/2018/2/layout/IconVerticalSolidList"/>
    <dgm:cxn modelId="{19E92283-784E-4208-8950-6B527A883B8A}" type="presParOf" srcId="{E9E58D94-A7D0-410C-A6D5-39B35557ABBB}" destId="{A7B4DBE2-31C7-4C5F-9EA2-91795BF30167}" srcOrd="0" destOrd="0" presId="urn:microsoft.com/office/officeart/2018/2/layout/IconVerticalSolidList"/>
    <dgm:cxn modelId="{709B4FBE-95F9-4826-A845-7D116121F7BD}" type="presParOf" srcId="{E9E58D94-A7D0-410C-A6D5-39B35557ABBB}" destId="{2DA88633-B7F6-4CCD-B9B4-73505803BED1}" srcOrd="1" destOrd="0" presId="urn:microsoft.com/office/officeart/2018/2/layout/IconVerticalSolidList"/>
    <dgm:cxn modelId="{60B8F911-188D-420F-A22E-92C17B8B88EB}" type="presParOf" srcId="{E9E58D94-A7D0-410C-A6D5-39B35557ABBB}" destId="{5CD077CD-C417-425F-8F89-4264BD1D4133}" srcOrd="2" destOrd="0" presId="urn:microsoft.com/office/officeart/2018/2/layout/IconVerticalSolidList"/>
    <dgm:cxn modelId="{5B312E9A-E9F0-422A-8A82-002FBEB6D70B}" type="presParOf" srcId="{E9E58D94-A7D0-410C-A6D5-39B35557ABBB}" destId="{BE382306-BA6E-46A6-BA9C-3058E6D8B13F}" srcOrd="3" destOrd="0" presId="urn:microsoft.com/office/officeart/2018/2/layout/IconVerticalSolidList"/>
    <dgm:cxn modelId="{4E44BE83-3D23-4E74-B721-2D793368A3CA}" type="presParOf" srcId="{05E0A75A-1E61-45BD-AADB-89C9E457D300}" destId="{1DB4B31C-2969-4EC4-A063-FA3DF0C647E6}" srcOrd="7" destOrd="0" presId="urn:microsoft.com/office/officeart/2018/2/layout/IconVerticalSolidList"/>
    <dgm:cxn modelId="{2A1A6966-1E2E-4428-A155-0D482A04A444}" type="presParOf" srcId="{05E0A75A-1E61-45BD-AADB-89C9E457D300}" destId="{94187263-F9A9-4D0C-A50C-3F27A7D196C4}" srcOrd="8" destOrd="0" presId="urn:microsoft.com/office/officeart/2018/2/layout/IconVerticalSolidList"/>
    <dgm:cxn modelId="{B4E48160-7A9E-45DC-858D-42619818F161}" type="presParOf" srcId="{94187263-F9A9-4D0C-A50C-3F27A7D196C4}" destId="{18214135-D4DC-4DE0-B52E-CBD5396501A7}" srcOrd="0" destOrd="0" presId="urn:microsoft.com/office/officeart/2018/2/layout/IconVerticalSolidList"/>
    <dgm:cxn modelId="{FA7C6BDF-043A-4C22-9DD1-0F0F601EC748}" type="presParOf" srcId="{94187263-F9A9-4D0C-A50C-3F27A7D196C4}" destId="{C51760A9-665B-4469-85B3-CBE1693EC8B1}" srcOrd="1" destOrd="0" presId="urn:microsoft.com/office/officeart/2018/2/layout/IconVerticalSolidList"/>
    <dgm:cxn modelId="{40FDD343-05B0-489A-8671-0194C8F99B5E}" type="presParOf" srcId="{94187263-F9A9-4D0C-A50C-3F27A7D196C4}" destId="{A50CA094-3CE7-4623-A296-86268A3BC673}" srcOrd="2" destOrd="0" presId="urn:microsoft.com/office/officeart/2018/2/layout/IconVerticalSolidList"/>
    <dgm:cxn modelId="{CAFF6875-6968-40E9-820F-1DF6462B08F4}" type="presParOf" srcId="{94187263-F9A9-4D0C-A50C-3F27A7D196C4}" destId="{86203B92-8F08-4C42-B472-D2E9B8E38C12}" srcOrd="3" destOrd="0" presId="urn:microsoft.com/office/officeart/2018/2/layout/IconVerticalSolidList"/>
    <dgm:cxn modelId="{5E3D55EF-A5CE-4D28-ADFD-4A26004E90A8}" type="presParOf" srcId="{05E0A75A-1E61-45BD-AADB-89C9E457D300}" destId="{5D1EC650-A955-4257-B6C3-60047DF9024F}" srcOrd="9" destOrd="0" presId="urn:microsoft.com/office/officeart/2018/2/layout/IconVerticalSolidList"/>
    <dgm:cxn modelId="{52D473CB-DF6C-4AE3-8460-75456E1D0A03}" type="presParOf" srcId="{05E0A75A-1E61-45BD-AADB-89C9E457D300}" destId="{98083D77-DB45-43E7-B5F0-5BA992CB9442}" srcOrd="10" destOrd="0" presId="urn:microsoft.com/office/officeart/2018/2/layout/IconVerticalSolidList"/>
    <dgm:cxn modelId="{2F6495A1-B8DC-4D5F-B4EA-1392E8F28718}" type="presParOf" srcId="{98083D77-DB45-43E7-B5F0-5BA992CB9442}" destId="{0770230A-44F5-43A4-AC94-DAF74CCEFAD9}" srcOrd="0" destOrd="0" presId="urn:microsoft.com/office/officeart/2018/2/layout/IconVerticalSolidList"/>
    <dgm:cxn modelId="{7D446DEA-D854-4CBF-89B0-5CA034845854}" type="presParOf" srcId="{98083D77-DB45-43E7-B5F0-5BA992CB9442}" destId="{AA37D21F-E451-49A6-B1DC-7C46A85DF343}" srcOrd="1" destOrd="0" presId="urn:microsoft.com/office/officeart/2018/2/layout/IconVerticalSolidList"/>
    <dgm:cxn modelId="{EFC0F48D-C9AC-4D9E-9A5D-0DC8E250607A}" type="presParOf" srcId="{98083D77-DB45-43E7-B5F0-5BA992CB9442}" destId="{82EC5A19-41CB-4BD0-9E45-FD77B7021E8C}" srcOrd="2" destOrd="0" presId="urn:microsoft.com/office/officeart/2018/2/layout/IconVerticalSolidList"/>
    <dgm:cxn modelId="{E32C69AA-2BB8-4E54-9D18-6E415F9634EB}" type="presParOf" srcId="{98083D77-DB45-43E7-B5F0-5BA992CB9442}" destId="{90981A25-F15A-40BE-BB67-752633066AB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4CF570-A6B4-4ED1-89B8-2E1926AFC071}">
      <dsp:nvSpPr>
        <dsp:cNvPr id="0" name=""/>
        <dsp:cNvSpPr/>
      </dsp:nvSpPr>
      <dsp:spPr>
        <a:xfrm>
          <a:off x="-224989" y="0"/>
          <a:ext cx="3012916" cy="783240"/>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Nmap (Network Mapper) is an open-source tool for network exploration and security auditing.</a:t>
          </a:r>
        </a:p>
      </dsp:txBody>
      <dsp:txXfrm>
        <a:off x="-202049" y="22940"/>
        <a:ext cx="2076100" cy="737360"/>
      </dsp:txXfrm>
    </dsp:sp>
    <dsp:sp modelId="{0CC5F19A-2FF3-4A6E-80D2-AC068200FD8F}">
      <dsp:nvSpPr>
        <dsp:cNvPr id="0" name=""/>
        <dsp:cNvSpPr/>
      </dsp:nvSpPr>
      <dsp:spPr>
        <a:xfrm>
          <a:off x="0" y="892024"/>
          <a:ext cx="3012916" cy="783240"/>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 Designed to rapidly scan networks.</a:t>
          </a:r>
        </a:p>
      </dsp:txBody>
      <dsp:txXfrm>
        <a:off x="22940" y="914964"/>
        <a:ext cx="2232939" cy="737360"/>
      </dsp:txXfrm>
    </dsp:sp>
    <dsp:sp modelId="{487DDF81-4097-4882-B364-9688187B5144}">
      <dsp:nvSpPr>
        <dsp:cNvPr id="0" name=""/>
        <dsp:cNvSpPr/>
      </dsp:nvSpPr>
      <dsp:spPr>
        <a:xfrm>
          <a:off x="224991" y="1784048"/>
          <a:ext cx="3012916" cy="783240"/>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 Supports single or multiple host scans.</a:t>
          </a:r>
        </a:p>
      </dsp:txBody>
      <dsp:txXfrm>
        <a:off x="247931" y="1806988"/>
        <a:ext cx="2232939" cy="737360"/>
      </dsp:txXfrm>
    </dsp:sp>
    <dsp:sp modelId="{EB3BB70B-E4C4-4540-AB93-84C909659373}">
      <dsp:nvSpPr>
        <dsp:cNvPr id="0" name=""/>
        <dsp:cNvSpPr/>
      </dsp:nvSpPr>
      <dsp:spPr>
        <a:xfrm>
          <a:off x="449982" y="2676072"/>
          <a:ext cx="3012916" cy="783240"/>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 Can provides detailed information about hosts, services, and vulnerabilities.</a:t>
          </a:r>
        </a:p>
      </dsp:txBody>
      <dsp:txXfrm>
        <a:off x="472922" y="2699012"/>
        <a:ext cx="2232939" cy="737360"/>
      </dsp:txXfrm>
    </dsp:sp>
    <dsp:sp modelId="{E440F729-48ED-4744-B6B1-AC3B0E76619B}">
      <dsp:nvSpPr>
        <dsp:cNvPr id="0" name=""/>
        <dsp:cNvSpPr/>
      </dsp:nvSpPr>
      <dsp:spPr>
        <a:xfrm>
          <a:off x="89623" y="3558424"/>
          <a:ext cx="3912875" cy="783240"/>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t>SYNTAX: </a:t>
          </a:r>
        </a:p>
        <a:p>
          <a:pPr marL="0" lvl="0" indent="0" algn="l" defTabSz="577850">
            <a:lnSpc>
              <a:spcPct val="90000"/>
            </a:lnSpc>
            <a:spcBef>
              <a:spcPct val="0"/>
            </a:spcBef>
            <a:spcAft>
              <a:spcPct val="35000"/>
            </a:spcAft>
            <a:buNone/>
          </a:pPr>
          <a:r>
            <a:rPr lang="en-IN" sz="1200" b="1" kern="1200" dirty="0">
              <a:solidFill>
                <a:schemeClr val="tx1"/>
              </a:solidFill>
            </a:rPr>
            <a:t>        </a:t>
          </a:r>
          <a:r>
            <a:rPr lang="en-IN" sz="1200" b="1" kern="1200" dirty="0" err="1">
              <a:solidFill>
                <a:schemeClr val="bg1"/>
              </a:solidFill>
              <a:highlight>
                <a:srgbClr val="FF0000"/>
              </a:highlight>
            </a:rPr>
            <a:t>nmap</a:t>
          </a:r>
          <a:r>
            <a:rPr lang="en-IN" sz="1200" b="1" kern="1200" dirty="0">
              <a:solidFill>
                <a:schemeClr val="bg1"/>
              </a:solidFill>
              <a:highlight>
                <a:srgbClr val="FF0000"/>
              </a:highlight>
            </a:rPr>
            <a:t> </a:t>
          </a:r>
          <a:r>
            <a:rPr lang="en-IN" sz="1200" b="1" i="1" kern="1200" dirty="0">
              <a:solidFill>
                <a:schemeClr val="bg1"/>
              </a:solidFill>
              <a:highlight>
                <a:srgbClr val="FF0000"/>
              </a:highlight>
            </a:rPr>
            <a:t>&lt;</a:t>
          </a:r>
          <a:r>
            <a:rPr lang="en-IN" sz="1200" b="1" i="1" kern="1200" dirty="0" err="1">
              <a:solidFill>
                <a:schemeClr val="bg1"/>
              </a:solidFill>
              <a:highlight>
                <a:srgbClr val="FF0000"/>
              </a:highlight>
            </a:rPr>
            <a:t>ScanType</a:t>
          </a:r>
          <a:r>
            <a:rPr lang="en-IN" sz="1200" b="1" i="1" kern="1200" dirty="0">
              <a:solidFill>
                <a:schemeClr val="bg1"/>
              </a:solidFill>
              <a:highlight>
                <a:srgbClr val="FF0000"/>
              </a:highlight>
            </a:rPr>
            <a:t>&gt;</a:t>
          </a:r>
          <a:r>
            <a:rPr lang="en-IN" sz="1200" b="1" kern="1200" dirty="0">
              <a:solidFill>
                <a:schemeClr val="bg1"/>
              </a:solidFill>
              <a:highlight>
                <a:srgbClr val="FF0000"/>
              </a:highlight>
            </a:rPr>
            <a:t>   </a:t>
          </a:r>
          <a:r>
            <a:rPr lang="en-IN" sz="1200" b="1" i="1" kern="1200" dirty="0">
              <a:solidFill>
                <a:schemeClr val="bg1"/>
              </a:solidFill>
              <a:highlight>
                <a:srgbClr val="FF0000"/>
              </a:highlight>
            </a:rPr>
            <a:t>&lt;Options&gt;</a:t>
          </a:r>
          <a:r>
            <a:rPr lang="en-IN" sz="1200" b="1" kern="1200" dirty="0">
              <a:solidFill>
                <a:schemeClr val="bg1"/>
              </a:solidFill>
              <a:highlight>
                <a:srgbClr val="FF0000"/>
              </a:highlight>
            </a:rPr>
            <a:t>  </a:t>
          </a:r>
          <a:r>
            <a:rPr lang="en-IN" sz="1200" b="1" i="1" kern="1200" dirty="0">
              <a:solidFill>
                <a:schemeClr val="bg1"/>
              </a:solidFill>
              <a:highlight>
                <a:srgbClr val="FF0000"/>
              </a:highlight>
            </a:rPr>
            <a:t>&lt;target&gt;</a:t>
          </a:r>
          <a:r>
            <a:rPr lang="en-IN" sz="1200" b="1" kern="1200" dirty="0">
              <a:solidFill>
                <a:schemeClr val="bg1"/>
              </a:solidFill>
              <a:highlight>
                <a:srgbClr val="FF0000"/>
              </a:highlight>
            </a:rPr>
            <a:t> </a:t>
          </a:r>
          <a:endParaRPr lang="en-US" sz="1200" b="1" kern="1200" dirty="0">
            <a:solidFill>
              <a:schemeClr val="bg1"/>
            </a:solidFill>
            <a:highlight>
              <a:srgbClr val="FF0000"/>
            </a:highlight>
          </a:endParaRPr>
        </a:p>
      </dsp:txBody>
      <dsp:txXfrm>
        <a:off x="112563" y="3581364"/>
        <a:ext cx="2913623" cy="737360"/>
      </dsp:txXfrm>
    </dsp:sp>
    <dsp:sp modelId="{DF7970EF-5574-4CDD-9775-151B447ACE7A}">
      <dsp:nvSpPr>
        <dsp:cNvPr id="0" name=""/>
        <dsp:cNvSpPr/>
      </dsp:nvSpPr>
      <dsp:spPr>
        <a:xfrm>
          <a:off x="2278820" y="572200"/>
          <a:ext cx="509106" cy="509106"/>
        </a:xfrm>
        <a:prstGeom prst="downArrow">
          <a:avLst>
            <a:gd name="adj1" fmla="val 55000"/>
            <a:gd name="adj2" fmla="val 45000"/>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2393369" y="572200"/>
        <a:ext cx="280008" cy="383102"/>
      </dsp:txXfrm>
    </dsp:sp>
    <dsp:sp modelId="{E8880544-E082-4ACF-BF21-E1E9C3476CC2}">
      <dsp:nvSpPr>
        <dsp:cNvPr id="0" name=""/>
        <dsp:cNvSpPr/>
      </dsp:nvSpPr>
      <dsp:spPr>
        <a:xfrm>
          <a:off x="2503811" y="1464225"/>
          <a:ext cx="509106" cy="509106"/>
        </a:xfrm>
        <a:prstGeom prst="downArrow">
          <a:avLst>
            <a:gd name="adj1" fmla="val 55000"/>
            <a:gd name="adj2" fmla="val 45000"/>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2618360" y="1464225"/>
        <a:ext cx="280008" cy="383102"/>
      </dsp:txXfrm>
    </dsp:sp>
    <dsp:sp modelId="{684A6793-7FA0-4B01-8691-2D3D38A1DE1D}">
      <dsp:nvSpPr>
        <dsp:cNvPr id="0" name=""/>
        <dsp:cNvSpPr/>
      </dsp:nvSpPr>
      <dsp:spPr>
        <a:xfrm>
          <a:off x="2728801" y="2343195"/>
          <a:ext cx="509106" cy="509106"/>
        </a:xfrm>
        <a:prstGeom prst="downArrow">
          <a:avLst>
            <a:gd name="adj1" fmla="val 55000"/>
            <a:gd name="adj2" fmla="val 45000"/>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2843350" y="2343195"/>
        <a:ext cx="280008" cy="383102"/>
      </dsp:txXfrm>
    </dsp:sp>
    <dsp:sp modelId="{F65EE04E-37D2-4A5B-A438-2667415B6B18}">
      <dsp:nvSpPr>
        <dsp:cNvPr id="0" name=""/>
        <dsp:cNvSpPr/>
      </dsp:nvSpPr>
      <dsp:spPr>
        <a:xfrm>
          <a:off x="2953792" y="3243922"/>
          <a:ext cx="509106" cy="509106"/>
        </a:xfrm>
        <a:prstGeom prst="downArrow">
          <a:avLst>
            <a:gd name="adj1" fmla="val 55000"/>
            <a:gd name="adj2" fmla="val 45000"/>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3068341" y="3243922"/>
        <a:ext cx="280008" cy="3831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40D09A-C957-408A-B8D1-4B2111C49D3D}">
      <dsp:nvSpPr>
        <dsp:cNvPr id="0" name=""/>
        <dsp:cNvSpPr/>
      </dsp:nvSpPr>
      <dsp:spPr>
        <a:xfrm>
          <a:off x="0" y="8593"/>
          <a:ext cx="47262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278D6D-2A2A-451A-8823-519FEB3BA589}">
      <dsp:nvSpPr>
        <dsp:cNvPr id="0" name=""/>
        <dsp:cNvSpPr/>
      </dsp:nvSpPr>
      <dsp:spPr>
        <a:xfrm>
          <a:off x="295926" y="224703"/>
          <a:ext cx="538048" cy="538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DFE2FA2-7ED1-4D6B-8EE8-4814929985B3}">
      <dsp:nvSpPr>
        <dsp:cNvPr id="0" name=""/>
        <dsp:cNvSpPr/>
      </dsp:nvSpPr>
      <dsp:spPr>
        <a:xfrm>
          <a:off x="1129902" y="4592"/>
          <a:ext cx="35962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711200">
            <a:lnSpc>
              <a:spcPct val="100000"/>
            </a:lnSpc>
            <a:spcBef>
              <a:spcPct val="0"/>
            </a:spcBef>
            <a:spcAft>
              <a:spcPct val="35000"/>
            </a:spcAft>
            <a:buNone/>
          </a:pPr>
          <a:r>
            <a:rPr lang="en-US" sz="1600" kern="1200" dirty="0"/>
            <a:t>-Sn: Host discovery</a:t>
          </a:r>
        </a:p>
      </dsp:txBody>
      <dsp:txXfrm>
        <a:off x="1129902" y="4592"/>
        <a:ext cx="3596298" cy="978270"/>
      </dsp:txXfrm>
    </dsp:sp>
    <dsp:sp modelId="{79962431-107E-4863-AA02-8B127E0DC0AD}">
      <dsp:nvSpPr>
        <dsp:cNvPr id="0" name=""/>
        <dsp:cNvSpPr/>
      </dsp:nvSpPr>
      <dsp:spPr>
        <a:xfrm>
          <a:off x="0" y="1227431"/>
          <a:ext cx="47262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EED80C-3E55-4CDD-8E7E-8F464570E4B4}">
      <dsp:nvSpPr>
        <dsp:cNvPr id="0" name=""/>
        <dsp:cNvSpPr/>
      </dsp:nvSpPr>
      <dsp:spPr>
        <a:xfrm>
          <a:off x="295926" y="1447541"/>
          <a:ext cx="538048" cy="5380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30AF25-5002-406F-807E-0CD58C5EF585}">
      <dsp:nvSpPr>
        <dsp:cNvPr id="0" name=""/>
        <dsp:cNvSpPr/>
      </dsp:nvSpPr>
      <dsp:spPr>
        <a:xfrm>
          <a:off x="1129902" y="1227431"/>
          <a:ext cx="35962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711200">
            <a:lnSpc>
              <a:spcPct val="100000"/>
            </a:lnSpc>
            <a:spcBef>
              <a:spcPct val="0"/>
            </a:spcBef>
            <a:spcAft>
              <a:spcPct val="35000"/>
            </a:spcAft>
            <a:buNone/>
          </a:pPr>
          <a:r>
            <a:rPr lang="en-US" sz="1600" kern="1200" dirty="0"/>
            <a:t>-</a:t>
          </a:r>
          <a:r>
            <a:rPr lang="en-US" sz="1600" kern="1200" dirty="0" err="1"/>
            <a:t>sS</a:t>
          </a:r>
          <a:r>
            <a:rPr lang="en-US" sz="1600" kern="1200" dirty="0"/>
            <a:t>: TCP SYN scan (stealth scan).</a:t>
          </a:r>
        </a:p>
      </dsp:txBody>
      <dsp:txXfrm>
        <a:off x="1129902" y="1227431"/>
        <a:ext cx="3596298" cy="978270"/>
      </dsp:txXfrm>
    </dsp:sp>
    <dsp:sp modelId="{2C3EB71F-E859-40A0-B8A1-D0B7C40DF617}">
      <dsp:nvSpPr>
        <dsp:cNvPr id="0" name=""/>
        <dsp:cNvSpPr/>
      </dsp:nvSpPr>
      <dsp:spPr>
        <a:xfrm>
          <a:off x="0" y="2450269"/>
          <a:ext cx="47262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AC4AF7-16A7-4AD4-A592-FC8F044E8ECD}">
      <dsp:nvSpPr>
        <dsp:cNvPr id="0" name=""/>
        <dsp:cNvSpPr/>
      </dsp:nvSpPr>
      <dsp:spPr>
        <a:xfrm>
          <a:off x="295926" y="2670380"/>
          <a:ext cx="538048" cy="5380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7FF069-3473-4F50-AED2-F44687E33ECE}">
      <dsp:nvSpPr>
        <dsp:cNvPr id="0" name=""/>
        <dsp:cNvSpPr/>
      </dsp:nvSpPr>
      <dsp:spPr>
        <a:xfrm>
          <a:off x="1129902" y="2450269"/>
          <a:ext cx="35962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711200">
            <a:lnSpc>
              <a:spcPct val="100000"/>
            </a:lnSpc>
            <a:spcBef>
              <a:spcPct val="0"/>
            </a:spcBef>
            <a:spcAft>
              <a:spcPct val="35000"/>
            </a:spcAft>
            <a:buNone/>
          </a:pPr>
          <a:r>
            <a:rPr lang="en-US" sz="1600" kern="1200" dirty="0"/>
            <a:t>-</a:t>
          </a:r>
          <a:r>
            <a:rPr lang="en-US" sz="1600" kern="1200" dirty="0" err="1"/>
            <a:t>sV</a:t>
          </a:r>
          <a:r>
            <a:rPr lang="en-US" sz="1600" kern="1200" dirty="0"/>
            <a:t>: Version detection scan.</a:t>
          </a:r>
        </a:p>
      </dsp:txBody>
      <dsp:txXfrm>
        <a:off x="1129902" y="2450269"/>
        <a:ext cx="3596298" cy="978270"/>
      </dsp:txXfrm>
    </dsp:sp>
    <dsp:sp modelId="{CF8B8223-2D27-47B3-A0CB-D4109F691103}">
      <dsp:nvSpPr>
        <dsp:cNvPr id="0" name=""/>
        <dsp:cNvSpPr/>
      </dsp:nvSpPr>
      <dsp:spPr>
        <a:xfrm>
          <a:off x="0" y="3673107"/>
          <a:ext cx="47262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F4A2F1-4C4D-4F24-8A3B-B9FAC22DB934}">
      <dsp:nvSpPr>
        <dsp:cNvPr id="0" name=""/>
        <dsp:cNvSpPr/>
      </dsp:nvSpPr>
      <dsp:spPr>
        <a:xfrm>
          <a:off x="295926" y="3893218"/>
          <a:ext cx="538048" cy="5380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FE7F66-42E6-4A97-BA96-D3A5ECC5EC81}">
      <dsp:nvSpPr>
        <dsp:cNvPr id="0" name=""/>
        <dsp:cNvSpPr/>
      </dsp:nvSpPr>
      <dsp:spPr>
        <a:xfrm>
          <a:off x="1129902" y="3673107"/>
          <a:ext cx="35962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711200">
            <a:lnSpc>
              <a:spcPct val="100000"/>
            </a:lnSpc>
            <a:spcBef>
              <a:spcPct val="0"/>
            </a:spcBef>
            <a:spcAft>
              <a:spcPct val="35000"/>
            </a:spcAft>
            <a:buNone/>
          </a:pPr>
          <a:r>
            <a:rPr lang="en-US" sz="1600" kern="1200"/>
            <a:t>-O: OS detection scan.</a:t>
          </a:r>
        </a:p>
      </dsp:txBody>
      <dsp:txXfrm>
        <a:off x="1129902" y="3673107"/>
        <a:ext cx="3596298" cy="978270"/>
      </dsp:txXfrm>
    </dsp:sp>
    <dsp:sp modelId="{88A4FD98-10FD-41E1-827B-D070999629AA}">
      <dsp:nvSpPr>
        <dsp:cNvPr id="0" name=""/>
        <dsp:cNvSpPr/>
      </dsp:nvSpPr>
      <dsp:spPr>
        <a:xfrm>
          <a:off x="0" y="4895945"/>
          <a:ext cx="47262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FF3A79-F8A1-4A73-8F11-04DEB16DB431}">
      <dsp:nvSpPr>
        <dsp:cNvPr id="0" name=""/>
        <dsp:cNvSpPr/>
      </dsp:nvSpPr>
      <dsp:spPr>
        <a:xfrm>
          <a:off x="295926" y="5116056"/>
          <a:ext cx="538048" cy="5380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14BCC43-7D30-4444-9D55-59AB0E0ECC00}">
      <dsp:nvSpPr>
        <dsp:cNvPr id="0" name=""/>
        <dsp:cNvSpPr/>
      </dsp:nvSpPr>
      <dsp:spPr>
        <a:xfrm>
          <a:off x="1129902" y="4895945"/>
          <a:ext cx="35962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711200">
            <a:lnSpc>
              <a:spcPct val="100000"/>
            </a:lnSpc>
            <a:spcBef>
              <a:spcPct val="0"/>
            </a:spcBef>
            <a:spcAft>
              <a:spcPct val="35000"/>
            </a:spcAft>
            <a:buNone/>
          </a:pPr>
          <a:r>
            <a:rPr lang="en-US" sz="1600" kern="1200" dirty="0"/>
            <a:t>-</a:t>
          </a:r>
          <a:r>
            <a:rPr lang="en-US" sz="1600" kern="1200" dirty="0">
              <a:highlight>
                <a:srgbClr val="FFFF00"/>
              </a:highlight>
            </a:rPr>
            <a:t>A</a:t>
          </a:r>
          <a:r>
            <a:rPr lang="en-US" sz="1600" kern="1200">
              <a:highlight>
                <a:srgbClr val="FFFF00"/>
              </a:highlight>
            </a:rPr>
            <a:t>: Aggressive </a:t>
          </a:r>
          <a:r>
            <a:rPr lang="en-US" sz="1600" kern="1200" dirty="0">
              <a:highlight>
                <a:srgbClr val="FFFF00"/>
              </a:highlight>
            </a:rPr>
            <a:t>scan </a:t>
          </a:r>
          <a:r>
            <a:rPr lang="en-US" sz="1600" kern="1200" dirty="0"/>
            <a:t>(OS detection, version detection, script scanning, and traceroute).</a:t>
          </a:r>
        </a:p>
      </dsp:txBody>
      <dsp:txXfrm>
        <a:off x="1129902" y="4895945"/>
        <a:ext cx="3596298" cy="978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403EE5-AB85-4D1D-92E3-E3F49395D8AC}">
      <dsp:nvSpPr>
        <dsp:cNvPr id="0" name=""/>
        <dsp:cNvSpPr/>
      </dsp:nvSpPr>
      <dsp:spPr>
        <a:xfrm>
          <a:off x="0" y="0"/>
          <a:ext cx="47262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639F82-EEBD-4ED8-BFC8-9E09950F36A4}">
      <dsp:nvSpPr>
        <dsp:cNvPr id="0" name=""/>
        <dsp:cNvSpPr/>
      </dsp:nvSpPr>
      <dsp:spPr>
        <a:xfrm>
          <a:off x="245129" y="184229"/>
          <a:ext cx="445690" cy="4456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DFBD951-CD94-4DA1-BD59-CD596341D334}">
      <dsp:nvSpPr>
        <dsp:cNvPr id="0" name=""/>
        <dsp:cNvSpPr/>
      </dsp:nvSpPr>
      <dsp:spPr>
        <a:xfrm>
          <a:off x="935949" y="1901"/>
          <a:ext cx="37902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44550">
            <a:lnSpc>
              <a:spcPct val="90000"/>
            </a:lnSpc>
            <a:spcBef>
              <a:spcPct val="0"/>
            </a:spcBef>
            <a:spcAft>
              <a:spcPct val="35000"/>
            </a:spcAft>
            <a:buNone/>
          </a:pPr>
          <a:r>
            <a:rPr lang="en-IN" sz="1900" kern="1200" dirty="0"/>
            <a:t>-T0 (Paranoid): Extremely slow, avoids IDS detection.</a:t>
          </a:r>
          <a:endParaRPr lang="en-US" sz="1900" kern="1200" dirty="0"/>
        </a:p>
      </dsp:txBody>
      <dsp:txXfrm>
        <a:off x="935949" y="1901"/>
        <a:ext cx="3790251" cy="810345"/>
      </dsp:txXfrm>
    </dsp:sp>
    <dsp:sp modelId="{32599BD3-D837-4C48-BDE3-397AB25A2068}">
      <dsp:nvSpPr>
        <dsp:cNvPr id="0" name=""/>
        <dsp:cNvSpPr/>
      </dsp:nvSpPr>
      <dsp:spPr>
        <a:xfrm>
          <a:off x="0" y="1014833"/>
          <a:ext cx="47262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D6A9D6-EFC3-4F1D-A2EA-3F029E954C41}">
      <dsp:nvSpPr>
        <dsp:cNvPr id="0" name=""/>
        <dsp:cNvSpPr/>
      </dsp:nvSpPr>
      <dsp:spPr>
        <a:xfrm>
          <a:off x="245129" y="1197161"/>
          <a:ext cx="445690" cy="4456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1EF733-B0E4-417A-A189-BF77D941E934}">
      <dsp:nvSpPr>
        <dsp:cNvPr id="0" name=""/>
        <dsp:cNvSpPr/>
      </dsp:nvSpPr>
      <dsp:spPr>
        <a:xfrm>
          <a:off x="935949" y="1014833"/>
          <a:ext cx="37902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44550">
            <a:lnSpc>
              <a:spcPct val="90000"/>
            </a:lnSpc>
            <a:spcBef>
              <a:spcPct val="0"/>
            </a:spcBef>
            <a:spcAft>
              <a:spcPct val="35000"/>
            </a:spcAft>
            <a:buNone/>
          </a:pPr>
          <a:r>
            <a:rPr lang="en-IN" sz="1900" kern="1200"/>
            <a:t>-T1 (Sneaky): Slow and stealthy.</a:t>
          </a:r>
          <a:endParaRPr lang="en-US" sz="1900" kern="1200"/>
        </a:p>
      </dsp:txBody>
      <dsp:txXfrm>
        <a:off x="935949" y="1014833"/>
        <a:ext cx="3790251" cy="810345"/>
      </dsp:txXfrm>
    </dsp:sp>
    <dsp:sp modelId="{88B29EC4-32BE-4D20-BA1C-FB516023AAB8}">
      <dsp:nvSpPr>
        <dsp:cNvPr id="0" name=""/>
        <dsp:cNvSpPr/>
      </dsp:nvSpPr>
      <dsp:spPr>
        <a:xfrm>
          <a:off x="0" y="2027765"/>
          <a:ext cx="47262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4489F0-8499-4B55-83EA-7056932D4687}">
      <dsp:nvSpPr>
        <dsp:cNvPr id="0" name=""/>
        <dsp:cNvSpPr/>
      </dsp:nvSpPr>
      <dsp:spPr>
        <a:xfrm>
          <a:off x="245129" y="2210093"/>
          <a:ext cx="445690" cy="4456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51CD65-28EA-4599-AAE5-9F58B5D4791A}">
      <dsp:nvSpPr>
        <dsp:cNvPr id="0" name=""/>
        <dsp:cNvSpPr/>
      </dsp:nvSpPr>
      <dsp:spPr>
        <a:xfrm>
          <a:off x="935949" y="2027765"/>
          <a:ext cx="37902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44550">
            <a:lnSpc>
              <a:spcPct val="90000"/>
            </a:lnSpc>
            <a:spcBef>
              <a:spcPct val="0"/>
            </a:spcBef>
            <a:spcAft>
              <a:spcPct val="35000"/>
            </a:spcAft>
            <a:buNone/>
          </a:pPr>
          <a:r>
            <a:rPr lang="en-IN" sz="1900" kern="1200" dirty="0"/>
            <a:t>-</a:t>
          </a:r>
          <a:r>
            <a:rPr lang="en-IN" sz="1900" kern="1200" dirty="0">
              <a:highlight>
                <a:srgbClr val="FFFF00"/>
              </a:highlight>
            </a:rPr>
            <a:t>T2 (Polite): </a:t>
          </a:r>
          <a:r>
            <a:rPr lang="en-IN" sz="1900" kern="1200" dirty="0"/>
            <a:t>Slower than normal.</a:t>
          </a:r>
          <a:endParaRPr lang="en-US" sz="1900" kern="1200" dirty="0"/>
        </a:p>
      </dsp:txBody>
      <dsp:txXfrm>
        <a:off x="935949" y="2027765"/>
        <a:ext cx="3790251" cy="810345"/>
      </dsp:txXfrm>
    </dsp:sp>
    <dsp:sp modelId="{A7B4DBE2-31C7-4C5F-9EA2-91795BF30167}">
      <dsp:nvSpPr>
        <dsp:cNvPr id="0" name=""/>
        <dsp:cNvSpPr/>
      </dsp:nvSpPr>
      <dsp:spPr>
        <a:xfrm>
          <a:off x="0" y="3040697"/>
          <a:ext cx="47262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A88633-B7F6-4CCD-B9B4-73505803BED1}">
      <dsp:nvSpPr>
        <dsp:cNvPr id="0" name=""/>
        <dsp:cNvSpPr/>
      </dsp:nvSpPr>
      <dsp:spPr>
        <a:xfrm>
          <a:off x="245129" y="3223025"/>
          <a:ext cx="445690" cy="4456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382306-BA6E-46A6-BA9C-3058E6D8B13F}">
      <dsp:nvSpPr>
        <dsp:cNvPr id="0" name=""/>
        <dsp:cNvSpPr/>
      </dsp:nvSpPr>
      <dsp:spPr>
        <a:xfrm>
          <a:off x="935949" y="3040697"/>
          <a:ext cx="37902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44550">
            <a:lnSpc>
              <a:spcPct val="90000"/>
            </a:lnSpc>
            <a:spcBef>
              <a:spcPct val="0"/>
            </a:spcBef>
            <a:spcAft>
              <a:spcPct val="35000"/>
            </a:spcAft>
            <a:buNone/>
          </a:pPr>
          <a:r>
            <a:rPr lang="en-IN" sz="1900" kern="1200" dirty="0"/>
            <a:t>-</a:t>
          </a:r>
          <a:r>
            <a:rPr lang="en-IN" sz="1900" kern="1200" dirty="0">
              <a:highlight>
                <a:srgbClr val="FFFF00"/>
              </a:highlight>
            </a:rPr>
            <a:t>T3 (Normal): </a:t>
          </a:r>
          <a:r>
            <a:rPr lang="en-IN" sz="1900" kern="1200" dirty="0"/>
            <a:t>Default, balances speed and stealth.</a:t>
          </a:r>
          <a:endParaRPr lang="en-US" sz="1900" kern="1200" dirty="0"/>
        </a:p>
      </dsp:txBody>
      <dsp:txXfrm>
        <a:off x="935949" y="3040697"/>
        <a:ext cx="3790251" cy="810345"/>
      </dsp:txXfrm>
    </dsp:sp>
    <dsp:sp modelId="{18214135-D4DC-4DE0-B52E-CBD5396501A7}">
      <dsp:nvSpPr>
        <dsp:cNvPr id="0" name=""/>
        <dsp:cNvSpPr/>
      </dsp:nvSpPr>
      <dsp:spPr>
        <a:xfrm>
          <a:off x="0" y="4053629"/>
          <a:ext cx="47262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1760A9-665B-4469-85B3-CBE1693EC8B1}">
      <dsp:nvSpPr>
        <dsp:cNvPr id="0" name=""/>
        <dsp:cNvSpPr/>
      </dsp:nvSpPr>
      <dsp:spPr>
        <a:xfrm>
          <a:off x="245129" y="4235957"/>
          <a:ext cx="445690" cy="4456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203B92-8F08-4C42-B472-D2E9B8E38C12}">
      <dsp:nvSpPr>
        <dsp:cNvPr id="0" name=""/>
        <dsp:cNvSpPr/>
      </dsp:nvSpPr>
      <dsp:spPr>
        <a:xfrm>
          <a:off x="935949" y="4053629"/>
          <a:ext cx="37902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44550">
            <a:lnSpc>
              <a:spcPct val="90000"/>
            </a:lnSpc>
            <a:spcBef>
              <a:spcPct val="0"/>
            </a:spcBef>
            <a:spcAft>
              <a:spcPct val="35000"/>
            </a:spcAft>
            <a:buNone/>
          </a:pPr>
          <a:r>
            <a:rPr lang="en-IN" sz="1900" kern="1200"/>
            <a:t>-T4 (Aggressive): Faster, ideal for LANs.</a:t>
          </a:r>
          <a:endParaRPr lang="en-US" sz="1900" kern="1200"/>
        </a:p>
      </dsp:txBody>
      <dsp:txXfrm>
        <a:off x="935949" y="4053629"/>
        <a:ext cx="3790251" cy="810345"/>
      </dsp:txXfrm>
    </dsp:sp>
    <dsp:sp modelId="{0770230A-44F5-43A4-AC94-DAF74CCEFAD9}">
      <dsp:nvSpPr>
        <dsp:cNvPr id="0" name=""/>
        <dsp:cNvSpPr/>
      </dsp:nvSpPr>
      <dsp:spPr>
        <a:xfrm>
          <a:off x="0" y="5066561"/>
          <a:ext cx="47262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37D21F-E451-49A6-B1DC-7C46A85DF343}">
      <dsp:nvSpPr>
        <dsp:cNvPr id="0" name=""/>
        <dsp:cNvSpPr/>
      </dsp:nvSpPr>
      <dsp:spPr>
        <a:xfrm>
          <a:off x="245129" y="5248889"/>
          <a:ext cx="445690" cy="44569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981A25-F15A-40BE-BB67-752633066AB9}">
      <dsp:nvSpPr>
        <dsp:cNvPr id="0" name=""/>
        <dsp:cNvSpPr/>
      </dsp:nvSpPr>
      <dsp:spPr>
        <a:xfrm>
          <a:off x="935949" y="5066561"/>
          <a:ext cx="37902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44550">
            <a:lnSpc>
              <a:spcPct val="90000"/>
            </a:lnSpc>
            <a:spcBef>
              <a:spcPct val="0"/>
            </a:spcBef>
            <a:spcAft>
              <a:spcPct val="35000"/>
            </a:spcAft>
            <a:buNone/>
          </a:pPr>
          <a:r>
            <a:rPr lang="en-IN" sz="1900" kern="1200" dirty="0"/>
            <a:t>-</a:t>
          </a:r>
          <a:r>
            <a:rPr lang="en-IN" sz="1900" kern="1200" dirty="0">
              <a:highlight>
                <a:srgbClr val="FFFF00"/>
              </a:highlight>
            </a:rPr>
            <a:t>T5 (Insane): </a:t>
          </a:r>
          <a:r>
            <a:rPr lang="en-IN" sz="1900" kern="1200" dirty="0"/>
            <a:t>Very fast but may overload networks.</a:t>
          </a:r>
          <a:endParaRPr lang="en-US" sz="1900" kern="1200" dirty="0"/>
        </a:p>
      </dsp:txBody>
      <dsp:txXfrm>
        <a:off x="935949" y="5066561"/>
        <a:ext cx="3790251" cy="81034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sv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can of a human brain in a neurology clinic">
            <a:extLst>
              <a:ext uri="{FF2B5EF4-FFF2-40B4-BE49-F238E27FC236}">
                <a16:creationId xmlns:a16="http://schemas.microsoft.com/office/drawing/2014/main" id="{1FB28620-75B1-E62F-BDE7-EA648A1629BE}"/>
              </a:ext>
            </a:extLst>
          </p:cNvPr>
          <p:cNvPicPr>
            <a:picLocks noChangeAspect="1"/>
          </p:cNvPicPr>
          <p:nvPr/>
        </p:nvPicPr>
        <p:blipFill>
          <a:blip r:embed="rId2"/>
          <a:srcRect l="9091" t="9091"/>
          <a:stretch/>
        </p:blipFill>
        <p:spPr>
          <a:xfrm>
            <a:off x="21" y="9635"/>
            <a:ext cx="9143980" cy="6857990"/>
          </a:xfrm>
          <a:prstGeom prst="rect">
            <a:avLst/>
          </a:prstGeom>
        </p:spPr>
      </p:pic>
      <p:sp>
        <p:nvSpPr>
          <p:cNvPr id="33" name="Rectangle 32">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275865" y="-511"/>
            <a:ext cx="4592270" cy="9144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87104" y="1898128"/>
            <a:ext cx="7252318" cy="2387600"/>
          </a:xfrm>
        </p:spPr>
        <p:txBody>
          <a:bodyPr>
            <a:normAutofit/>
          </a:bodyPr>
          <a:lstStyle/>
          <a:p>
            <a:pPr algn="l"/>
            <a:r>
              <a:rPr lang="en-US" sz="6600" b="1" dirty="0">
                <a:solidFill>
                  <a:schemeClr val="bg1"/>
                </a:solidFill>
              </a:rPr>
              <a:t>Exploring Nmap and Shodan.io</a:t>
            </a:r>
          </a:p>
        </p:txBody>
      </p:sp>
      <p:sp>
        <p:nvSpPr>
          <p:cNvPr id="35" name="Rectangle: Rounded Corners 34">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7339422"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65250" y="5624945"/>
            <a:ext cx="6808922" cy="592975"/>
          </a:xfrm>
        </p:spPr>
        <p:txBody>
          <a:bodyPr anchor="ctr">
            <a:noAutofit/>
          </a:bodyPr>
          <a:lstStyle/>
          <a:p>
            <a:pPr algn="l">
              <a:lnSpc>
                <a:spcPct val="90000"/>
              </a:lnSpc>
            </a:pPr>
            <a:r>
              <a:rPr lang="en-US" sz="1800" dirty="0">
                <a:solidFill>
                  <a:schemeClr val="bg1"/>
                </a:solidFill>
              </a:rPr>
              <a:t>Sukhdeep Singh(100447918)</a:t>
            </a:r>
          </a:p>
          <a:p>
            <a:pPr algn="l">
              <a:lnSpc>
                <a:spcPct val="90000"/>
              </a:lnSpc>
            </a:pPr>
            <a:r>
              <a:rPr lang="en-US" sz="1800" dirty="0" err="1">
                <a:solidFill>
                  <a:schemeClr val="bg1"/>
                </a:solidFill>
              </a:rPr>
              <a:t>Dilraj</a:t>
            </a:r>
            <a:r>
              <a:rPr lang="en-US" sz="1800" dirty="0">
                <a:solidFill>
                  <a:schemeClr val="bg1"/>
                </a:solidFill>
              </a:rPr>
              <a:t> Kaur(100447804)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 name="Rectangle 41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20" name="Group 419">
            <a:extLst>
              <a:ext uri="{FF2B5EF4-FFF2-40B4-BE49-F238E27FC236}">
                <a16:creationId xmlns:a16="http://schemas.microsoft.com/office/drawing/2014/main" id="{2A638C7D-9088-41A9-88A0-7357157BC1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8385" y="1109243"/>
            <a:ext cx="3632032" cy="4842710"/>
            <a:chOff x="1881974" y="1174396"/>
            <a:chExt cx="5290997" cy="5290997"/>
          </a:xfrm>
        </p:grpSpPr>
        <p:sp>
          <p:nvSpPr>
            <p:cNvPr id="388" name="Oval 387">
              <a:extLst>
                <a:ext uri="{FF2B5EF4-FFF2-40B4-BE49-F238E27FC236}">
                  <a16:creationId xmlns:a16="http://schemas.microsoft.com/office/drawing/2014/main" id="{9714B173-1D32-4BBC-A685-1F5D257AB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Oval 388">
              <a:extLst>
                <a:ext uri="{FF2B5EF4-FFF2-40B4-BE49-F238E27FC236}">
                  <a16:creationId xmlns:a16="http://schemas.microsoft.com/office/drawing/2014/main" id="{BEF82DD1-2343-4F41-B6A7-A6489A713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21" name="Oval 420">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202" y="1095407"/>
            <a:ext cx="3566211"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33563" y="568517"/>
            <a:ext cx="4620753" cy="886379"/>
          </a:xfrm>
        </p:spPr>
        <p:txBody>
          <a:bodyPr>
            <a:normAutofit/>
          </a:bodyPr>
          <a:lstStyle/>
          <a:p>
            <a:r>
              <a:rPr lang="en-IN">
                <a:solidFill>
                  <a:schemeClr val="bg1"/>
                </a:solidFill>
              </a:rPr>
              <a:t>Overview of Nmap</a:t>
            </a:r>
          </a:p>
        </p:txBody>
      </p:sp>
      <p:grpSp>
        <p:nvGrpSpPr>
          <p:cNvPr id="422" name="Group 421">
            <a:extLst>
              <a:ext uri="{FF2B5EF4-FFF2-40B4-BE49-F238E27FC236}">
                <a16:creationId xmlns:a16="http://schemas.microsoft.com/office/drawing/2014/main" id="{3F219210-B16A-47B6-9AA8-207DAFF37E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396390" cy="717514"/>
            <a:chOff x="0" y="377893"/>
            <a:chExt cx="1861854" cy="717514"/>
          </a:xfrm>
          <a:solidFill>
            <a:schemeClr val="bg1"/>
          </a:solidFill>
        </p:grpSpPr>
        <p:sp>
          <p:nvSpPr>
            <p:cNvPr id="394" name="Freeform: Shape 393">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95" name="Freeform: Shape 394">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pic>
        <p:nvPicPr>
          <p:cNvPr id="7" name="Graphic 6" descr="Unlock">
            <a:extLst>
              <a:ext uri="{FF2B5EF4-FFF2-40B4-BE49-F238E27FC236}">
                <a16:creationId xmlns:a16="http://schemas.microsoft.com/office/drawing/2014/main" id="{60156E46-7300-419A-C191-487762FCA3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36807" y="2266380"/>
            <a:ext cx="2413000" cy="2413000"/>
          </a:xfrm>
          <a:prstGeom prst="rect">
            <a:avLst/>
          </a:prstGeom>
        </p:spPr>
      </p:pic>
      <p:grpSp>
        <p:nvGrpSpPr>
          <p:cNvPr id="423"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21453" y="5987064"/>
            <a:ext cx="790849" cy="469689"/>
            <a:chOff x="9841624" y="4115729"/>
            <a:chExt cx="602169" cy="268223"/>
          </a:xfrm>
          <a:solidFill>
            <a:schemeClr val="bg1"/>
          </a:solidFill>
        </p:grpSpPr>
        <p:sp>
          <p:nvSpPr>
            <p:cNvPr id="398" name="Freeform: Shape 397">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graphicFrame>
        <p:nvGraphicFramePr>
          <p:cNvPr id="21" name="Content Placeholder 2">
            <a:extLst>
              <a:ext uri="{FF2B5EF4-FFF2-40B4-BE49-F238E27FC236}">
                <a16:creationId xmlns:a16="http://schemas.microsoft.com/office/drawing/2014/main" id="{B7173795-0E6B-EC0C-E595-78626C11A886}"/>
              </a:ext>
            </a:extLst>
          </p:cNvPr>
          <p:cNvGraphicFramePr>
            <a:graphicFrameLocks noGrp="1"/>
          </p:cNvGraphicFramePr>
          <p:nvPr>
            <p:ph idx="1"/>
            <p:extLst>
              <p:ext uri="{D42A27DB-BD31-4B8C-83A1-F6EECF244321}">
                <p14:modId xmlns:p14="http://schemas.microsoft.com/office/powerpoint/2010/main" val="4094412809"/>
              </p:ext>
            </p:extLst>
          </p:nvPr>
        </p:nvGraphicFramePr>
        <p:xfrm>
          <a:off x="4676151" y="1820369"/>
          <a:ext cx="3912879"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6794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1195697"/>
            <a:ext cx="2400300" cy="4238118"/>
          </a:xfrm>
        </p:spPr>
        <p:txBody>
          <a:bodyPr>
            <a:normAutofit/>
          </a:bodyPr>
          <a:lstStyle/>
          <a:p>
            <a:r>
              <a:rPr lang="en-IN">
                <a:solidFill>
                  <a:schemeClr val="bg1"/>
                </a:solidFill>
              </a:rPr>
              <a:t>Types of Scans</a:t>
            </a:r>
          </a:p>
        </p:txBody>
      </p:sp>
      <p:grpSp>
        <p:nvGrpSpPr>
          <p:cNvPr id="20"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432689" cy="709660"/>
            <a:chOff x="2267504" y="2540250"/>
            <a:chExt cx="1990951" cy="739640"/>
          </a:xfrm>
          <a:solidFill>
            <a:schemeClr val="bg1"/>
          </a:solidFill>
        </p:grpSpPr>
        <p:sp>
          <p:nvSpPr>
            <p:cNvPr id="21" name="Freeform: Shape 20">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4" name="Oval 23">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8"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82214" y="5539935"/>
            <a:ext cx="731374" cy="975171"/>
            <a:chOff x="5829300" y="3162300"/>
            <a:chExt cx="532256" cy="532257"/>
          </a:xfrm>
          <a:solidFill>
            <a:schemeClr val="bg1"/>
          </a:solidFill>
        </p:grpSpPr>
        <p:sp>
          <p:nvSpPr>
            <p:cNvPr id="29" name="Freeform: Shape 28">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306950B1-4D06-12EF-809A-F5B8BB8B3C19}"/>
              </a:ext>
            </a:extLst>
          </p:cNvPr>
          <p:cNvGraphicFramePr>
            <a:graphicFrameLocks noGrp="1"/>
          </p:cNvGraphicFramePr>
          <p:nvPr>
            <p:ph idx="1"/>
            <p:extLst>
              <p:ext uri="{D42A27DB-BD31-4B8C-83A1-F6EECF244321}">
                <p14:modId xmlns:p14="http://schemas.microsoft.com/office/powerpoint/2010/main" val="1867713022"/>
              </p:ext>
            </p:extLst>
          </p:nvPr>
        </p:nvGraphicFramePr>
        <p:xfrm>
          <a:off x="4113104" y="477540"/>
          <a:ext cx="47262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6794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1195697"/>
            <a:ext cx="2400300" cy="4238118"/>
          </a:xfrm>
        </p:spPr>
        <p:txBody>
          <a:bodyPr>
            <a:normAutofit/>
          </a:bodyPr>
          <a:lstStyle/>
          <a:p>
            <a:r>
              <a:rPr lang="en-IN" sz="4100" dirty="0">
                <a:solidFill>
                  <a:schemeClr val="bg1"/>
                </a:solidFill>
              </a:rPr>
              <a:t>Nmap Timing Templates</a:t>
            </a:r>
            <a:br>
              <a:rPr lang="en-IN" sz="4100" dirty="0">
                <a:solidFill>
                  <a:schemeClr val="bg1"/>
                </a:solidFill>
              </a:rPr>
            </a:br>
            <a:br>
              <a:rPr lang="en-IN" sz="4100" dirty="0">
                <a:solidFill>
                  <a:schemeClr val="bg1"/>
                </a:solidFill>
              </a:rPr>
            </a:br>
            <a:r>
              <a:rPr lang="en-US" sz="1800" dirty="0">
                <a:solidFill>
                  <a:schemeClr val="bg1"/>
                </a:solidFill>
              </a:rPr>
              <a:t>Predefined configurations that adjust the speed and aggressiveness of scans based on situation’s reliability.</a:t>
            </a:r>
            <a:endParaRPr lang="en-IN" sz="4100" dirty="0">
              <a:solidFill>
                <a:schemeClr val="bg1"/>
              </a:solidFill>
            </a:endParaRPr>
          </a:p>
        </p:txBody>
      </p:sp>
      <p:grpSp>
        <p:nvGrpSpPr>
          <p:cNvPr id="22"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432689" cy="709660"/>
            <a:chOff x="2267504" y="2540250"/>
            <a:chExt cx="1990951" cy="739640"/>
          </a:xfrm>
          <a:solidFill>
            <a:schemeClr val="bg1"/>
          </a:solidFill>
        </p:grpSpPr>
        <p:sp>
          <p:nvSpPr>
            <p:cNvPr id="23" name="Freeform: Shape 22">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6" name="Oval 25">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0"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82214" y="5539935"/>
            <a:ext cx="731374" cy="975171"/>
            <a:chOff x="5829300" y="3162300"/>
            <a:chExt cx="532256" cy="532257"/>
          </a:xfrm>
          <a:solidFill>
            <a:schemeClr val="bg1"/>
          </a:solidFill>
        </p:grpSpPr>
        <p:sp>
          <p:nvSpPr>
            <p:cNvPr id="31" name="Freeform: Shape 30">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14" name="Content Placeholder 2">
            <a:extLst>
              <a:ext uri="{FF2B5EF4-FFF2-40B4-BE49-F238E27FC236}">
                <a16:creationId xmlns:a16="http://schemas.microsoft.com/office/drawing/2014/main" id="{6A6EEA09-65AB-522D-4504-68C18AA25360}"/>
              </a:ext>
            </a:extLst>
          </p:cNvPr>
          <p:cNvGraphicFramePr>
            <a:graphicFrameLocks noGrp="1"/>
          </p:cNvGraphicFramePr>
          <p:nvPr>
            <p:ph idx="1"/>
            <p:extLst>
              <p:ext uri="{D42A27DB-BD31-4B8C-83A1-F6EECF244321}">
                <p14:modId xmlns:p14="http://schemas.microsoft.com/office/powerpoint/2010/main" val="1342015768"/>
              </p:ext>
            </p:extLst>
          </p:nvPr>
        </p:nvGraphicFramePr>
        <p:xfrm>
          <a:off x="4113104" y="477540"/>
          <a:ext cx="47262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 name="Rectangle 9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descr="Programmer">
            <a:extLst>
              <a:ext uri="{FF2B5EF4-FFF2-40B4-BE49-F238E27FC236}">
                <a16:creationId xmlns:a16="http://schemas.microsoft.com/office/drawing/2014/main" id="{F151196C-DF40-A884-095E-0724BF898A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83784" y="3350368"/>
            <a:ext cx="2726006" cy="2726006"/>
          </a:xfrm>
          <a:prstGeom prst="rect">
            <a:avLst/>
          </a:prstGeom>
        </p:spPr>
      </p:pic>
      <p:grpSp>
        <p:nvGrpSpPr>
          <p:cNvPr id="97" name="Group 96">
            <a:extLst>
              <a:ext uri="{FF2B5EF4-FFF2-40B4-BE49-F238E27FC236}">
                <a16:creationId xmlns:a16="http://schemas.microsoft.com/office/drawing/2014/main" id="{134CC3FF-7AA4-46F4-8B24-2F9383D86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9133" y="805742"/>
            <a:ext cx="2735827" cy="3193211"/>
            <a:chOff x="1674895" y="1345036"/>
            <a:chExt cx="5428610" cy="4210939"/>
          </a:xfrm>
        </p:grpSpPr>
        <p:sp>
          <p:nvSpPr>
            <p:cNvPr id="98" name="Rectangle 97">
              <a:extLst>
                <a:ext uri="{FF2B5EF4-FFF2-40B4-BE49-F238E27FC236}">
                  <a16:creationId xmlns:a16="http://schemas.microsoft.com/office/drawing/2014/main" id="{275E42E8-8B96-4FF0-9DCC-7E2084C0F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78FEA8A4-ED0E-429C-884B-1599153B8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Rectangle 100">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486" y="685805"/>
            <a:ext cx="2718710" cy="3193211"/>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5438" y="685805"/>
            <a:ext cx="2657397" cy="3193211"/>
          </a:xfrm>
        </p:spPr>
        <p:txBody>
          <a:bodyPr vert="horz" lIns="91440" tIns="45720" rIns="91440" bIns="45720" rtlCol="0" anchor="ctr">
            <a:normAutofit/>
          </a:bodyPr>
          <a:lstStyle/>
          <a:p>
            <a:pPr defTabSz="914400">
              <a:lnSpc>
                <a:spcPct val="90000"/>
              </a:lnSpc>
            </a:pPr>
            <a:r>
              <a:rPr lang="en-US" sz="2800" b="1" i="1" kern="1200" dirty="0">
                <a:solidFill>
                  <a:schemeClr val="bg1"/>
                </a:solidFill>
                <a:latin typeface="+mj-lt"/>
                <a:ea typeface="+mj-ea"/>
                <a:cs typeface="+mj-cs"/>
              </a:rPr>
              <a:t>Masking Sources of the Scan </a:t>
            </a:r>
            <a:br>
              <a:rPr lang="en-US" sz="2800" b="1" i="1" kern="1200" dirty="0">
                <a:solidFill>
                  <a:schemeClr val="bg1"/>
                </a:solidFill>
                <a:latin typeface="+mj-lt"/>
                <a:ea typeface="+mj-ea"/>
                <a:cs typeface="+mj-cs"/>
              </a:rPr>
            </a:br>
            <a:r>
              <a:rPr lang="en-US" sz="2800" b="1" i="1" kern="1200" dirty="0">
                <a:solidFill>
                  <a:schemeClr val="bg1"/>
                </a:solidFill>
                <a:latin typeface="+mj-lt"/>
                <a:ea typeface="+mj-ea"/>
                <a:cs typeface="+mj-cs"/>
              </a:rPr>
              <a:t>&amp; </a:t>
            </a:r>
            <a:br>
              <a:rPr lang="en-US" sz="2800" b="1" i="1" kern="1200" dirty="0">
                <a:solidFill>
                  <a:schemeClr val="bg1"/>
                </a:solidFill>
                <a:latin typeface="+mj-lt"/>
                <a:ea typeface="+mj-ea"/>
                <a:cs typeface="+mj-cs"/>
              </a:rPr>
            </a:br>
            <a:r>
              <a:rPr lang="en-US" sz="2800" b="1" i="1" kern="1200" dirty="0" err="1">
                <a:solidFill>
                  <a:schemeClr val="bg1"/>
                </a:solidFill>
                <a:latin typeface="+mj-lt"/>
                <a:ea typeface="+mj-ea"/>
                <a:cs typeface="+mj-cs"/>
              </a:rPr>
              <a:t>nmap</a:t>
            </a:r>
            <a:r>
              <a:rPr lang="en-US" sz="2800" b="1" i="1" kern="1200" dirty="0">
                <a:solidFill>
                  <a:schemeClr val="bg1"/>
                </a:solidFill>
                <a:latin typeface="+mj-lt"/>
                <a:ea typeface="+mj-ea"/>
                <a:cs typeface="+mj-cs"/>
              </a:rPr>
              <a:t> script Automation Lab</a:t>
            </a:r>
          </a:p>
        </p:txBody>
      </p:sp>
      <p:grpSp>
        <p:nvGrpSpPr>
          <p:cNvPr id="103" name="Graphic 4">
            <a:extLst>
              <a:ext uri="{FF2B5EF4-FFF2-40B4-BE49-F238E27FC236}">
                <a16:creationId xmlns:a16="http://schemas.microsoft.com/office/drawing/2014/main" id="{5F2AA49C-5AC0-41C7-BFAF-74B8D8293C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516806" y="2335801"/>
            <a:ext cx="637026" cy="849366"/>
            <a:chOff x="5829300" y="3162300"/>
            <a:chExt cx="532256" cy="532257"/>
          </a:xfrm>
          <a:solidFill>
            <a:srgbClr val="FFFFFF"/>
          </a:solidFill>
        </p:grpSpPr>
        <p:sp>
          <p:nvSpPr>
            <p:cNvPr id="104" name="Freeform: Shape 103">
              <a:extLst>
                <a:ext uri="{FF2B5EF4-FFF2-40B4-BE49-F238E27FC236}">
                  <a16:creationId xmlns:a16="http://schemas.microsoft.com/office/drawing/2014/main" id="{88A750A0-64B5-41B2-B525-A914EB40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F8216C77-85C1-4BDC-87A8-7E7593320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471AED48-754E-41AC-9ECC-DB2597644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48005417-D297-404F-82A5-8C4393E85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7F942D6-2D0C-4894-81F0-6F81714BA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4FAD802E-9670-4B80-876B-3FF64D29A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838AF437-0BFB-40E4-ADA0-5749919AA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8BC9C3D-CBBE-4D29-9DAC-98B3CAF39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A7016629-22ED-494E-9205-594895DA9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BFF3CC1E-0ED4-4599-9B4E-F057769B9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065A4B3A-F9A7-4FA6-A7F3-EA08E0BA1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783B6A14-A56D-4B95-8395-89CF53A09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49F0868B-B193-43B6-BB1E-1FF72993E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pSp>
        <p:nvGrpSpPr>
          <p:cNvPr id="118" name="Graphic 4">
            <a:extLst>
              <a:ext uri="{FF2B5EF4-FFF2-40B4-BE49-F238E27FC236}">
                <a16:creationId xmlns:a16="http://schemas.microsoft.com/office/drawing/2014/main" id="{BB32367D-C4F2-49D5-A586-298C7CA821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516806" y="2335801"/>
            <a:ext cx="637026" cy="849366"/>
            <a:chOff x="5829300" y="3162300"/>
            <a:chExt cx="532256" cy="532257"/>
          </a:xfrm>
          <a:solidFill>
            <a:schemeClr val="bg1"/>
          </a:solidFill>
        </p:grpSpPr>
        <p:sp>
          <p:nvSpPr>
            <p:cNvPr id="119" name="Freeform: Shape 118">
              <a:extLst>
                <a:ext uri="{FF2B5EF4-FFF2-40B4-BE49-F238E27FC236}">
                  <a16:creationId xmlns:a16="http://schemas.microsoft.com/office/drawing/2014/main" id="{E1FF7EE7-ACA2-4BFF-BA75-7FAE93FBB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647462E-B5E8-4F02-A1E4-BD0380A22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412CE109-6153-414A-B2D6-C4F9C6FA2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DAF530F5-D68D-4BC8-8984-F1A8B5DEB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2EB69747-F9DD-4B80-B488-D5565D0BC6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73AFB787-B8A4-4269-9DA9-FF4A66030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6E682D93-25A6-4D91-9A81-3F247BBEE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9D5F48B5-53B4-4DA8-B929-6AFF50658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8CA195A3-2A74-4D13-A1B8-24765E26B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B98F1918-C39D-4713-AB21-685A94435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33592273-DEE6-42E1-B824-11D544332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12D6F82B-B619-4D8B-85AE-0E57103BA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6246C574-90D4-412B-9444-203F7C83C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3" name="TextBox 2">
            <a:extLst>
              <a:ext uri="{FF2B5EF4-FFF2-40B4-BE49-F238E27FC236}">
                <a16:creationId xmlns:a16="http://schemas.microsoft.com/office/drawing/2014/main" id="{40787515-6985-7461-B542-DB2C35B10D20}"/>
              </a:ext>
            </a:extLst>
          </p:cNvPr>
          <p:cNvSpPr txBox="1"/>
          <p:nvPr/>
        </p:nvSpPr>
        <p:spPr>
          <a:xfrm>
            <a:off x="4830249" y="2022992"/>
            <a:ext cx="3731078" cy="5534019"/>
          </a:xfrm>
          <a:prstGeom prst="rect">
            <a:avLst/>
          </a:prstGeom>
        </p:spPr>
        <p:txBody>
          <a:bodyPr vert="horz" lIns="91440" tIns="45720" rIns="91440" bIns="45720" rtlCol="0">
            <a:normAutofit/>
          </a:bodyPr>
          <a:lstStyle/>
          <a:p>
            <a:pPr defTabSz="914400">
              <a:lnSpc>
                <a:spcPct val="90000"/>
              </a:lnSpc>
              <a:spcAft>
                <a:spcPts val="600"/>
              </a:spcAft>
            </a:pPr>
            <a:r>
              <a:rPr lang="en-US" dirty="0">
                <a:solidFill>
                  <a:schemeClr val="bg1"/>
                </a:solidFill>
              </a:rPr>
              <a:t>1.Mask our IP address to a target destination using Nmap's Decoy ( -D) option and verify it with Wireshark.</a:t>
            </a:r>
          </a:p>
          <a:p>
            <a:pPr defTabSz="914400">
              <a:lnSpc>
                <a:spcPct val="90000"/>
              </a:lnSpc>
              <a:spcAft>
                <a:spcPts val="600"/>
              </a:spcAft>
            </a:pPr>
            <a:endParaRPr lang="en-US" dirty="0">
              <a:solidFill>
                <a:schemeClr val="bg1"/>
              </a:solidFill>
            </a:endParaRPr>
          </a:p>
          <a:p>
            <a:pPr defTabSz="914400">
              <a:lnSpc>
                <a:spcPct val="90000"/>
              </a:lnSpc>
              <a:spcAft>
                <a:spcPts val="600"/>
              </a:spcAft>
            </a:pPr>
            <a:r>
              <a:rPr lang="en-US" dirty="0">
                <a:solidFill>
                  <a:schemeClr val="bg1"/>
                </a:solidFill>
              </a:rPr>
              <a:t>2. Next, automate Nmap commands with Python to test the T 3 and T5 timing templates, analyze the time differences, and observe the outputs of the -A (Aggressive Scan) option.</a:t>
            </a:r>
          </a:p>
          <a:p>
            <a:pPr indent="-228600" defTabSz="914400">
              <a:lnSpc>
                <a:spcPct val="90000"/>
              </a:lnSpc>
              <a:spcAft>
                <a:spcPts val="600"/>
              </a:spcAft>
              <a:buFont typeface="Arial" panose="020B0604020202020204" pitchFamily="34" charset="0"/>
              <a:buChar char="•"/>
            </a:pP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finger pointing on a tablet with green neon lights">
            <a:extLst>
              <a:ext uri="{FF2B5EF4-FFF2-40B4-BE49-F238E27FC236}">
                <a16:creationId xmlns:a16="http://schemas.microsoft.com/office/drawing/2014/main" id="{F31D1FE1-D74D-65B3-54F7-A79B686E7BAA}"/>
              </a:ext>
            </a:extLst>
          </p:cNvPr>
          <p:cNvPicPr>
            <a:picLocks noChangeAspect="1"/>
          </p:cNvPicPr>
          <p:nvPr/>
        </p:nvPicPr>
        <p:blipFill>
          <a:blip r:embed="rId2"/>
          <a:srcRect r="36720" b="-1"/>
          <a:stretch/>
        </p:blipFill>
        <p:spPr>
          <a:xfrm>
            <a:off x="2642616" y="10"/>
            <a:ext cx="6501384" cy="6857990"/>
          </a:xfrm>
          <a:prstGeom prst="rect">
            <a:avLst/>
          </a:prstGeom>
        </p:spPr>
      </p:pic>
      <p:sp>
        <p:nvSpPr>
          <p:cNvPr id="10" name="Rectangle 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208FC64-2CA1-0EDC-8436-E86A2EC28369}"/>
              </a:ext>
            </a:extLst>
          </p:cNvPr>
          <p:cNvSpPr>
            <a:spLocks noGrp="1"/>
          </p:cNvSpPr>
          <p:nvPr>
            <p:ph type="title"/>
          </p:nvPr>
        </p:nvSpPr>
        <p:spPr>
          <a:xfrm>
            <a:off x="360772" y="625683"/>
            <a:ext cx="4380663" cy="5894481"/>
          </a:xfrm>
        </p:spPr>
        <p:txBody>
          <a:bodyPr vert="horz" lIns="91440" tIns="45720" rIns="91440" bIns="45720" rtlCol="0" anchor="b">
            <a:normAutofit/>
          </a:bodyPr>
          <a:lstStyle/>
          <a:p>
            <a:pPr algn="l" defTabSz="914400">
              <a:lnSpc>
                <a:spcPct val="90000"/>
              </a:lnSpc>
            </a:pPr>
            <a:r>
              <a:rPr lang="en-US" sz="5400" dirty="0">
                <a:solidFill>
                  <a:schemeClr val="bg1"/>
                </a:solidFill>
              </a:rPr>
              <a:t>Shodan.io</a:t>
            </a:r>
            <a:br>
              <a:rPr lang="en-US" sz="3600" dirty="0">
                <a:solidFill>
                  <a:schemeClr val="bg1"/>
                </a:solidFill>
              </a:rPr>
            </a:br>
            <a:br>
              <a:rPr lang="en-US" sz="3600" dirty="0">
                <a:solidFill>
                  <a:schemeClr val="bg1"/>
                </a:solidFill>
              </a:rPr>
            </a:br>
            <a:r>
              <a:rPr lang="en-US" sz="2000" dirty="0">
                <a:solidFill>
                  <a:schemeClr val="bg1"/>
                </a:solidFill>
              </a:rPr>
              <a:t>Powerful search engine designed to explore Internet-connected devices, from servers to smart gadgets. </a:t>
            </a:r>
            <a:br>
              <a:rPr lang="en-US" sz="2000" dirty="0">
                <a:solidFill>
                  <a:schemeClr val="bg1"/>
                </a:solidFill>
              </a:rPr>
            </a:br>
            <a:br>
              <a:rPr lang="en-US" sz="2000" dirty="0">
                <a:solidFill>
                  <a:schemeClr val="bg1"/>
                </a:solidFill>
              </a:rPr>
            </a:br>
            <a:r>
              <a:rPr lang="en-US" sz="2000" dirty="0">
                <a:solidFill>
                  <a:schemeClr val="bg1"/>
                </a:solidFill>
              </a:rPr>
              <a:t>Unlike traditional search engines like Google, which index websites, Shodan gathers detailed information about devices directly connected to the Internet. </a:t>
            </a:r>
            <a:br>
              <a:rPr lang="en-US" sz="2000" dirty="0">
                <a:solidFill>
                  <a:schemeClr val="bg1"/>
                </a:solidFill>
              </a:rPr>
            </a:br>
            <a:br>
              <a:rPr lang="en-US" sz="2000" dirty="0">
                <a:solidFill>
                  <a:schemeClr val="bg1"/>
                </a:solidFill>
              </a:rPr>
            </a:br>
            <a:r>
              <a:rPr lang="en-US" sz="2000" dirty="0">
                <a:solidFill>
                  <a:schemeClr val="bg1"/>
                </a:solidFill>
              </a:rPr>
              <a:t>It provides valuable insights into device types, software versions, and security vulnerabilities. Shodan is widely used for cybersecurity, research, and tracking trends in the growing Internet of Things (IoT).</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632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7088" y="253140"/>
            <a:ext cx="4638416"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3636" y="253140"/>
            <a:ext cx="4638416"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3" name="Oval 12">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52792" y="136525"/>
            <a:ext cx="4638416"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B5A807-7DFC-15EE-753A-172FB0310242}"/>
              </a:ext>
            </a:extLst>
          </p:cNvPr>
          <p:cNvSpPr>
            <a:spLocks noGrp="1"/>
          </p:cNvSpPr>
          <p:nvPr>
            <p:ph type="title"/>
          </p:nvPr>
        </p:nvSpPr>
        <p:spPr>
          <a:xfrm>
            <a:off x="2659043" y="1848703"/>
            <a:ext cx="3903366" cy="3160593"/>
          </a:xfrm>
        </p:spPr>
        <p:txBody>
          <a:bodyPr vert="horz" lIns="91440" tIns="45720" rIns="91440" bIns="45720" rtlCol="0" anchor="b">
            <a:normAutofit/>
          </a:bodyPr>
          <a:lstStyle/>
          <a:p>
            <a:pPr defTabSz="914400">
              <a:lnSpc>
                <a:spcPct val="90000"/>
              </a:lnSpc>
            </a:pPr>
            <a:r>
              <a:rPr lang="en-US" sz="3000" dirty="0">
                <a:solidFill>
                  <a:schemeClr val="bg1"/>
                </a:solidFill>
              </a:rPr>
              <a:t>Questions</a:t>
            </a:r>
            <a:br>
              <a:rPr lang="en-US" sz="3000" dirty="0">
                <a:solidFill>
                  <a:schemeClr val="bg1"/>
                </a:solidFill>
              </a:rPr>
            </a:br>
            <a:br>
              <a:rPr lang="en-US" sz="6000" dirty="0">
                <a:solidFill>
                  <a:schemeClr val="bg1"/>
                </a:solidFill>
              </a:rPr>
            </a:br>
            <a:r>
              <a:rPr lang="en-US" sz="6000" dirty="0">
                <a:solidFill>
                  <a:schemeClr val="bg1"/>
                </a:solidFill>
              </a:rPr>
              <a:t> </a:t>
            </a:r>
            <a:r>
              <a:rPr lang="en-US" sz="6000" kern="1200" dirty="0">
                <a:solidFill>
                  <a:schemeClr val="bg1"/>
                </a:solidFill>
                <a:latin typeface="+mj-lt"/>
                <a:ea typeface="+mj-ea"/>
                <a:cs typeface="+mj-cs"/>
              </a:rPr>
              <a:t>Thankyou</a:t>
            </a:r>
            <a:r>
              <a:rPr lang="en-US" sz="4700" kern="1200" dirty="0">
                <a:solidFill>
                  <a:schemeClr val="bg1"/>
                </a:solidFill>
                <a:latin typeface="+mj-lt"/>
                <a:ea typeface="+mj-ea"/>
                <a:cs typeface="+mj-cs"/>
              </a:rPr>
              <a:t>!</a:t>
            </a:r>
            <a:br>
              <a:rPr lang="en-US" sz="4700" kern="1200" dirty="0">
                <a:solidFill>
                  <a:schemeClr val="bg1"/>
                </a:solidFill>
                <a:latin typeface="+mj-lt"/>
                <a:ea typeface="+mj-ea"/>
                <a:cs typeface="+mj-cs"/>
              </a:rPr>
            </a:br>
            <a:br>
              <a:rPr lang="en-US" sz="3000" kern="1200" dirty="0">
                <a:solidFill>
                  <a:schemeClr val="bg1"/>
                </a:solidFill>
                <a:latin typeface="+mj-lt"/>
                <a:ea typeface="+mj-ea"/>
                <a:cs typeface="+mj-cs"/>
              </a:rPr>
            </a:br>
            <a:endParaRPr lang="en-US" sz="3000" kern="1200" dirty="0">
              <a:solidFill>
                <a:schemeClr val="bg1"/>
              </a:solidFill>
              <a:latin typeface="+mj-lt"/>
              <a:ea typeface="+mj-ea"/>
              <a:cs typeface="+mj-cs"/>
            </a:endParaRPr>
          </a:p>
        </p:txBody>
      </p:sp>
      <p:sp>
        <p:nvSpPr>
          <p:cNvPr id="15"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92206" y="975977"/>
            <a:ext cx="310173"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7"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92206" y="975977"/>
            <a:ext cx="310173"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19"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60710" y="1755501"/>
            <a:ext cx="1199121" cy="531293"/>
            <a:chOff x="2504802" y="1755501"/>
            <a:chExt cx="1598829" cy="531293"/>
          </a:xfrm>
          <a:solidFill>
            <a:schemeClr val="bg1"/>
          </a:solidFill>
        </p:grpSpPr>
        <p:sp>
          <p:nvSpPr>
            <p:cNvPr id="20" name="Freeform: Shape 19">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3" name="Oval 22">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9865" y="4236107"/>
            <a:ext cx="383241"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Oval 24">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9865" y="4236107"/>
            <a:ext cx="383241"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7"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48238" y="4175798"/>
            <a:ext cx="1396129" cy="1861665"/>
            <a:chOff x="5734053" y="3067000"/>
            <a:chExt cx="724484" cy="724549"/>
          </a:xfrm>
          <a:solidFill>
            <a:schemeClr val="bg1"/>
          </a:solidFill>
        </p:grpSpPr>
        <p:sp>
          <p:nvSpPr>
            <p:cNvPr id="28" name="Freeform: Shape 27">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4018466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667</TotalTime>
  <Words>376</Words>
  <Application>Microsoft Office PowerPoint</Application>
  <PresentationFormat>On-screen Show (4:3)</PresentationFormat>
  <Paragraphs>29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Exploring Nmap and Shodan.io</vt:lpstr>
      <vt:lpstr>Overview of Nmap</vt:lpstr>
      <vt:lpstr>Types of Scans</vt:lpstr>
      <vt:lpstr>Nmap Timing Templates  Predefined configurations that adjust the speed and aggressiveness of scans based on situation’s reliability.</vt:lpstr>
      <vt:lpstr>Masking Sources of the Scan  &amp;  nmap script Automation Lab</vt:lpstr>
      <vt:lpstr>Shodan.io  Powerful search engine designed to explore Internet-connected devices, from servers to smart gadgets.   Unlike traditional search engines like Google, which index websites, Shodan gathers detailed information about devices directly connected to the Internet.   It provides valuable insights into device types, software versions, and security vulnerabilities. Shodan is widely used for cybersecurity, research, and tracking trends in the growing Internet of Things (IoT).</vt:lpstr>
      <vt:lpstr>Questions   Thankyou!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Sukhdeep Singh</cp:lastModifiedBy>
  <cp:revision>3</cp:revision>
  <dcterms:created xsi:type="dcterms:W3CDTF">2013-01-27T09:14:16Z</dcterms:created>
  <dcterms:modified xsi:type="dcterms:W3CDTF">2024-11-27T20:36:41Z</dcterms:modified>
  <cp:category/>
</cp:coreProperties>
</file>