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FEA1B6-7185-46FD-80F8-B7053CBFF2AB}"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F65E7204-1355-4511-B523-18C750CF7B5B}">
      <dgm:prSet/>
      <dgm:spPr/>
      <dgm:t>
        <a:bodyPr/>
        <a:lstStyle/>
        <a:p>
          <a:r>
            <a:rPr lang="en-US"/>
            <a:t>Introduction</a:t>
          </a:r>
        </a:p>
      </dgm:t>
    </dgm:pt>
    <dgm:pt modelId="{A763654E-EACB-43E7-A446-F5C547079CD4}" type="parTrans" cxnId="{FDFF10E8-9DE7-4A16-BD7F-45674B997D12}">
      <dgm:prSet/>
      <dgm:spPr/>
      <dgm:t>
        <a:bodyPr/>
        <a:lstStyle/>
        <a:p>
          <a:endParaRPr lang="en-US"/>
        </a:p>
      </dgm:t>
    </dgm:pt>
    <dgm:pt modelId="{AD3997F8-B669-4406-92CD-B2E4D827BB62}" type="sibTrans" cxnId="{FDFF10E8-9DE7-4A16-BD7F-45674B997D12}">
      <dgm:prSet/>
      <dgm:spPr/>
      <dgm:t>
        <a:bodyPr/>
        <a:lstStyle/>
        <a:p>
          <a:endParaRPr lang="en-US"/>
        </a:p>
      </dgm:t>
    </dgm:pt>
    <dgm:pt modelId="{FD1369E8-0FBB-4554-913B-CBE10B6ED14C}">
      <dgm:prSet/>
      <dgm:spPr/>
      <dgm:t>
        <a:bodyPr/>
        <a:lstStyle/>
        <a:p>
          <a:r>
            <a:rPr lang="en-US"/>
            <a:t>Data Exploration</a:t>
          </a:r>
        </a:p>
      </dgm:t>
    </dgm:pt>
    <dgm:pt modelId="{DD7BA7F9-DB6F-434D-B87A-920139E9F584}" type="parTrans" cxnId="{F308B755-08B6-41D3-92EE-1F156D3B544F}">
      <dgm:prSet/>
      <dgm:spPr/>
      <dgm:t>
        <a:bodyPr/>
        <a:lstStyle/>
        <a:p>
          <a:endParaRPr lang="en-US"/>
        </a:p>
      </dgm:t>
    </dgm:pt>
    <dgm:pt modelId="{98ED10C7-E0D2-4FD5-80E2-E3F8A58EE688}" type="sibTrans" cxnId="{F308B755-08B6-41D3-92EE-1F156D3B544F}">
      <dgm:prSet/>
      <dgm:spPr/>
      <dgm:t>
        <a:bodyPr/>
        <a:lstStyle/>
        <a:p>
          <a:endParaRPr lang="en-US"/>
        </a:p>
      </dgm:t>
    </dgm:pt>
    <dgm:pt modelId="{21838BFA-F7F8-402C-BB81-795455C005C7}">
      <dgm:prSet/>
      <dgm:spPr/>
      <dgm:t>
        <a:bodyPr/>
        <a:lstStyle/>
        <a:p>
          <a:r>
            <a:rPr lang="en-US"/>
            <a:t>Data cleaning and data preparation</a:t>
          </a:r>
        </a:p>
      </dgm:t>
    </dgm:pt>
    <dgm:pt modelId="{4D75B1DF-2D98-4648-94A2-899C282BB96C}" type="parTrans" cxnId="{80FB7685-7CEC-43D6-96E0-6F86AEE380B9}">
      <dgm:prSet/>
      <dgm:spPr/>
      <dgm:t>
        <a:bodyPr/>
        <a:lstStyle/>
        <a:p>
          <a:endParaRPr lang="en-US"/>
        </a:p>
      </dgm:t>
    </dgm:pt>
    <dgm:pt modelId="{419B0769-B44B-49EE-ACC1-9FB11B8C4CAB}" type="sibTrans" cxnId="{80FB7685-7CEC-43D6-96E0-6F86AEE380B9}">
      <dgm:prSet/>
      <dgm:spPr/>
      <dgm:t>
        <a:bodyPr/>
        <a:lstStyle/>
        <a:p>
          <a:endParaRPr lang="en-US"/>
        </a:p>
      </dgm:t>
    </dgm:pt>
    <dgm:pt modelId="{EDA70216-69ED-44B9-9E84-21F74582FEEA}">
      <dgm:prSet/>
      <dgm:spPr/>
      <dgm:t>
        <a:bodyPr/>
        <a:lstStyle/>
        <a:p>
          <a:r>
            <a:rPr lang="en-US"/>
            <a:t>Problem statement</a:t>
          </a:r>
        </a:p>
      </dgm:t>
    </dgm:pt>
    <dgm:pt modelId="{11B8F3BF-544B-45C8-8D54-952C874B0C2D}" type="parTrans" cxnId="{95C3F7CF-A966-4F88-865A-74BB2C573745}">
      <dgm:prSet/>
      <dgm:spPr/>
      <dgm:t>
        <a:bodyPr/>
        <a:lstStyle/>
        <a:p>
          <a:endParaRPr lang="en-US"/>
        </a:p>
      </dgm:t>
    </dgm:pt>
    <dgm:pt modelId="{80AC421C-2E52-48FE-BE97-9A1605A59B7F}" type="sibTrans" cxnId="{95C3F7CF-A966-4F88-865A-74BB2C573745}">
      <dgm:prSet/>
      <dgm:spPr/>
      <dgm:t>
        <a:bodyPr/>
        <a:lstStyle/>
        <a:p>
          <a:endParaRPr lang="en-US"/>
        </a:p>
      </dgm:t>
    </dgm:pt>
    <dgm:pt modelId="{EFF41EFE-DD5E-477B-AA57-DC2B771184EC}">
      <dgm:prSet/>
      <dgm:spPr/>
      <dgm:t>
        <a:bodyPr/>
        <a:lstStyle/>
        <a:p>
          <a:r>
            <a:rPr lang="en-US"/>
            <a:t>Churn rate trend throughout multiple years</a:t>
          </a:r>
        </a:p>
      </dgm:t>
    </dgm:pt>
    <dgm:pt modelId="{3F6AF89A-DB5C-4FB1-8A5C-3799D28C949A}" type="parTrans" cxnId="{ED39C0C5-55FB-4D6D-9228-47D299AAB12A}">
      <dgm:prSet/>
      <dgm:spPr/>
      <dgm:t>
        <a:bodyPr/>
        <a:lstStyle/>
        <a:p>
          <a:endParaRPr lang="en-US"/>
        </a:p>
      </dgm:t>
    </dgm:pt>
    <dgm:pt modelId="{A7363F1B-C8DD-4A8A-A41E-93BFC1E09B0B}" type="sibTrans" cxnId="{ED39C0C5-55FB-4D6D-9228-47D299AAB12A}">
      <dgm:prSet/>
      <dgm:spPr/>
      <dgm:t>
        <a:bodyPr/>
        <a:lstStyle/>
        <a:p>
          <a:endParaRPr lang="en-US"/>
        </a:p>
      </dgm:t>
    </dgm:pt>
    <dgm:pt modelId="{DC66CC92-E0F9-4C02-BEFD-F7E8378B11E7}">
      <dgm:prSet/>
      <dgm:spPr/>
      <dgm:t>
        <a:bodyPr/>
        <a:lstStyle/>
        <a:p>
          <a:r>
            <a:rPr lang="en-US"/>
            <a:t>Churn analysis by number of  products</a:t>
          </a:r>
        </a:p>
      </dgm:t>
    </dgm:pt>
    <dgm:pt modelId="{4C8239AF-B868-4A45-9EFF-F0A60E825A36}" type="parTrans" cxnId="{E0327C7A-C301-4241-95D2-A559A41E7005}">
      <dgm:prSet/>
      <dgm:spPr/>
      <dgm:t>
        <a:bodyPr/>
        <a:lstStyle/>
        <a:p>
          <a:endParaRPr lang="en-US"/>
        </a:p>
      </dgm:t>
    </dgm:pt>
    <dgm:pt modelId="{9FA5FFB0-2825-4B7E-82A7-54772202B940}" type="sibTrans" cxnId="{E0327C7A-C301-4241-95D2-A559A41E7005}">
      <dgm:prSet/>
      <dgm:spPr/>
      <dgm:t>
        <a:bodyPr/>
        <a:lstStyle/>
        <a:p>
          <a:endParaRPr lang="en-US"/>
        </a:p>
      </dgm:t>
    </dgm:pt>
    <dgm:pt modelId="{F7A1A67E-31E6-4DD0-B855-EDF7CB09F34C}">
      <dgm:prSet/>
      <dgm:spPr/>
      <dgm:t>
        <a:bodyPr/>
        <a:lstStyle/>
        <a:p>
          <a:r>
            <a:rPr lang="en-US"/>
            <a:t>Recommendation to increase number of product usage</a:t>
          </a:r>
        </a:p>
      </dgm:t>
    </dgm:pt>
    <dgm:pt modelId="{98873128-1A9E-4D78-A0E5-5561BA30F27F}" type="parTrans" cxnId="{D845923A-F7B3-49DD-BBE6-B5DB69049B3E}">
      <dgm:prSet/>
      <dgm:spPr/>
      <dgm:t>
        <a:bodyPr/>
        <a:lstStyle/>
        <a:p>
          <a:endParaRPr lang="en-US"/>
        </a:p>
      </dgm:t>
    </dgm:pt>
    <dgm:pt modelId="{5C4DF6F7-EF0C-4996-8564-1488BE328605}" type="sibTrans" cxnId="{D845923A-F7B3-49DD-BBE6-B5DB69049B3E}">
      <dgm:prSet/>
      <dgm:spPr/>
      <dgm:t>
        <a:bodyPr/>
        <a:lstStyle/>
        <a:p>
          <a:endParaRPr lang="en-US"/>
        </a:p>
      </dgm:t>
    </dgm:pt>
    <dgm:pt modelId="{D636E542-CA11-4406-A57E-1687B14AD46D}">
      <dgm:prSet/>
      <dgm:spPr/>
      <dgm:t>
        <a:bodyPr/>
        <a:lstStyle/>
        <a:p>
          <a:r>
            <a:rPr lang="en-US"/>
            <a:t>Churn analysis by age</a:t>
          </a:r>
        </a:p>
      </dgm:t>
    </dgm:pt>
    <dgm:pt modelId="{8BCF5C4A-A6A8-4644-AD82-DAA0589D8CB0}" type="parTrans" cxnId="{D9ABDE13-A797-4085-8211-55D6DB0F3CAE}">
      <dgm:prSet/>
      <dgm:spPr/>
      <dgm:t>
        <a:bodyPr/>
        <a:lstStyle/>
        <a:p>
          <a:endParaRPr lang="en-US"/>
        </a:p>
      </dgm:t>
    </dgm:pt>
    <dgm:pt modelId="{797E9B86-D60A-43EA-BD37-6C5ADDD7E493}" type="sibTrans" cxnId="{D9ABDE13-A797-4085-8211-55D6DB0F3CAE}">
      <dgm:prSet/>
      <dgm:spPr/>
      <dgm:t>
        <a:bodyPr/>
        <a:lstStyle/>
        <a:p>
          <a:endParaRPr lang="en-US"/>
        </a:p>
      </dgm:t>
    </dgm:pt>
    <dgm:pt modelId="{E4FEB28F-985C-4476-B99F-1ACAFE3BCA67}">
      <dgm:prSet/>
      <dgm:spPr/>
      <dgm:t>
        <a:bodyPr/>
        <a:lstStyle/>
        <a:p>
          <a:r>
            <a:rPr lang="en-US"/>
            <a:t>Recommendation for age related churning</a:t>
          </a:r>
        </a:p>
      </dgm:t>
    </dgm:pt>
    <dgm:pt modelId="{E9C5CE6F-DF77-4023-B193-D6D0DDF11D12}" type="parTrans" cxnId="{6994DE36-9492-40F8-97EC-47271C35916C}">
      <dgm:prSet/>
      <dgm:spPr/>
      <dgm:t>
        <a:bodyPr/>
        <a:lstStyle/>
        <a:p>
          <a:endParaRPr lang="en-US"/>
        </a:p>
      </dgm:t>
    </dgm:pt>
    <dgm:pt modelId="{16628491-552C-4149-85A0-2C2BF745F744}" type="sibTrans" cxnId="{6994DE36-9492-40F8-97EC-47271C35916C}">
      <dgm:prSet/>
      <dgm:spPr/>
      <dgm:t>
        <a:bodyPr/>
        <a:lstStyle/>
        <a:p>
          <a:endParaRPr lang="en-US"/>
        </a:p>
      </dgm:t>
    </dgm:pt>
    <dgm:pt modelId="{5D10CDC3-F050-4EFC-862F-D5A641A3349F}">
      <dgm:prSet/>
      <dgm:spPr/>
      <dgm:t>
        <a:bodyPr/>
        <a:lstStyle/>
        <a:p>
          <a:r>
            <a:rPr lang="en-US"/>
            <a:t>Churning based Credit Card holding</a:t>
          </a:r>
        </a:p>
      </dgm:t>
    </dgm:pt>
    <dgm:pt modelId="{DE10B609-3072-4FC3-AA3D-4D9837F4FB00}" type="parTrans" cxnId="{2D50926B-3D63-4CDC-AB89-6DAA6E936EBD}">
      <dgm:prSet/>
      <dgm:spPr/>
      <dgm:t>
        <a:bodyPr/>
        <a:lstStyle/>
        <a:p>
          <a:endParaRPr lang="en-US"/>
        </a:p>
      </dgm:t>
    </dgm:pt>
    <dgm:pt modelId="{BB321E73-42A9-4238-B639-8548E196A0F6}" type="sibTrans" cxnId="{2D50926B-3D63-4CDC-AB89-6DAA6E936EBD}">
      <dgm:prSet/>
      <dgm:spPr/>
      <dgm:t>
        <a:bodyPr/>
        <a:lstStyle/>
        <a:p>
          <a:endParaRPr lang="en-US"/>
        </a:p>
      </dgm:t>
    </dgm:pt>
    <dgm:pt modelId="{374C3847-4219-4801-A0FA-8352F0190AE1}">
      <dgm:prSet/>
      <dgm:spPr/>
      <dgm:t>
        <a:bodyPr/>
        <a:lstStyle/>
        <a:p>
          <a:r>
            <a:rPr lang="en-US"/>
            <a:t>Churning based on credit score class</a:t>
          </a:r>
        </a:p>
      </dgm:t>
    </dgm:pt>
    <dgm:pt modelId="{F3917641-9485-4E73-B500-F57881DE5C3E}" type="parTrans" cxnId="{B9C9F997-42C9-4E6F-B6B4-3D14B18E0A3B}">
      <dgm:prSet/>
      <dgm:spPr/>
      <dgm:t>
        <a:bodyPr/>
        <a:lstStyle/>
        <a:p>
          <a:endParaRPr lang="en-US"/>
        </a:p>
      </dgm:t>
    </dgm:pt>
    <dgm:pt modelId="{9EAEBF83-019A-470F-89DB-A73D2B68E81B}" type="sibTrans" cxnId="{B9C9F997-42C9-4E6F-B6B4-3D14B18E0A3B}">
      <dgm:prSet/>
      <dgm:spPr/>
      <dgm:t>
        <a:bodyPr/>
        <a:lstStyle/>
        <a:p>
          <a:endParaRPr lang="en-US"/>
        </a:p>
      </dgm:t>
    </dgm:pt>
    <dgm:pt modelId="{D2FE8615-3CBC-42EA-B9F6-709FEFE11FCD}">
      <dgm:prSet/>
      <dgm:spPr/>
      <dgm:t>
        <a:bodyPr/>
        <a:lstStyle/>
        <a:p>
          <a:r>
            <a:rPr lang="en-US"/>
            <a:t>Dashboard</a:t>
          </a:r>
        </a:p>
      </dgm:t>
    </dgm:pt>
    <dgm:pt modelId="{EAF2BFCC-C8B6-46B2-9F50-BCE0650143BA}" type="parTrans" cxnId="{B139772D-F2A7-4AE0-A4AD-D933A11B06DA}">
      <dgm:prSet/>
      <dgm:spPr/>
      <dgm:t>
        <a:bodyPr/>
        <a:lstStyle/>
        <a:p>
          <a:endParaRPr lang="en-US"/>
        </a:p>
      </dgm:t>
    </dgm:pt>
    <dgm:pt modelId="{BDF8C881-2200-4FF4-B728-844A610282DD}" type="sibTrans" cxnId="{B139772D-F2A7-4AE0-A4AD-D933A11B06DA}">
      <dgm:prSet/>
      <dgm:spPr/>
      <dgm:t>
        <a:bodyPr/>
        <a:lstStyle/>
        <a:p>
          <a:endParaRPr lang="en-US"/>
        </a:p>
      </dgm:t>
    </dgm:pt>
    <dgm:pt modelId="{861C764B-F320-43A2-BF67-81489DE26D0C}">
      <dgm:prSet/>
      <dgm:spPr/>
      <dgm:t>
        <a:bodyPr/>
        <a:lstStyle/>
        <a:p>
          <a:r>
            <a:rPr lang="en-US"/>
            <a:t>Conclusion </a:t>
          </a:r>
        </a:p>
      </dgm:t>
    </dgm:pt>
    <dgm:pt modelId="{2D96CEFF-FB7A-4134-BC37-ABACCD34EBC4}" type="parTrans" cxnId="{7E9103B8-2C52-4CA6-AE63-A6978552B05A}">
      <dgm:prSet/>
      <dgm:spPr/>
      <dgm:t>
        <a:bodyPr/>
        <a:lstStyle/>
        <a:p>
          <a:endParaRPr lang="en-US"/>
        </a:p>
      </dgm:t>
    </dgm:pt>
    <dgm:pt modelId="{0F2109D9-A0BA-44DF-898B-71781379E435}" type="sibTrans" cxnId="{7E9103B8-2C52-4CA6-AE63-A6978552B05A}">
      <dgm:prSet/>
      <dgm:spPr/>
      <dgm:t>
        <a:bodyPr/>
        <a:lstStyle/>
        <a:p>
          <a:endParaRPr lang="en-US"/>
        </a:p>
      </dgm:t>
    </dgm:pt>
    <dgm:pt modelId="{66044E52-A36B-403E-8DD9-5E1F36B679E8}" type="pres">
      <dgm:prSet presAssocID="{B8FEA1B6-7185-46FD-80F8-B7053CBFF2AB}" presName="Name0" presStyleCnt="0">
        <dgm:presLayoutVars>
          <dgm:dir/>
          <dgm:resizeHandles val="exact"/>
        </dgm:presLayoutVars>
      </dgm:prSet>
      <dgm:spPr/>
    </dgm:pt>
    <dgm:pt modelId="{E0FFA131-D220-4679-9657-731E0DA79E66}" type="pres">
      <dgm:prSet presAssocID="{F65E7204-1355-4511-B523-18C750CF7B5B}" presName="node" presStyleLbl="node1" presStyleIdx="0" presStyleCnt="13">
        <dgm:presLayoutVars>
          <dgm:bulletEnabled val="1"/>
        </dgm:presLayoutVars>
      </dgm:prSet>
      <dgm:spPr/>
    </dgm:pt>
    <dgm:pt modelId="{22A25976-9F6D-4736-9EE6-39869DDC36A5}" type="pres">
      <dgm:prSet presAssocID="{AD3997F8-B669-4406-92CD-B2E4D827BB62}" presName="sibTrans" presStyleLbl="sibTrans1D1" presStyleIdx="0" presStyleCnt="12"/>
      <dgm:spPr/>
    </dgm:pt>
    <dgm:pt modelId="{12740F8B-3F02-46FA-A357-2C429D68C5CF}" type="pres">
      <dgm:prSet presAssocID="{AD3997F8-B669-4406-92CD-B2E4D827BB62}" presName="connectorText" presStyleLbl="sibTrans1D1" presStyleIdx="0" presStyleCnt="12"/>
      <dgm:spPr/>
    </dgm:pt>
    <dgm:pt modelId="{4171F5AA-A0FF-42DF-B84A-3A15D1BB32AC}" type="pres">
      <dgm:prSet presAssocID="{FD1369E8-0FBB-4554-913B-CBE10B6ED14C}" presName="node" presStyleLbl="node1" presStyleIdx="1" presStyleCnt="13">
        <dgm:presLayoutVars>
          <dgm:bulletEnabled val="1"/>
        </dgm:presLayoutVars>
      </dgm:prSet>
      <dgm:spPr/>
    </dgm:pt>
    <dgm:pt modelId="{248C121A-FF36-4D93-B017-197C06D0AE3E}" type="pres">
      <dgm:prSet presAssocID="{98ED10C7-E0D2-4FD5-80E2-E3F8A58EE688}" presName="sibTrans" presStyleLbl="sibTrans1D1" presStyleIdx="1" presStyleCnt="12"/>
      <dgm:spPr/>
    </dgm:pt>
    <dgm:pt modelId="{225F34F4-50C0-4AD7-B969-05B96E68532D}" type="pres">
      <dgm:prSet presAssocID="{98ED10C7-E0D2-4FD5-80E2-E3F8A58EE688}" presName="connectorText" presStyleLbl="sibTrans1D1" presStyleIdx="1" presStyleCnt="12"/>
      <dgm:spPr/>
    </dgm:pt>
    <dgm:pt modelId="{C20444BA-DF90-4D5B-858E-D7EFA92A6F1D}" type="pres">
      <dgm:prSet presAssocID="{21838BFA-F7F8-402C-BB81-795455C005C7}" presName="node" presStyleLbl="node1" presStyleIdx="2" presStyleCnt="13">
        <dgm:presLayoutVars>
          <dgm:bulletEnabled val="1"/>
        </dgm:presLayoutVars>
      </dgm:prSet>
      <dgm:spPr/>
    </dgm:pt>
    <dgm:pt modelId="{82843D9F-C53C-4ECA-B354-34D57449DBDA}" type="pres">
      <dgm:prSet presAssocID="{419B0769-B44B-49EE-ACC1-9FB11B8C4CAB}" presName="sibTrans" presStyleLbl="sibTrans1D1" presStyleIdx="2" presStyleCnt="12"/>
      <dgm:spPr/>
    </dgm:pt>
    <dgm:pt modelId="{73257E23-D69D-4C14-89DE-E3C36951365E}" type="pres">
      <dgm:prSet presAssocID="{419B0769-B44B-49EE-ACC1-9FB11B8C4CAB}" presName="connectorText" presStyleLbl="sibTrans1D1" presStyleIdx="2" presStyleCnt="12"/>
      <dgm:spPr/>
    </dgm:pt>
    <dgm:pt modelId="{16CA6BD7-95FE-4DE8-B753-2EE337B7C78F}" type="pres">
      <dgm:prSet presAssocID="{EDA70216-69ED-44B9-9E84-21F74582FEEA}" presName="node" presStyleLbl="node1" presStyleIdx="3" presStyleCnt="13">
        <dgm:presLayoutVars>
          <dgm:bulletEnabled val="1"/>
        </dgm:presLayoutVars>
      </dgm:prSet>
      <dgm:spPr/>
    </dgm:pt>
    <dgm:pt modelId="{41A53004-33A6-40D3-AD85-A956368B6E25}" type="pres">
      <dgm:prSet presAssocID="{80AC421C-2E52-48FE-BE97-9A1605A59B7F}" presName="sibTrans" presStyleLbl="sibTrans1D1" presStyleIdx="3" presStyleCnt="12"/>
      <dgm:spPr/>
    </dgm:pt>
    <dgm:pt modelId="{CAFF6D4D-75BB-48FB-B03A-4D947A73B003}" type="pres">
      <dgm:prSet presAssocID="{80AC421C-2E52-48FE-BE97-9A1605A59B7F}" presName="connectorText" presStyleLbl="sibTrans1D1" presStyleIdx="3" presStyleCnt="12"/>
      <dgm:spPr/>
    </dgm:pt>
    <dgm:pt modelId="{3D57486C-7F76-4A57-A048-2B952864F55E}" type="pres">
      <dgm:prSet presAssocID="{EFF41EFE-DD5E-477B-AA57-DC2B771184EC}" presName="node" presStyleLbl="node1" presStyleIdx="4" presStyleCnt="13">
        <dgm:presLayoutVars>
          <dgm:bulletEnabled val="1"/>
        </dgm:presLayoutVars>
      </dgm:prSet>
      <dgm:spPr/>
    </dgm:pt>
    <dgm:pt modelId="{D23151FA-E68A-4FC9-86ED-85DCA629C624}" type="pres">
      <dgm:prSet presAssocID="{A7363F1B-C8DD-4A8A-A41E-93BFC1E09B0B}" presName="sibTrans" presStyleLbl="sibTrans1D1" presStyleIdx="4" presStyleCnt="12"/>
      <dgm:spPr/>
    </dgm:pt>
    <dgm:pt modelId="{326C130B-DD2C-4141-87BF-1DE490D4EFE8}" type="pres">
      <dgm:prSet presAssocID="{A7363F1B-C8DD-4A8A-A41E-93BFC1E09B0B}" presName="connectorText" presStyleLbl="sibTrans1D1" presStyleIdx="4" presStyleCnt="12"/>
      <dgm:spPr/>
    </dgm:pt>
    <dgm:pt modelId="{837DA623-7691-4FA7-8437-159C288C0B09}" type="pres">
      <dgm:prSet presAssocID="{DC66CC92-E0F9-4C02-BEFD-F7E8378B11E7}" presName="node" presStyleLbl="node1" presStyleIdx="5" presStyleCnt="13">
        <dgm:presLayoutVars>
          <dgm:bulletEnabled val="1"/>
        </dgm:presLayoutVars>
      </dgm:prSet>
      <dgm:spPr/>
    </dgm:pt>
    <dgm:pt modelId="{101BB3E4-0952-4C74-9A1D-F15D9F35595F}" type="pres">
      <dgm:prSet presAssocID="{9FA5FFB0-2825-4B7E-82A7-54772202B940}" presName="sibTrans" presStyleLbl="sibTrans1D1" presStyleIdx="5" presStyleCnt="12"/>
      <dgm:spPr/>
    </dgm:pt>
    <dgm:pt modelId="{F123FE9C-B944-40AC-89F6-9CED514EC4DC}" type="pres">
      <dgm:prSet presAssocID="{9FA5FFB0-2825-4B7E-82A7-54772202B940}" presName="connectorText" presStyleLbl="sibTrans1D1" presStyleIdx="5" presStyleCnt="12"/>
      <dgm:spPr/>
    </dgm:pt>
    <dgm:pt modelId="{4FD0E70D-8E5C-4BF8-8C07-AADD47B1C11B}" type="pres">
      <dgm:prSet presAssocID="{F7A1A67E-31E6-4DD0-B855-EDF7CB09F34C}" presName="node" presStyleLbl="node1" presStyleIdx="6" presStyleCnt="13">
        <dgm:presLayoutVars>
          <dgm:bulletEnabled val="1"/>
        </dgm:presLayoutVars>
      </dgm:prSet>
      <dgm:spPr/>
    </dgm:pt>
    <dgm:pt modelId="{C09D35C8-1A34-4F30-985D-B136650680BD}" type="pres">
      <dgm:prSet presAssocID="{5C4DF6F7-EF0C-4996-8564-1488BE328605}" presName="sibTrans" presStyleLbl="sibTrans1D1" presStyleIdx="6" presStyleCnt="12"/>
      <dgm:spPr/>
    </dgm:pt>
    <dgm:pt modelId="{77D7EDA3-EC38-4F32-8396-7FB5C2286EA5}" type="pres">
      <dgm:prSet presAssocID="{5C4DF6F7-EF0C-4996-8564-1488BE328605}" presName="connectorText" presStyleLbl="sibTrans1D1" presStyleIdx="6" presStyleCnt="12"/>
      <dgm:spPr/>
    </dgm:pt>
    <dgm:pt modelId="{F101A06D-33DD-4441-8A28-FE55136C1901}" type="pres">
      <dgm:prSet presAssocID="{D636E542-CA11-4406-A57E-1687B14AD46D}" presName="node" presStyleLbl="node1" presStyleIdx="7" presStyleCnt="13">
        <dgm:presLayoutVars>
          <dgm:bulletEnabled val="1"/>
        </dgm:presLayoutVars>
      </dgm:prSet>
      <dgm:spPr/>
    </dgm:pt>
    <dgm:pt modelId="{93C3CBCF-0F20-46A2-8A2D-6E6DF1504136}" type="pres">
      <dgm:prSet presAssocID="{797E9B86-D60A-43EA-BD37-6C5ADDD7E493}" presName="sibTrans" presStyleLbl="sibTrans1D1" presStyleIdx="7" presStyleCnt="12"/>
      <dgm:spPr/>
    </dgm:pt>
    <dgm:pt modelId="{C8455526-73BD-4C52-B504-B3092C1F7A14}" type="pres">
      <dgm:prSet presAssocID="{797E9B86-D60A-43EA-BD37-6C5ADDD7E493}" presName="connectorText" presStyleLbl="sibTrans1D1" presStyleIdx="7" presStyleCnt="12"/>
      <dgm:spPr/>
    </dgm:pt>
    <dgm:pt modelId="{3DE1FD83-E772-4A7D-91B4-24E2A4EBAB61}" type="pres">
      <dgm:prSet presAssocID="{E4FEB28F-985C-4476-B99F-1ACAFE3BCA67}" presName="node" presStyleLbl="node1" presStyleIdx="8" presStyleCnt="13">
        <dgm:presLayoutVars>
          <dgm:bulletEnabled val="1"/>
        </dgm:presLayoutVars>
      </dgm:prSet>
      <dgm:spPr/>
    </dgm:pt>
    <dgm:pt modelId="{44DD94C6-C739-487D-8328-7843BC94190C}" type="pres">
      <dgm:prSet presAssocID="{16628491-552C-4149-85A0-2C2BF745F744}" presName="sibTrans" presStyleLbl="sibTrans1D1" presStyleIdx="8" presStyleCnt="12"/>
      <dgm:spPr/>
    </dgm:pt>
    <dgm:pt modelId="{1210F364-CABF-4681-9B90-AC4A7FCF05ED}" type="pres">
      <dgm:prSet presAssocID="{16628491-552C-4149-85A0-2C2BF745F744}" presName="connectorText" presStyleLbl="sibTrans1D1" presStyleIdx="8" presStyleCnt="12"/>
      <dgm:spPr/>
    </dgm:pt>
    <dgm:pt modelId="{ACF1EAAB-FE87-42DA-AC6D-31EC04B3DD6D}" type="pres">
      <dgm:prSet presAssocID="{5D10CDC3-F050-4EFC-862F-D5A641A3349F}" presName="node" presStyleLbl="node1" presStyleIdx="9" presStyleCnt="13">
        <dgm:presLayoutVars>
          <dgm:bulletEnabled val="1"/>
        </dgm:presLayoutVars>
      </dgm:prSet>
      <dgm:spPr/>
    </dgm:pt>
    <dgm:pt modelId="{A8376936-38D2-4E8F-847F-F591DDF97FDB}" type="pres">
      <dgm:prSet presAssocID="{BB321E73-42A9-4238-B639-8548E196A0F6}" presName="sibTrans" presStyleLbl="sibTrans1D1" presStyleIdx="9" presStyleCnt="12"/>
      <dgm:spPr/>
    </dgm:pt>
    <dgm:pt modelId="{364C6734-1766-4393-8F43-DCB923DCC1D6}" type="pres">
      <dgm:prSet presAssocID="{BB321E73-42A9-4238-B639-8548E196A0F6}" presName="connectorText" presStyleLbl="sibTrans1D1" presStyleIdx="9" presStyleCnt="12"/>
      <dgm:spPr/>
    </dgm:pt>
    <dgm:pt modelId="{E9E0FC5E-07CE-416A-B6A4-7EEAD61B0216}" type="pres">
      <dgm:prSet presAssocID="{374C3847-4219-4801-A0FA-8352F0190AE1}" presName="node" presStyleLbl="node1" presStyleIdx="10" presStyleCnt="13">
        <dgm:presLayoutVars>
          <dgm:bulletEnabled val="1"/>
        </dgm:presLayoutVars>
      </dgm:prSet>
      <dgm:spPr/>
    </dgm:pt>
    <dgm:pt modelId="{D1D4CD03-F3FD-4A87-A027-AEBCB26F9807}" type="pres">
      <dgm:prSet presAssocID="{9EAEBF83-019A-470F-89DB-A73D2B68E81B}" presName="sibTrans" presStyleLbl="sibTrans1D1" presStyleIdx="10" presStyleCnt="12"/>
      <dgm:spPr/>
    </dgm:pt>
    <dgm:pt modelId="{52ED6BDE-240E-4204-8171-C1C0FD10601E}" type="pres">
      <dgm:prSet presAssocID="{9EAEBF83-019A-470F-89DB-A73D2B68E81B}" presName="connectorText" presStyleLbl="sibTrans1D1" presStyleIdx="10" presStyleCnt="12"/>
      <dgm:spPr/>
    </dgm:pt>
    <dgm:pt modelId="{56B83E13-F672-429F-AF19-0FA392A6F89C}" type="pres">
      <dgm:prSet presAssocID="{D2FE8615-3CBC-42EA-B9F6-709FEFE11FCD}" presName="node" presStyleLbl="node1" presStyleIdx="11" presStyleCnt="13">
        <dgm:presLayoutVars>
          <dgm:bulletEnabled val="1"/>
        </dgm:presLayoutVars>
      </dgm:prSet>
      <dgm:spPr/>
    </dgm:pt>
    <dgm:pt modelId="{41B7D89C-4495-4880-B1C3-6E75372AE2D1}" type="pres">
      <dgm:prSet presAssocID="{BDF8C881-2200-4FF4-B728-844A610282DD}" presName="sibTrans" presStyleLbl="sibTrans1D1" presStyleIdx="11" presStyleCnt="12"/>
      <dgm:spPr/>
    </dgm:pt>
    <dgm:pt modelId="{7C8100A8-9161-43E5-92D1-9B3F20635B71}" type="pres">
      <dgm:prSet presAssocID="{BDF8C881-2200-4FF4-B728-844A610282DD}" presName="connectorText" presStyleLbl="sibTrans1D1" presStyleIdx="11" presStyleCnt="12"/>
      <dgm:spPr/>
    </dgm:pt>
    <dgm:pt modelId="{F516C95E-FFA9-4B01-882B-3B540F37CF96}" type="pres">
      <dgm:prSet presAssocID="{861C764B-F320-43A2-BF67-81489DE26D0C}" presName="node" presStyleLbl="node1" presStyleIdx="12" presStyleCnt="13">
        <dgm:presLayoutVars>
          <dgm:bulletEnabled val="1"/>
        </dgm:presLayoutVars>
      </dgm:prSet>
      <dgm:spPr/>
    </dgm:pt>
  </dgm:ptLst>
  <dgm:cxnLst>
    <dgm:cxn modelId="{162BE200-A834-4580-80F4-2922D7F6C8C3}" type="presOf" srcId="{98ED10C7-E0D2-4FD5-80E2-E3F8A58EE688}" destId="{248C121A-FF36-4D93-B017-197C06D0AE3E}" srcOrd="0" destOrd="0" presId="urn:microsoft.com/office/officeart/2016/7/layout/RepeatingBendingProcessNew"/>
    <dgm:cxn modelId="{7AD23806-B0E7-498F-ADE5-335066FE4D94}" type="presOf" srcId="{9EAEBF83-019A-470F-89DB-A73D2B68E81B}" destId="{D1D4CD03-F3FD-4A87-A027-AEBCB26F9807}" srcOrd="0" destOrd="0" presId="urn:microsoft.com/office/officeart/2016/7/layout/RepeatingBendingProcessNew"/>
    <dgm:cxn modelId="{D9ABDE13-A797-4085-8211-55D6DB0F3CAE}" srcId="{B8FEA1B6-7185-46FD-80F8-B7053CBFF2AB}" destId="{D636E542-CA11-4406-A57E-1687B14AD46D}" srcOrd="7" destOrd="0" parTransId="{8BCF5C4A-A6A8-4644-AD82-DAA0589D8CB0}" sibTransId="{797E9B86-D60A-43EA-BD37-6C5ADDD7E493}"/>
    <dgm:cxn modelId="{ABD8F114-707D-4626-B168-7CFCF4251123}" type="presOf" srcId="{D2FE8615-3CBC-42EA-B9F6-709FEFE11FCD}" destId="{56B83E13-F672-429F-AF19-0FA392A6F89C}" srcOrd="0" destOrd="0" presId="urn:microsoft.com/office/officeart/2016/7/layout/RepeatingBendingProcessNew"/>
    <dgm:cxn modelId="{5F219C1D-117E-4F6B-A63A-4D945B3449E1}" type="presOf" srcId="{AD3997F8-B669-4406-92CD-B2E4D827BB62}" destId="{12740F8B-3F02-46FA-A357-2C429D68C5CF}" srcOrd="1" destOrd="0" presId="urn:microsoft.com/office/officeart/2016/7/layout/RepeatingBendingProcessNew"/>
    <dgm:cxn modelId="{11E0E21E-15E5-4564-A86A-3D34E0315C82}" type="presOf" srcId="{BB321E73-42A9-4238-B639-8548E196A0F6}" destId="{A8376936-38D2-4E8F-847F-F591DDF97FDB}" srcOrd="0" destOrd="0" presId="urn:microsoft.com/office/officeart/2016/7/layout/RepeatingBendingProcessNew"/>
    <dgm:cxn modelId="{BCE47124-93A2-41D7-BED6-D1A309A39356}" type="presOf" srcId="{E4FEB28F-985C-4476-B99F-1ACAFE3BCA67}" destId="{3DE1FD83-E772-4A7D-91B4-24E2A4EBAB61}" srcOrd="0" destOrd="0" presId="urn:microsoft.com/office/officeart/2016/7/layout/RepeatingBendingProcessNew"/>
    <dgm:cxn modelId="{A129CD2B-2562-47E5-AE2C-1372CFD3A0D2}" type="presOf" srcId="{BDF8C881-2200-4FF4-B728-844A610282DD}" destId="{41B7D89C-4495-4880-B1C3-6E75372AE2D1}" srcOrd="0" destOrd="0" presId="urn:microsoft.com/office/officeart/2016/7/layout/RepeatingBendingProcessNew"/>
    <dgm:cxn modelId="{B139772D-F2A7-4AE0-A4AD-D933A11B06DA}" srcId="{B8FEA1B6-7185-46FD-80F8-B7053CBFF2AB}" destId="{D2FE8615-3CBC-42EA-B9F6-709FEFE11FCD}" srcOrd="11" destOrd="0" parTransId="{EAF2BFCC-C8B6-46B2-9F50-BCE0650143BA}" sibTransId="{BDF8C881-2200-4FF4-B728-844A610282DD}"/>
    <dgm:cxn modelId="{BBE02830-B7DD-4B8E-9852-F7C9CD43287F}" type="presOf" srcId="{374C3847-4219-4801-A0FA-8352F0190AE1}" destId="{E9E0FC5E-07CE-416A-B6A4-7EEAD61B0216}" srcOrd="0" destOrd="0" presId="urn:microsoft.com/office/officeart/2016/7/layout/RepeatingBendingProcessNew"/>
    <dgm:cxn modelId="{3A56FD33-02FC-4D15-BE0D-6C86427F9867}" type="presOf" srcId="{21838BFA-F7F8-402C-BB81-795455C005C7}" destId="{C20444BA-DF90-4D5B-858E-D7EFA92A6F1D}" srcOrd="0" destOrd="0" presId="urn:microsoft.com/office/officeart/2016/7/layout/RepeatingBendingProcessNew"/>
    <dgm:cxn modelId="{6994DE36-9492-40F8-97EC-47271C35916C}" srcId="{B8FEA1B6-7185-46FD-80F8-B7053CBFF2AB}" destId="{E4FEB28F-985C-4476-B99F-1ACAFE3BCA67}" srcOrd="8" destOrd="0" parTransId="{E9C5CE6F-DF77-4023-B193-D6D0DDF11D12}" sibTransId="{16628491-552C-4149-85A0-2C2BF745F744}"/>
    <dgm:cxn modelId="{6CC7813A-CA3A-4BE9-8A86-FF48988CD7F6}" type="presOf" srcId="{861C764B-F320-43A2-BF67-81489DE26D0C}" destId="{F516C95E-FFA9-4B01-882B-3B540F37CF96}" srcOrd="0" destOrd="0" presId="urn:microsoft.com/office/officeart/2016/7/layout/RepeatingBendingProcessNew"/>
    <dgm:cxn modelId="{D845923A-F7B3-49DD-BBE6-B5DB69049B3E}" srcId="{B8FEA1B6-7185-46FD-80F8-B7053CBFF2AB}" destId="{F7A1A67E-31E6-4DD0-B855-EDF7CB09F34C}" srcOrd="6" destOrd="0" parTransId="{98873128-1A9E-4D78-A0E5-5561BA30F27F}" sibTransId="{5C4DF6F7-EF0C-4996-8564-1488BE328605}"/>
    <dgm:cxn modelId="{BE7BFA3A-F807-4E4F-9938-454DA45F3493}" type="presOf" srcId="{EFF41EFE-DD5E-477B-AA57-DC2B771184EC}" destId="{3D57486C-7F76-4A57-A048-2B952864F55E}" srcOrd="0" destOrd="0" presId="urn:microsoft.com/office/officeart/2016/7/layout/RepeatingBendingProcessNew"/>
    <dgm:cxn modelId="{249B0B3B-C64F-460F-B546-7258CB09268C}" type="presOf" srcId="{9FA5FFB0-2825-4B7E-82A7-54772202B940}" destId="{F123FE9C-B944-40AC-89F6-9CED514EC4DC}" srcOrd="1" destOrd="0" presId="urn:microsoft.com/office/officeart/2016/7/layout/RepeatingBendingProcessNew"/>
    <dgm:cxn modelId="{F8CB643B-3E6B-425F-A7C8-63670E9380D2}" type="presOf" srcId="{5C4DF6F7-EF0C-4996-8564-1488BE328605}" destId="{C09D35C8-1A34-4F30-985D-B136650680BD}" srcOrd="0" destOrd="0" presId="urn:microsoft.com/office/officeart/2016/7/layout/RepeatingBendingProcessNew"/>
    <dgm:cxn modelId="{3777195C-0F96-4368-8FF7-2CA748AFF114}" type="presOf" srcId="{D636E542-CA11-4406-A57E-1687B14AD46D}" destId="{F101A06D-33DD-4441-8A28-FE55136C1901}" srcOrd="0" destOrd="0" presId="urn:microsoft.com/office/officeart/2016/7/layout/RepeatingBendingProcessNew"/>
    <dgm:cxn modelId="{A4259F5E-76AF-4B56-AD1E-CEECE4C49D04}" type="presOf" srcId="{80AC421C-2E52-48FE-BE97-9A1605A59B7F}" destId="{41A53004-33A6-40D3-AD85-A956368B6E25}" srcOrd="0" destOrd="0" presId="urn:microsoft.com/office/officeart/2016/7/layout/RepeatingBendingProcessNew"/>
    <dgm:cxn modelId="{17381F64-7257-40C9-9C1C-A5BB3D18F9D2}" type="presOf" srcId="{EDA70216-69ED-44B9-9E84-21F74582FEEA}" destId="{16CA6BD7-95FE-4DE8-B753-2EE337B7C78F}" srcOrd="0" destOrd="0" presId="urn:microsoft.com/office/officeart/2016/7/layout/RepeatingBendingProcessNew"/>
    <dgm:cxn modelId="{F872B345-4597-4C3D-92FC-1DE02D794D45}" type="presOf" srcId="{BB321E73-42A9-4238-B639-8548E196A0F6}" destId="{364C6734-1766-4393-8F43-DCB923DCC1D6}" srcOrd="1" destOrd="0" presId="urn:microsoft.com/office/officeart/2016/7/layout/RepeatingBendingProcessNew"/>
    <dgm:cxn modelId="{2D50926B-3D63-4CDC-AB89-6DAA6E936EBD}" srcId="{B8FEA1B6-7185-46FD-80F8-B7053CBFF2AB}" destId="{5D10CDC3-F050-4EFC-862F-D5A641A3349F}" srcOrd="9" destOrd="0" parTransId="{DE10B609-3072-4FC3-AA3D-4D9837F4FB00}" sibTransId="{BB321E73-42A9-4238-B639-8548E196A0F6}"/>
    <dgm:cxn modelId="{8792214C-0271-4F71-B0E7-EAC6823D582B}" type="presOf" srcId="{BDF8C881-2200-4FF4-B728-844A610282DD}" destId="{7C8100A8-9161-43E5-92D1-9B3F20635B71}" srcOrd="1" destOrd="0" presId="urn:microsoft.com/office/officeart/2016/7/layout/RepeatingBendingProcessNew"/>
    <dgm:cxn modelId="{814B4552-DC58-4C0C-B457-608A3A45DF9A}" type="presOf" srcId="{16628491-552C-4149-85A0-2C2BF745F744}" destId="{1210F364-CABF-4681-9B90-AC4A7FCF05ED}" srcOrd="1" destOrd="0" presId="urn:microsoft.com/office/officeart/2016/7/layout/RepeatingBendingProcessNew"/>
    <dgm:cxn modelId="{88A07353-5185-4B80-B65C-303A9A5F1C39}" type="presOf" srcId="{DC66CC92-E0F9-4C02-BEFD-F7E8378B11E7}" destId="{837DA623-7691-4FA7-8437-159C288C0B09}" srcOrd="0" destOrd="0" presId="urn:microsoft.com/office/officeart/2016/7/layout/RepeatingBendingProcessNew"/>
    <dgm:cxn modelId="{C21B4954-E13E-4661-8F7A-3C6D20F82863}" type="presOf" srcId="{80AC421C-2E52-48FE-BE97-9A1605A59B7F}" destId="{CAFF6D4D-75BB-48FB-B03A-4D947A73B003}" srcOrd="1" destOrd="0" presId="urn:microsoft.com/office/officeart/2016/7/layout/RepeatingBendingProcessNew"/>
    <dgm:cxn modelId="{F308B755-08B6-41D3-92EE-1F156D3B544F}" srcId="{B8FEA1B6-7185-46FD-80F8-B7053CBFF2AB}" destId="{FD1369E8-0FBB-4554-913B-CBE10B6ED14C}" srcOrd="1" destOrd="0" parTransId="{DD7BA7F9-DB6F-434D-B87A-920139E9F584}" sibTransId="{98ED10C7-E0D2-4FD5-80E2-E3F8A58EE688}"/>
    <dgm:cxn modelId="{C337C577-7C23-43E2-B9FB-B000492555EC}" type="presOf" srcId="{FD1369E8-0FBB-4554-913B-CBE10B6ED14C}" destId="{4171F5AA-A0FF-42DF-B84A-3A15D1BB32AC}" srcOrd="0" destOrd="0" presId="urn:microsoft.com/office/officeart/2016/7/layout/RepeatingBendingProcessNew"/>
    <dgm:cxn modelId="{DA201659-BD63-4B3D-9309-10BC51F4ED0F}" type="presOf" srcId="{B8FEA1B6-7185-46FD-80F8-B7053CBFF2AB}" destId="{66044E52-A36B-403E-8DD9-5E1F36B679E8}" srcOrd="0" destOrd="0" presId="urn:microsoft.com/office/officeart/2016/7/layout/RepeatingBendingProcessNew"/>
    <dgm:cxn modelId="{F977667A-769E-4F72-89D2-0E1B7AFED9C2}" type="presOf" srcId="{A7363F1B-C8DD-4A8A-A41E-93BFC1E09B0B}" destId="{D23151FA-E68A-4FC9-86ED-85DCA629C624}" srcOrd="0" destOrd="0" presId="urn:microsoft.com/office/officeart/2016/7/layout/RepeatingBendingProcessNew"/>
    <dgm:cxn modelId="{E0327C7A-C301-4241-95D2-A559A41E7005}" srcId="{B8FEA1B6-7185-46FD-80F8-B7053CBFF2AB}" destId="{DC66CC92-E0F9-4C02-BEFD-F7E8378B11E7}" srcOrd="5" destOrd="0" parTransId="{4C8239AF-B868-4A45-9EFF-F0A60E825A36}" sibTransId="{9FA5FFB0-2825-4B7E-82A7-54772202B940}"/>
    <dgm:cxn modelId="{4FC2C87C-9D3B-49F0-8BF2-7B542358006E}" type="presOf" srcId="{16628491-552C-4149-85A0-2C2BF745F744}" destId="{44DD94C6-C739-487D-8328-7843BC94190C}" srcOrd="0" destOrd="0" presId="urn:microsoft.com/office/officeart/2016/7/layout/RepeatingBendingProcessNew"/>
    <dgm:cxn modelId="{F3946485-51AF-4CE6-8128-652408D7161D}" type="presOf" srcId="{9EAEBF83-019A-470F-89DB-A73D2B68E81B}" destId="{52ED6BDE-240E-4204-8171-C1C0FD10601E}" srcOrd="1" destOrd="0" presId="urn:microsoft.com/office/officeart/2016/7/layout/RepeatingBendingProcessNew"/>
    <dgm:cxn modelId="{80FB7685-7CEC-43D6-96E0-6F86AEE380B9}" srcId="{B8FEA1B6-7185-46FD-80F8-B7053CBFF2AB}" destId="{21838BFA-F7F8-402C-BB81-795455C005C7}" srcOrd="2" destOrd="0" parTransId="{4D75B1DF-2D98-4648-94A2-899C282BB96C}" sibTransId="{419B0769-B44B-49EE-ACC1-9FB11B8C4CAB}"/>
    <dgm:cxn modelId="{49117A8E-1EAE-45FB-8D0F-07340923FEC2}" type="presOf" srcId="{5C4DF6F7-EF0C-4996-8564-1488BE328605}" destId="{77D7EDA3-EC38-4F32-8396-7FB5C2286EA5}" srcOrd="1" destOrd="0" presId="urn:microsoft.com/office/officeart/2016/7/layout/RepeatingBendingProcessNew"/>
    <dgm:cxn modelId="{31081491-EF7A-4CBE-831E-D37E66562999}" type="presOf" srcId="{F65E7204-1355-4511-B523-18C750CF7B5B}" destId="{E0FFA131-D220-4679-9657-731E0DA79E66}" srcOrd="0" destOrd="0" presId="urn:microsoft.com/office/officeart/2016/7/layout/RepeatingBendingProcessNew"/>
    <dgm:cxn modelId="{B9C9F997-42C9-4E6F-B6B4-3D14B18E0A3B}" srcId="{B8FEA1B6-7185-46FD-80F8-B7053CBFF2AB}" destId="{374C3847-4219-4801-A0FA-8352F0190AE1}" srcOrd="10" destOrd="0" parTransId="{F3917641-9485-4E73-B500-F57881DE5C3E}" sibTransId="{9EAEBF83-019A-470F-89DB-A73D2B68E81B}"/>
    <dgm:cxn modelId="{027B699A-9FA9-4DA9-AF0A-B89581A401E2}" type="presOf" srcId="{AD3997F8-B669-4406-92CD-B2E4D827BB62}" destId="{22A25976-9F6D-4736-9EE6-39869DDC36A5}" srcOrd="0" destOrd="0" presId="urn:microsoft.com/office/officeart/2016/7/layout/RepeatingBendingProcessNew"/>
    <dgm:cxn modelId="{9783EC9A-304D-4FE2-8E38-ADF4D6A317DF}" type="presOf" srcId="{5D10CDC3-F050-4EFC-862F-D5A641A3349F}" destId="{ACF1EAAB-FE87-42DA-AC6D-31EC04B3DD6D}" srcOrd="0" destOrd="0" presId="urn:microsoft.com/office/officeart/2016/7/layout/RepeatingBendingProcessNew"/>
    <dgm:cxn modelId="{AC8D41A4-1717-4FD7-B3C2-87DE98052932}" type="presOf" srcId="{98ED10C7-E0D2-4FD5-80E2-E3F8A58EE688}" destId="{225F34F4-50C0-4AD7-B969-05B96E68532D}" srcOrd="1" destOrd="0" presId="urn:microsoft.com/office/officeart/2016/7/layout/RepeatingBendingProcessNew"/>
    <dgm:cxn modelId="{8C6457AA-FB14-4939-9311-63884EE1D6D4}" type="presOf" srcId="{419B0769-B44B-49EE-ACC1-9FB11B8C4CAB}" destId="{73257E23-D69D-4C14-89DE-E3C36951365E}" srcOrd="1" destOrd="0" presId="urn:microsoft.com/office/officeart/2016/7/layout/RepeatingBendingProcessNew"/>
    <dgm:cxn modelId="{F33E42B3-7300-434A-8701-8452562D2C33}" type="presOf" srcId="{A7363F1B-C8DD-4A8A-A41E-93BFC1E09B0B}" destId="{326C130B-DD2C-4141-87BF-1DE490D4EFE8}" srcOrd="1" destOrd="0" presId="urn:microsoft.com/office/officeart/2016/7/layout/RepeatingBendingProcessNew"/>
    <dgm:cxn modelId="{C42C13B7-C0A3-4EC8-9781-BEB49B20EC76}" type="presOf" srcId="{797E9B86-D60A-43EA-BD37-6C5ADDD7E493}" destId="{C8455526-73BD-4C52-B504-B3092C1F7A14}" srcOrd="1" destOrd="0" presId="urn:microsoft.com/office/officeart/2016/7/layout/RepeatingBendingProcessNew"/>
    <dgm:cxn modelId="{7E9103B8-2C52-4CA6-AE63-A6978552B05A}" srcId="{B8FEA1B6-7185-46FD-80F8-B7053CBFF2AB}" destId="{861C764B-F320-43A2-BF67-81489DE26D0C}" srcOrd="12" destOrd="0" parTransId="{2D96CEFF-FB7A-4134-BC37-ABACCD34EBC4}" sibTransId="{0F2109D9-A0BA-44DF-898B-71781379E435}"/>
    <dgm:cxn modelId="{ED39C0C5-55FB-4D6D-9228-47D299AAB12A}" srcId="{B8FEA1B6-7185-46FD-80F8-B7053CBFF2AB}" destId="{EFF41EFE-DD5E-477B-AA57-DC2B771184EC}" srcOrd="4" destOrd="0" parTransId="{3F6AF89A-DB5C-4FB1-8A5C-3799D28C949A}" sibTransId="{A7363F1B-C8DD-4A8A-A41E-93BFC1E09B0B}"/>
    <dgm:cxn modelId="{95C3F7CF-A966-4F88-865A-74BB2C573745}" srcId="{B8FEA1B6-7185-46FD-80F8-B7053CBFF2AB}" destId="{EDA70216-69ED-44B9-9E84-21F74582FEEA}" srcOrd="3" destOrd="0" parTransId="{11B8F3BF-544B-45C8-8D54-952C874B0C2D}" sibTransId="{80AC421C-2E52-48FE-BE97-9A1605A59B7F}"/>
    <dgm:cxn modelId="{CEA556D1-D9B3-49D7-9A3E-0DE55FF4BC68}" type="presOf" srcId="{F7A1A67E-31E6-4DD0-B855-EDF7CB09F34C}" destId="{4FD0E70D-8E5C-4BF8-8C07-AADD47B1C11B}" srcOrd="0" destOrd="0" presId="urn:microsoft.com/office/officeart/2016/7/layout/RepeatingBendingProcessNew"/>
    <dgm:cxn modelId="{E5E202D9-6BC9-4D5F-89C9-9867749E4C5E}" type="presOf" srcId="{419B0769-B44B-49EE-ACC1-9FB11B8C4CAB}" destId="{82843D9F-C53C-4ECA-B354-34D57449DBDA}" srcOrd="0" destOrd="0" presId="urn:microsoft.com/office/officeart/2016/7/layout/RepeatingBendingProcessNew"/>
    <dgm:cxn modelId="{FDFF10E8-9DE7-4A16-BD7F-45674B997D12}" srcId="{B8FEA1B6-7185-46FD-80F8-B7053CBFF2AB}" destId="{F65E7204-1355-4511-B523-18C750CF7B5B}" srcOrd="0" destOrd="0" parTransId="{A763654E-EACB-43E7-A446-F5C547079CD4}" sibTransId="{AD3997F8-B669-4406-92CD-B2E4D827BB62}"/>
    <dgm:cxn modelId="{B3EF31F3-5DBE-4AB9-BB37-42C339A2B0F9}" type="presOf" srcId="{797E9B86-D60A-43EA-BD37-6C5ADDD7E493}" destId="{93C3CBCF-0F20-46A2-8A2D-6E6DF1504136}" srcOrd="0" destOrd="0" presId="urn:microsoft.com/office/officeart/2016/7/layout/RepeatingBendingProcessNew"/>
    <dgm:cxn modelId="{82CEC2F9-BB8D-48FA-9317-4E6814ED1BFE}" type="presOf" srcId="{9FA5FFB0-2825-4B7E-82A7-54772202B940}" destId="{101BB3E4-0952-4C74-9A1D-F15D9F35595F}" srcOrd="0" destOrd="0" presId="urn:microsoft.com/office/officeart/2016/7/layout/RepeatingBendingProcessNew"/>
    <dgm:cxn modelId="{21394508-B0D5-4BB7-9A2E-000818484B66}" type="presParOf" srcId="{66044E52-A36B-403E-8DD9-5E1F36B679E8}" destId="{E0FFA131-D220-4679-9657-731E0DA79E66}" srcOrd="0" destOrd="0" presId="urn:microsoft.com/office/officeart/2016/7/layout/RepeatingBendingProcessNew"/>
    <dgm:cxn modelId="{52EEB678-8595-45CB-8753-3CEB564F6BA3}" type="presParOf" srcId="{66044E52-A36B-403E-8DD9-5E1F36B679E8}" destId="{22A25976-9F6D-4736-9EE6-39869DDC36A5}" srcOrd="1" destOrd="0" presId="urn:microsoft.com/office/officeart/2016/7/layout/RepeatingBendingProcessNew"/>
    <dgm:cxn modelId="{61DAF2E4-913E-4F5C-B7BB-5B3009D3463F}" type="presParOf" srcId="{22A25976-9F6D-4736-9EE6-39869DDC36A5}" destId="{12740F8B-3F02-46FA-A357-2C429D68C5CF}" srcOrd="0" destOrd="0" presId="urn:microsoft.com/office/officeart/2016/7/layout/RepeatingBendingProcessNew"/>
    <dgm:cxn modelId="{78FD29AC-0E2A-44FD-BEBA-5AB14449493A}" type="presParOf" srcId="{66044E52-A36B-403E-8DD9-5E1F36B679E8}" destId="{4171F5AA-A0FF-42DF-B84A-3A15D1BB32AC}" srcOrd="2" destOrd="0" presId="urn:microsoft.com/office/officeart/2016/7/layout/RepeatingBendingProcessNew"/>
    <dgm:cxn modelId="{1DD25210-F2C6-4658-A9CB-906432076443}" type="presParOf" srcId="{66044E52-A36B-403E-8DD9-5E1F36B679E8}" destId="{248C121A-FF36-4D93-B017-197C06D0AE3E}" srcOrd="3" destOrd="0" presId="urn:microsoft.com/office/officeart/2016/7/layout/RepeatingBendingProcessNew"/>
    <dgm:cxn modelId="{FFA241B7-DC2A-453C-A9C9-B10E34E8EC50}" type="presParOf" srcId="{248C121A-FF36-4D93-B017-197C06D0AE3E}" destId="{225F34F4-50C0-4AD7-B969-05B96E68532D}" srcOrd="0" destOrd="0" presId="urn:microsoft.com/office/officeart/2016/7/layout/RepeatingBendingProcessNew"/>
    <dgm:cxn modelId="{B5BDE7B8-5671-46C1-8FA5-8109C42B5361}" type="presParOf" srcId="{66044E52-A36B-403E-8DD9-5E1F36B679E8}" destId="{C20444BA-DF90-4D5B-858E-D7EFA92A6F1D}" srcOrd="4" destOrd="0" presId="urn:microsoft.com/office/officeart/2016/7/layout/RepeatingBendingProcessNew"/>
    <dgm:cxn modelId="{9E09CBB0-828D-40BE-A31C-24A29261BDB5}" type="presParOf" srcId="{66044E52-A36B-403E-8DD9-5E1F36B679E8}" destId="{82843D9F-C53C-4ECA-B354-34D57449DBDA}" srcOrd="5" destOrd="0" presId="urn:microsoft.com/office/officeart/2016/7/layout/RepeatingBendingProcessNew"/>
    <dgm:cxn modelId="{6178E399-F1A2-4F4B-849E-C2BF95A3ED8D}" type="presParOf" srcId="{82843D9F-C53C-4ECA-B354-34D57449DBDA}" destId="{73257E23-D69D-4C14-89DE-E3C36951365E}" srcOrd="0" destOrd="0" presId="urn:microsoft.com/office/officeart/2016/7/layout/RepeatingBendingProcessNew"/>
    <dgm:cxn modelId="{954DE812-38C8-4204-B467-D8039EE01EEA}" type="presParOf" srcId="{66044E52-A36B-403E-8DD9-5E1F36B679E8}" destId="{16CA6BD7-95FE-4DE8-B753-2EE337B7C78F}" srcOrd="6" destOrd="0" presId="urn:microsoft.com/office/officeart/2016/7/layout/RepeatingBendingProcessNew"/>
    <dgm:cxn modelId="{7AB7D738-904C-4EA9-8430-4141EA3C50C5}" type="presParOf" srcId="{66044E52-A36B-403E-8DD9-5E1F36B679E8}" destId="{41A53004-33A6-40D3-AD85-A956368B6E25}" srcOrd="7" destOrd="0" presId="urn:microsoft.com/office/officeart/2016/7/layout/RepeatingBendingProcessNew"/>
    <dgm:cxn modelId="{97035E4B-CF6C-48F7-BBFE-CBB5FAAAA366}" type="presParOf" srcId="{41A53004-33A6-40D3-AD85-A956368B6E25}" destId="{CAFF6D4D-75BB-48FB-B03A-4D947A73B003}" srcOrd="0" destOrd="0" presId="urn:microsoft.com/office/officeart/2016/7/layout/RepeatingBendingProcessNew"/>
    <dgm:cxn modelId="{854FDBAE-CF01-4D68-8C02-2F67ACA5214F}" type="presParOf" srcId="{66044E52-A36B-403E-8DD9-5E1F36B679E8}" destId="{3D57486C-7F76-4A57-A048-2B952864F55E}" srcOrd="8" destOrd="0" presId="urn:microsoft.com/office/officeart/2016/7/layout/RepeatingBendingProcessNew"/>
    <dgm:cxn modelId="{2C10CABA-40D1-480A-9B41-5B9EE373C4E6}" type="presParOf" srcId="{66044E52-A36B-403E-8DD9-5E1F36B679E8}" destId="{D23151FA-E68A-4FC9-86ED-85DCA629C624}" srcOrd="9" destOrd="0" presId="urn:microsoft.com/office/officeart/2016/7/layout/RepeatingBendingProcessNew"/>
    <dgm:cxn modelId="{435EA79A-4749-4E5B-A3DF-940E4787EE32}" type="presParOf" srcId="{D23151FA-E68A-4FC9-86ED-85DCA629C624}" destId="{326C130B-DD2C-4141-87BF-1DE490D4EFE8}" srcOrd="0" destOrd="0" presId="urn:microsoft.com/office/officeart/2016/7/layout/RepeatingBendingProcessNew"/>
    <dgm:cxn modelId="{FF91F884-872A-4B5D-8A86-3D313ACEF2DA}" type="presParOf" srcId="{66044E52-A36B-403E-8DD9-5E1F36B679E8}" destId="{837DA623-7691-4FA7-8437-159C288C0B09}" srcOrd="10" destOrd="0" presId="urn:microsoft.com/office/officeart/2016/7/layout/RepeatingBendingProcessNew"/>
    <dgm:cxn modelId="{59CA12CB-F063-478A-83F5-D62FDF1EACFD}" type="presParOf" srcId="{66044E52-A36B-403E-8DD9-5E1F36B679E8}" destId="{101BB3E4-0952-4C74-9A1D-F15D9F35595F}" srcOrd="11" destOrd="0" presId="urn:microsoft.com/office/officeart/2016/7/layout/RepeatingBendingProcessNew"/>
    <dgm:cxn modelId="{5C21B403-7DCE-4C64-B2D0-BA5C5F77D5A9}" type="presParOf" srcId="{101BB3E4-0952-4C74-9A1D-F15D9F35595F}" destId="{F123FE9C-B944-40AC-89F6-9CED514EC4DC}" srcOrd="0" destOrd="0" presId="urn:microsoft.com/office/officeart/2016/7/layout/RepeatingBendingProcessNew"/>
    <dgm:cxn modelId="{E36E368E-F75D-4785-A874-F1EFC8237C1A}" type="presParOf" srcId="{66044E52-A36B-403E-8DD9-5E1F36B679E8}" destId="{4FD0E70D-8E5C-4BF8-8C07-AADD47B1C11B}" srcOrd="12" destOrd="0" presId="urn:microsoft.com/office/officeart/2016/7/layout/RepeatingBendingProcessNew"/>
    <dgm:cxn modelId="{CAB7544A-F40C-4CF3-8826-B1B15ABA3DAE}" type="presParOf" srcId="{66044E52-A36B-403E-8DD9-5E1F36B679E8}" destId="{C09D35C8-1A34-4F30-985D-B136650680BD}" srcOrd="13" destOrd="0" presId="urn:microsoft.com/office/officeart/2016/7/layout/RepeatingBendingProcessNew"/>
    <dgm:cxn modelId="{F32F26E8-69DE-404A-AC30-13C9B900BADB}" type="presParOf" srcId="{C09D35C8-1A34-4F30-985D-B136650680BD}" destId="{77D7EDA3-EC38-4F32-8396-7FB5C2286EA5}" srcOrd="0" destOrd="0" presId="urn:microsoft.com/office/officeart/2016/7/layout/RepeatingBendingProcessNew"/>
    <dgm:cxn modelId="{D8AC3360-2DC8-462F-8A51-B6804BCD7AA2}" type="presParOf" srcId="{66044E52-A36B-403E-8DD9-5E1F36B679E8}" destId="{F101A06D-33DD-4441-8A28-FE55136C1901}" srcOrd="14" destOrd="0" presId="urn:microsoft.com/office/officeart/2016/7/layout/RepeatingBendingProcessNew"/>
    <dgm:cxn modelId="{CE4961C3-08FA-4D09-B509-76B632D496F8}" type="presParOf" srcId="{66044E52-A36B-403E-8DD9-5E1F36B679E8}" destId="{93C3CBCF-0F20-46A2-8A2D-6E6DF1504136}" srcOrd="15" destOrd="0" presId="urn:microsoft.com/office/officeart/2016/7/layout/RepeatingBendingProcessNew"/>
    <dgm:cxn modelId="{923EA877-2CF0-4398-875B-62A6D4F34221}" type="presParOf" srcId="{93C3CBCF-0F20-46A2-8A2D-6E6DF1504136}" destId="{C8455526-73BD-4C52-B504-B3092C1F7A14}" srcOrd="0" destOrd="0" presId="urn:microsoft.com/office/officeart/2016/7/layout/RepeatingBendingProcessNew"/>
    <dgm:cxn modelId="{EC803A34-AF47-4098-935F-E42F52FF8503}" type="presParOf" srcId="{66044E52-A36B-403E-8DD9-5E1F36B679E8}" destId="{3DE1FD83-E772-4A7D-91B4-24E2A4EBAB61}" srcOrd="16" destOrd="0" presId="urn:microsoft.com/office/officeart/2016/7/layout/RepeatingBendingProcessNew"/>
    <dgm:cxn modelId="{7C0CC9B3-C6B9-4D35-9414-F1DB042CB130}" type="presParOf" srcId="{66044E52-A36B-403E-8DD9-5E1F36B679E8}" destId="{44DD94C6-C739-487D-8328-7843BC94190C}" srcOrd="17" destOrd="0" presId="urn:microsoft.com/office/officeart/2016/7/layout/RepeatingBendingProcessNew"/>
    <dgm:cxn modelId="{8FAA1BD9-E47C-4826-A156-410B035FF578}" type="presParOf" srcId="{44DD94C6-C739-487D-8328-7843BC94190C}" destId="{1210F364-CABF-4681-9B90-AC4A7FCF05ED}" srcOrd="0" destOrd="0" presId="urn:microsoft.com/office/officeart/2016/7/layout/RepeatingBendingProcessNew"/>
    <dgm:cxn modelId="{287028CA-D13D-40CB-AF84-986FEE3AACF3}" type="presParOf" srcId="{66044E52-A36B-403E-8DD9-5E1F36B679E8}" destId="{ACF1EAAB-FE87-42DA-AC6D-31EC04B3DD6D}" srcOrd="18" destOrd="0" presId="urn:microsoft.com/office/officeart/2016/7/layout/RepeatingBendingProcessNew"/>
    <dgm:cxn modelId="{536F0AFA-0C3B-43AB-8533-2B172B7398DB}" type="presParOf" srcId="{66044E52-A36B-403E-8DD9-5E1F36B679E8}" destId="{A8376936-38D2-4E8F-847F-F591DDF97FDB}" srcOrd="19" destOrd="0" presId="urn:microsoft.com/office/officeart/2016/7/layout/RepeatingBendingProcessNew"/>
    <dgm:cxn modelId="{BDDD0768-959D-4D65-9B25-8B60FCCA67A8}" type="presParOf" srcId="{A8376936-38D2-4E8F-847F-F591DDF97FDB}" destId="{364C6734-1766-4393-8F43-DCB923DCC1D6}" srcOrd="0" destOrd="0" presId="urn:microsoft.com/office/officeart/2016/7/layout/RepeatingBendingProcessNew"/>
    <dgm:cxn modelId="{FC53D112-BBAF-4114-A1D7-55C9FAD44F26}" type="presParOf" srcId="{66044E52-A36B-403E-8DD9-5E1F36B679E8}" destId="{E9E0FC5E-07CE-416A-B6A4-7EEAD61B0216}" srcOrd="20" destOrd="0" presId="urn:microsoft.com/office/officeart/2016/7/layout/RepeatingBendingProcessNew"/>
    <dgm:cxn modelId="{6A39D432-EB2A-4969-A00F-E604879C6113}" type="presParOf" srcId="{66044E52-A36B-403E-8DD9-5E1F36B679E8}" destId="{D1D4CD03-F3FD-4A87-A027-AEBCB26F9807}" srcOrd="21" destOrd="0" presId="urn:microsoft.com/office/officeart/2016/7/layout/RepeatingBendingProcessNew"/>
    <dgm:cxn modelId="{76D9E27E-F737-4F97-949B-252474D602BC}" type="presParOf" srcId="{D1D4CD03-F3FD-4A87-A027-AEBCB26F9807}" destId="{52ED6BDE-240E-4204-8171-C1C0FD10601E}" srcOrd="0" destOrd="0" presId="urn:microsoft.com/office/officeart/2016/7/layout/RepeatingBendingProcessNew"/>
    <dgm:cxn modelId="{5376AF9D-4D03-4B18-917F-F462BFB8D227}" type="presParOf" srcId="{66044E52-A36B-403E-8DD9-5E1F36B679E8}" destId="{56B83E13-F672-429F-AF19-0FA392A6F89C}" srcOrd="22" destOrd="0" presId="urn:microsoft.com/office/officeart/2016/7/layout/RepeatingBendingProcessNew"/>
    <dgm:cxn modelId="{84FA1E77-2882-4CB5-B76A-48BB687B3AB7}" type="presParOf" srcId="{66044E52-A36B-403E-8DD9-5E1F36B679E8}" destId="{41B7D89C-4495-4880-B1C3-6E75372AE2D1}" srcOrd="23" destOrd="0" presId="urn:microsoft.com/office/officeart/2016/7/layout/RepeatingBendingProcessNew"/>
    <dgm:cxn modelId="{94733EA0-C5EE-4BDA-899B-329FF8D2FFDA}" type="presParOf" srcId="{41B7D89C-4495-4880-B1C3-6E75372AE2D1}" destId="{7C8100A8-9161-43E5-92D1-9B3F20635B71}" srcOrd="0" destOrd="0" presId="urn:microsoft.com/office/officeart/2016/7/layout/RepeatingBendingProcessNew"/>
    <dgm:cxn modelId="{5C965DCC-9A4E-4B5F-8FBB-D5DB9164FD23}" type="presParOf" srcId="{66044E52-A36B-403E-8DD9-5E1F36B679E8}" destId="{F516C95E-FFA9-4B01-882B-3B540F37CF96}" srcOrd="2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43AA75-B714-4741-91E4-BA132E989860}" type="doc">
      <dgm:prSet loTypeId="urn:microsoft.com/office/officeart/2005/8/layout/default" loCatId="list" qsTypeId="urn:microsoft.com/office/officeart/2005/8/quickstyle/simple5" qsCatId="simple" csTypeId="urn:microsoft.com/office/officeart/2005/8/colors/colorful2" csCatId="colorful"/>
      <dgm:spPr/>
      <dgm:t>
        <a:bodyPr/>
        <a:lstStyle/>
        <a:p>
          <a:endParaRPr lang="en-US"/>
        </a:p>
      </dgm:t>
    </dgm:pt>
    <dgm:pt modelId="{7A49182A-E4BD-4078-A7B8-EF3E473199AF}">
      <dgm:prSet/>
      <dgm:spPr/>
      <dgm:t>
        <a:bodyPr/>
        <a:lstStyle/>
        <a:p>
          <a:r>
            <a:rPr lang="en-IN"/>
            <a:t>CustomerId: A unique identifier assigned to each customer</a:t>
          </a:r>
          <a:endParaRPr lang="en-US"/>
        </a:p>
      </dgm:t>
    </dgm:pt>
    <dgm:pt modelId="{A9DD2695-E56C-444F-9E7F-6A4FB005A114}" type="parTrans" cxnId="{DA821E0A-81C0-4390-8A93-5A90805BD4A4}">
      <dgm:prSet/>
      <dgm:spPr/>
      <dgm:t>
        <a:bodyPr/>
        <a:lstStyle/>
        <a:p>
          <a:endParaRPr lang="en-US"/>
        </a:p>
      </dgm:t>
    </dgm:pt>
    <dgm:pt modelId="{0C134C22-02FD-4149-9C73-6E2F7455D711}" type="sibTrans" cxnId="{DA821E0A-81C0-4390-8A93-5A90805BD4A4}">
      <dgm:prSet/>
      <dgm:spPr/>
      <dgm:t>
        <a:bodyPr/>
        <a:lstStyle/>
        <a:p>
          <a:endParaRPr lang="en-US"/>
        </a:p>
      </dgm:t>
    </dgm:pt>
    <dgm:pt modelId="{6A9CD655-FC1A-48CE-B80E-15A242D8FAD5}">
      <dgm:prSet/>
      <dgm:spPr/>
      <dgm:t>
        <a:bodyPr/>
        <a:lstStyle/>
        <a:p>
          <a:r>
            <a:rPr lang="en-IN"/>
            <a:t>CreditScore: This numerical value represents a customer’s creditworthiness. The credit scores are categorized as follows:</a:t>
          </a:r>
          <a:endParaRPr lang="en-US"/>
        </a:p>
      </dgm:t>
    </dgm:pt>
    <dgm:pt modelId="{0C4666A6-6EF5-4131-B2BF-2E48116D8B01}" type="parTrans" cxnId="{30D4B198-ED6B-4186-AA9B-09080D9A9FF6}">
      <dgm:prSet/>
      <dgm:spPr/>
      <dgm:t>
        <a:bodyPr/>
        <a:lstStyle/>
        <a:p>
          <a:endParaRPr lang="en-US"/>
        </a:p>
      </dgm:t>
    </dgm:pt>
    <dgm:pt modelId="{9289A869-E477-40C9-898F-CC2AC730C09A}" type="sibTrans" cxnId="{30D4B198-ED6B-4186-AA9B-09080D9A9FF6}">
      <dgm:prSet/>
      <dgm:spPr/>
      <dgm:t>
        <a:bodyPr/>
        <a:lstStyle/>
        <a:p>
          <a:endParaRPr lang="en-US"/>
        </a:p>
      </dgm:t>
    </dgm:pt>
    <dgm:pt modelId="{0DEFEF4C-BED4-469F-BB85-8FB8F9A3C07A}">
      <dgm:prSet/>
      <dgm:spPr/>
      <dgm:t>
        <a:bodyPr/>
        <a:lstStyle/>
        <a:p>
          <a:r>
            <a:rPr lang="en-IN"/>
            <a:t>Excellent: &gt;800, Very Good: 700–800, Good: 600–700, Fair: 500–600, Poor: &lt;500</a:t>
          </a:r>
          <a:endParaRPr lang="en-US"/>
        </a:p>
      </dgm:t>
    </dgm:pt>
    <dgm:pt modelId="{6975D474-2C1D-49A6-A486-53E5243299A1}" type="parTrans" cxnId="{058AC8E9-7019-473A-9BF6-5BCC7094293A}">
      <dgm:prSet/>
      <dgm:spPr/>
      <dgm:t>
        <a:bodyPr/>
        <a:lstStyle/>
        <a:p>
          <a:endParaRPr lang="en-US"/>
        </a:p>
      </dgm:t>
    </dgm:pt>
    <dgm:pt modelId="{B9774A39-B446-432C-8292-4D3D13AB25AC}" type="sibTrans" cxnId="{058AC8E9-7019-473A-9BF6-5BCC7094293A}">
      <dgm:prSet/>
      <dgm:spPr/>
      <dgm:t>
        <a:bodyPr/>
        <a:lstStyle/>
        <a:p>
          <a:endParaRPr lang="en-US"/>
        </a:p>
      </dgm:t>
    </dgm:pt>
    <dgm:pt modelId="{396484B2-5641-4353-A4FE-176D12500C39}">
      <dgm:prSet/>
      <dgm:spPr/>
      <dgm:t>
        <a:bodyPr/>
        <a:lstStyle/>
        <a:p>
          <a:r>
            <a:rPr lang="en-IN"/>
            <a:t>GeographyID: A numerical identifier corresponding to the customer’s geographical location</a:t>
          </a:r>
          <a:endParaRPr lang="en-US"/>
        </a:p>
      </dgm:t>
    </dgm:pt>
    <dgm:pt modelId="{EA18DD2E-0969-4CFA-8CA0-A551EBD5A66E}" type="parTrans" cxnId="{E290B1C8-FABF-45E2-B1ED-0F3542686395}">
      <dgm:prSet/>
      <dgm:spPr/>
      <dgm:t>
        <a:bodyPr/>
        <a:lstStyle/>
        <a:p>
          <a:endParaRPr lang="en-US"/>
        </a:p>
      </dgm:t>
    </dgm:pt>
    <dgm:pt modelId="{B26056D8-ADFF-4381-9679-E28A171B4275}" type="sibTrans" cxnId="{E290B1C8-FABF-45E2-B1ED-0F3542686395}">
      <dgm:prSet/>
      <dgm:spPr/>
      <dgm:t>
        <a:bodyPr/>
        <a:lstStyle/>
        <a:p>
          <a:endParaRPr lang="en-US"/>
        </a:p>
      </dgm:t>
    </dgm:pt>
    <dgm:pt modelId="{01AA0E21-7318-407B-B79D-88216FFB02C5}">
      <dgm:prSet/>
      <dgm:spPr/>
      <dgm:t>
        <a:bodyPr/>
        <a:lstStyle/>
        <a:p>
          <a:r>
            <a:rPr lang="en-IN"/>
            <a:t>GenderID: A numerical code representing the customer's gender (e.g., '1' for male and '2' for female)</a:t>
          </a:r>
          <a:endParaRPr lang="en-US"/>
        </a:p>
      </dgm:t>
    </dgm:pt>
    <dgm:pt modelId="{EEF3FECB-7650-4A61-BA03-2B4DBDB132CB}" type="parTrans" cxnId="{F46B8452-8CDF-4654-9C3F-68C691C85676}">
      <dgm:prSet/>
      <dgm:spPr/>
      <dgm:t>
        <a:bodyPr/>
        <a:lstStyle/>
        <a:p>
          <a:endParaRPr lang="en-US"/>
        </a:p>
      </dgm:t>
    </dgm:pt>
    <dgm:pt modelId="{A9BC3DDD-D5EA-4D38-B1E8-8EF5287EE47E}" type="sibTrans" cxnId="{F46B8452-8CDF-4654-9C3F-68C691C85676}">
      <dgm:prSet/>
      <dgm:spPr/>
      <dgm:t>
        <a:bodyPr/>
        <a:lstStyle/>
        <a:p>
          <a:endParaRPr lang="en-US"/>
        </a:p>
      </dgm:t>
    </dgm:pt>
    <dgm:pt modelId="{4B57ABDA-D4F0-4821-A05C-08E689D107BC}">
      <dgm:prSet/>
      <dgm:spPr/>
      <dgm:t>
        <a:bodyPr/>
        <a:lstStyle/>
        <a:p>
          <a:r>
            <a:rPr lang="en-IN"/>
            <a:t>Age: The age of the customer</a:t>
          </a:r>
          <a:endParaRPr lang="en-US"/>
        </a:p>
      </dgm:t>
    </dgm:pt>
    <dgm:pt modelId="{2AD7809D-2A2B-4456-83EF-75B38676A317}" type="parTrans" cxnId="{9C45386C-A6D2-49EA-89D5-DF9D036B95BC}">
      <dgm:prSet/>
      <dgm:spPr/>
      <dgm:t>
        <a:bodyPr/>
        <a:lstStyle/>
        <a:p>
          <a:endParaRPr lang="en-US"/>
        </a:p>
      </dgm:t>
    </dgm:pt>
    <dgm:pt modelId="{FECFE56F-DC71-44F0-AD23-B65D5ABD17FA}" type="sibTrans" cxnId="{9C45386C-A6D2-49EA-89D5-DF9D036B95BC}">
      <dgm:prSet/>
      <dgm:spPr/>
      <dgm:t>
        <a:bodyPr/>
        <a:lstStyle/>
        <a:p>
          <a:endParaRPr lang="en-US"/>
        </a:p>
      </dgm:t>
    </dgm:pt>
    <dgm:pt modelId="{34BF2C36-DCBF-4E06-80AE-C5672F43DBFC}">
      <dgm:prSet/>
      <dgm:spPr/>
      <dgm:t>
        <a:bodyPr/>
        <a:lstStyle/>
        <a:p>
          <a:r>
            <a:rPr lang="en-IN"/>
            <a:t>Tenure: The number of years the customer has been with the bank</a:t>
          </a:r>
          <a:endParaRPr lang="en-US"/>
        </a:p>
      </dgm:t>
    </dgm:pt>
    <dgm:pt modelId="{7EC0A5D2-65D7-4ED1-9E3F-4419B0CDAB2E}" type="parTrans" cxnId="{A3C3F3B2-2272-487F-9F5D-5AAB5614930F}">
      <dgm:prSet/>
      <dgm:spPr/>
      <dgm:t>
        <a:bodyPr/>
        <a:lstStyle/>
        <a:p>
          <a:endParaRPr lang="en-US"/>
        </a:p>
      </dgm:t>
    </dgm:pt>
    <dgm:pt modelId="{5818CBD9-11BA-4E78-B708-0344D347D5E7}" type="sibTrans" cxnId="{A3C3F3B2-2272-487F-9F5D-5AAB5614930F}">
      <dgm:prSet/>
      <dgm:spPr/>
      <dgm:t>
        <a:bodyPr/>
        <a:lstStyle/>
        <a:p>
          <a:endParaRPr lang="en-US"/>
        </a:p>
      </dgm:t>
    </dgm:pt>
    <dgm:pt modelId="{F0A0C14F-BB7E-4CE1-BDAA-BF4D85E06E20}">
      <dgm:prSet/>
      <dgm:spPr/>
      <dgm:t>
        <a:bodyPr/>
        <a:lstStyle/>
        <a:p>
          <a:r>
            <a:rPr lang="en-IN"/>
            <a:t>Balance: The current balance in the customer’s account.</a:t>
          </a:r>
          <a:endParaRPr lang="en-US"/>
        </a:p>
      </dgm:t>
    </dgm:pt>
    <dgm:pt modelId="{7F6807A2-2973-4B6C-8E6D-367497360F2E}" type="parTrans" cxnId="{F9F5BF70-D8CF-489F-BBCE-B1428B2F893C}">
      <dgm:prSet/>
      <dgm:spPr/>
      <dgm:t>
        <a:bodyPr/>
        <a:lstStyle/>
        <a:p>
          <a:endParaRPr lang="en-US"/>
        </a:p>
      </dgm:t>
    </dgm:pt>
    <dgm:pt modelId="{017251E9-D736-45F7-A187-5C2CD1D210A1}" type="sibTrans" cxnId="{F9F5BF70-D8CF-489F-BBCE-B1428B2F893C}">
      <dgm:prSet/>
      <dgm:spPr/>
      <dgm:t>
        <a:bodyPr/>
        <a:lstStyle/>
        <a:p>
          <a:endParaRPr lang="en-US"/>
        </a:p>
      </dgm:t>
    </dgm:pt>
    <dgm:pt modelId="{59E13D93-356A-4A49-ACA4-4E517848551E}">
      <dgm:prSet/>
      <dgm:spPr/>
      <dgm:t>
        <a:bodyPr/>
        <a:lstStyle/>
        <a:p>
          <a:r>
            <a:rPr lang="en-IN"/>
            <a:t>NumOfProducts: The number of products a customer has purchased through the bank</a:t>
          </a:r>
          <a:endParaRPr lang="en-US"/>
        </a:p>
      </dgm:t>
    </dgm:pt>
    <dgm:pt modelId="{EA9BA4A0-B48A-4311-B74A-80CD52FFF07D}" type="parTrans" cxnId="{B939A100-AF8F-4ED8-86C2-9E113D4D5A3D}">
      <dgm:prSet/>
      <dgm:spPr/>
      <dgm:t>
        <a:bodyPr/>
        <a:lstStyle/>
        <a:p>
          <a:endParaRPr lang="en-US"/>
        </a:p>
      </dgm:t>
    </dgm:pt>
    <dgm:pt modelId="{88B145DC-C5E9-4524-8663-30003EFE566B}" type="sibTrans" cxnId="{B939A100-AF8F-4ED8-86C2-9E113D4D5A3D}">
      <dgm:prSet/>
      <dgm:spPr/>
      <dgm:t>
        <a:bodyPr/>
        <a:lstStyle/>
        <a:p>
          <a:endParaRPr lang="en-US"/>
        </a:p>
      </dgm:t>
    </dgm:pt>
    <dgm:pt modelId="{637C867C-3CBD-4D5C-9B7B-4C9C6D988214}">
      <dgm:prSet/>
      <dgm:spPr/>
      <dgm:t>
        <a:bodyPr/>
        <a:lstStyle/>
        <a:p>
          <a:r>
            <a:rPr lang="en-IN"/>
            <a:t>HasCrCard: Indicates whether a customer has a credit card (1 for yes, 0 for no)</a:t>
          </a:r>
          <a:endParaRPr lang="en-US"/>
        </a:p>
      </dgm:t>
    </dgm:pt>
    <dgm:pt modelId="{3A334A2E-F70B-421E-977E-B73E2E7DEE5D}" type="parTrans" cxnId="{8AA4BE29-CE22-4E70-B298-359F86CDC92A}">
      <dgm:prSet/>
      <dgm:spPr/>
      <dgm:t>
        <a:bodyPr/>
        <a:lstStyle/>
        <a:p>
          <a:endParaRPr lang="en-US"/>
        </a:p>
      </dgm:t>
    </dgm:pt>
    <dgm:pt modelId="{72854DB3-17A9-465B-80C5-AD8C79074014}" type="sibTrans" cxnId="{8AA4BE29-CE22-4E70-B298-359F86CDC92A}">
      <dgm:prSet/>
      <dgm:spPr/>
      <dgm:t>
        <a:bodyPr/>
        <a:lstStyle/>
        <a:p>
          <a:endParaRPr lang="en-US"/>
        </a:p>
      </dgm:t>
    </dgm:pt>
    <dgm:pt modelId="{79B9610E-5504-4AE6-AD8D-C2E3F03CA1CC}">
      <dgm:prSet/>
      <dgm:spPr/>
      <dgm:t>
        <a:bodyPr/>
        <a:lstStyle/>
        <a:p>
          <a:r>
            <a:rPr lang="en-IN"/>
            <a:t>IsActiveMember: Identifies if a customer is active (1 for active, 0 for inactive)</a:t>
          </a:r>
          <a:endParaRPr lang="en-US"/>
        </a:p>
      </dgm:t>
    </dgm:pt>
    <dgm:pt modelId="{7E8C0F0E-BF3D-47C4-9E8D-324CD03480FD}" type="parTrans" cxnId="{C7FCD251-4F0D-4AED-99A4-360BDB96EC08}">
      <dgm:prSet/>
      <dgm:spPr/>
      <dgm:t>
        <a:bodyPr/>
        <a:lstStyle/>
        <a:p>
          <a:endParaRPr lang="en-US"/>
        </a:p>
      </dgm:t>
    </dgm:pt>
    <dgm:pt modelId="{5B1AB674-5700-404C-9045-BA0AE5544304}" type="sibTrans" cxnId="{C7FCD251-4F0D-4AED-99A4-360BDB96EC08}">
      <dgm:prSet/>
      <dgm:spPr/>
      <dgm:t>
        <a:bodyPr/>
        <a:lstStyle/>
        <a:p>
          <a:endParaRPr lang="en-US"/>
        </a:p>
      </dgm:t>
    </dgm:pt>
    <dgm:pt modelId="{11A6EF3A-C68E-4A15-9700-C8D2F3CD77D0}">
      <dgm:prSet/>
      <dgm:spPr/>
      <dgm:t>
        <a:bodyPr/>
        <a:lstStyle/>
        <a:p>
          <a:r>
            <a:rPr lang="en-IN"/>
            <a:t>Estimated Salary: The estimated salary of the customer</a:t>
          </a:r>
          <a:endParaRPr lang="en-US"/>
        </a:p>
      </dgm:t>
    </dgm:pt>
    <dgm:pt modelId="{839310C2-06C4-4487-AA20-374144A639C0}" type="parTrans" cxnId="{338590F3-4CED-4D1B-9C85-BE6AEC6BD5DD}">
      <dgm:prSet/>
      <dgm:spPr/>
      <dgm:t>
        <a:bodyPr/>
        <a:lstStyle/>
        <a:p>
          <a:endParaRPr lang="en-US"/>
        </a:p>
      </dgm:t>
    </dgm:pt>
    <dgm:pt modelId="{90980203-8D0A-485C-8916-C255B75DEBF5}" type="sibTrans" cxnId="{338590F3-4CED-4D1B-9C85-BE6AEC6BD5DD}">
      <dgm:prSet/>
      <dgm:spPr/>
      <dgm:t>
        <a:bodyPr/>
        <a:lstStyle/>
        <a:p>
          <a:endParaRPr lang="en-US"/>
        </a:p>
      </dgm:t>
    </dgm:pt>
    <dgm:pt modelId="{67FD3EA3-4371-46D9-A0D6-C4B8F8B29EC2}">
      <dgm:prSet/>
      <dgm:spPr/>
      <dgm:t>
        <a:bodyPr/>
        <a:lstStyle/>
        <a:p>
          <a:r>
            <a:rPr lang="en-IN"/>
            <a:t>Exited: Indicates if the customer left the bank (1 for exited, 0 for retained)</a:t>
          </a:r>
          <a:endParaRPr lang="en-US"/>
        </a:p>
      </dgm:t>
    </dgm:pt>
    <dgm:pt modelId="{CFDACC06-1001-4DB4-8B2E-72DC1BF2BA4E}" type="parTrans" cxnId="{B55B2F2B-2108-4B02-896A-573415808846}">
      <dgm:prSet/>
      <dgm:spPr/>
      <dgm:t>
        <a:bodyPr/>
        <a:lstStyle/>
        <a:p>
          <a:endParaRPr lang="en-US"/>
        </a:p>
      </dgm:t>
    </dgm:pt>
    <dgm:pt modelId="{09C3CAD2-E091-4A4B-8C79-65DCF68B22A4}" type="sibTrans" cxnId="{B55B2F2B-2108-4B02-896A-573415808846}">
      <dgm:prSet/>
      <dgm:spPr/>
      <dgm:t>
        <a:bodyPr/>
        <a:lstStyle/>
        <a:p>
          <a:endParaRPr lang="en-US"/>
        </a:p>
      </dgm:t>
    </dgm:pt>
    <dgm:pt modelId="{CCFF19AB-AEA8-4D1D-BB0E-5D99E586A56C}">
      <dgm:prSet/>
      <dgm:spPr/>
      <dgm:t>
        <a:bodyPr/>
        <a:lstStyle/>
        <a:p>
          <a:r>
            <a:rPr lang="en-IN"/>
            <a:t>Bank DOJ: The date when the customer joined the bank</a:t>
          </a:r>
          <a:endParaRPr lang="en-US"/>
        </a:p>
      </dgm:t>
    </dgm:pt>
    <dgm:pt modelId="{EF6B7C19-D86C-4B25-9F9F-03DBAE59EEFD}" type="parTrans" cxnId="{96EC361B-A2A5-4C00-AA20-48E493592237}">
      <dgm:prSet/>
      <dgm:spPr/>
      <dgm:t>
        <a:bodyPr/>
        <a:lstStyle/>
        <a:p>
          <a:endParaRPr lang="en-US"/>
        </a:p>
      </dgm:t>
    </dgm:pt>
    <dgm:pt modelId="{A91F79EB-3505-4415-8654-CFD4429C6BED}" type="sibTrans" cxnId="{96EC361B-A2A5-4C00-AA20-48E493592237}">
      <dgm:prSet/>
      <dgm:spPr/>
      <dgm:t>
        <a:bodyPr/>
        <a:lstStyle/>
        <a:p>
          <a:endParaRPr lang="en-US"/>
        </a:p>
      </dgm:t>
    </dgm:pt>
    <dgm:pt modelId="{61A06E71-5E6C-41F1-9A50-1D5CE66D744C}" type="pres">
      <dgm:prSet presAssocID="{2C43AA75-B714-4741-91E4-BA132E989860}" presName="diagram" presStyleCnt="0">
        <dgm:presLayoutVars>
          <dgm:dir/>
          <dgm:resizeHandles val="exact"/>
        </dgm:presLayoutVars>
      </dgm:prSet>
      <dgm:spPr/>
    </dgm:pt>
    <dgm:pt modelId="{6F573EF1-0C0D-44D1-9971-58BBD4939C50}" type="pres">
      <dgm:prSet presAssocID="{7A49182A-E4BD-4078-A7B8-EF3E473199AF}" presName="node" presStyleLbl="node1" presStyleIdx="0" presStyleCnt="14">
        <dgm:presLayoutVars>
          <dgm:bulletEnabled val="1"/>
        </dgm:presLayoutVars>
      </dgm:prSet>
      <dgm:spPr/>
    </dgm:pt>
    <dgm:pt modelId="{9B0AE03E-6754-43C9-BFA4-2E565C81AB77}" type="pres">
      <dgm:prSet presAssocID="{0C134C22-02FD-4149-9C73-6E2F7455D711}" presName="sibTrans" presStyleCnt="0"/>
      <dgm:spPr/>
    </dgm:pt>
    <dgm:pt modelId="{3A468965-215C-4B76-9D67-CE7B10A3EF87}" type="pres">
      <dgm:prSet presAssocID="{6A9CD655-FC1A-48CE-B80E-15A242D8FAD5}" presName="node" presStyleLbl="node1" presStyleIdx="1" presStyleCnt="14">
        <dgm:presLayoutVars>
          <dgm:bulletEnabled val="1"/>
        </dgm:presLayoutVars>
      </dgm:prSet>
      <dgm:spPr/>
    </dgm:pt>
    <dgm:pt modelId="{FCE68E6C-9EA5-4ED0-81C4-A62B723F3E48}" type="pres">
      <dgm:prSet presAssocID="{9289A869-E477-40C9-898F-CC2AC730C09A}" presName="sibTrans" presStyleCnt="0"/>
      <dgm:spPr/>
    </dgm:pt>
    <dgm:pt modelId="{89E2D452-0815-4FC1-9012-0204096088E9}" type="pres">
      <dgm:prSet presAssocID="{0DEFEF4C-BED4-469F-BB85-8FB8F9A3C07A}" presName="node" presStyleLbl="node1" presStyleIdx="2" presStyleCnt="14">
        <dgm:presLayoutVars>
          <dgm:bulletEnabled val="1"/>
        </dgm:presLayoutVars>
      </dgm:prSet>
      <dgm:spPr/>
    </dgm:pt>
    <dgm:pt modelId="{9219766F-6FD2-44DB-9556-D1B4D2EE5D9E}" type="pres">
      <dgm:prSet presAssocID="{B9774A39-B446-432C-8292-4D3D13AB25AC}" presName="sibTrans" presStyleCnt="0"/>
      <dgm:spPr/>
    </dgm:pt>
    <dgm:pt modelId="{282501CB-1DAF-4965-BB78-10A4F341185B}" type="pres">
      <dgm:prSet presAssocID="{396484B2-5641-4353-A4FE-176D12500C39}" presName="node" presStyleLbl="node1" presStyleIdx="3" presStyleCnt="14">
        <dgm:presLayoutVars>
          <dgm:bulletEnabled val="1"/>
        </dgm:presLayoutVars>
      </dgm:prSet>
      <dgm:spPr/>
    </dgm:pt>
    <dgm:pt modelId="{997C1589-790E-488A-AFF0-4039AC771B62}" type="pres">
      <dgm:prSet presAssocID="{B26056D8-ADFF-4381-9679-E28A171B4275}" presName="sibTrans" presStyleCnt="0"/>
      <dgm:spPr/>
    </dgm:pt>
    <dgm:pt modelId="{3C605E88-E933-483B-B047-010EF0C6BF5C}" type="pres">
      <dgm:prSet presAssocID="{01AA0E21-7318-407B-B79D-88216FFB02C5}" presName="node" presStyleLbl="node1" presStyleIdx="4" presStyleCnt="14">
        <dgm:presLayoutVars>
          <dgm:bulletEnabled val="1"/>
        </dgm:presLayoutVars>
      </dgm:prSet>
      <dgm:spPr/>
    </dgm:pt>
    <dgm:pt modelId="{7B13AF0F-3234-43B1-9777-3BD60595574C}" type="pres">
      <dgm:prSet presAssocID="{A9BC3DDD-D5EA-4D38-B1E8-8EF5287EE47E}" presName="sibTrans" presStyleCnt="0"/>
      <dgm:spPr/>
    </dgm:pt>
    <dgm:pt modelId="{CAE461A8-D79B-47A0-BA73-3C87D0C42891}" type="pres">
      <dgm:prSet presAssocID="{4B57ABDA-D4F0-4821-A05C-08E689D107BC}" presName="node" presStyleLbl="node1" presStyleIdx="5" presStyleCnt="14">
        <dgm:presLayoutVars>
          <dgm:bulletEnabled val="1"/>
        </dgm:presLayoutVars>
      </dgm:prSet>
      <dgm:spPr/>
    </dgm:pt>
    <dgm:pt modelId="{B0226C5F-72E5-429F-9604-D0645EBA2362}" type="pres">
      <dgm:prSet presAssocID="{FECFE56F-DC71-44F0-AD23-B65D5ABD17FA}" presName="sibTrans" presStyleCnt="0"/>
      <dgm:spPr/>
    </dgm:pt>
    <dgm:pt modelId="{103DB44E-5EBC-4570-9B22-8C158E204EF7}" type="pres">
      <dgm:prSet presAssocID="{34BF2C36-DCBF-4E06-80AE-C5672F43DBFC}" presName="node" presStyleLbl="node1" presStyleIdx="6" presStyleCnt="14">
        <dgm:presLayoutVars>
          <dgm:bulletEnabled val="1"/>
        </dgm:presLayoutVars>
      </dgm:prSet>
      <dgm:spPr/>
    </dgm:pt>
    <dgm:pt modelId="{CEC18AD8-DFC2-4BA2-9DAB-03AF080CD0DD}" type="pres">
      <dgm:prSet presAssocID="{5818CBD9-11BA-4E78-B708-0344D347D5E7}" presName="sibTrans" presStyleCnt="0"/>
      <dgm:spPr/>
    </dgm:pt>
    <dgm:pt modelId="{FFCE92F3-0F66-4B54-BD12-76202A402DF5}" type="pres">
      <dgm:prSet presAssocID="{F0A0C14F-BB7E-4CE1-BDAA-BF4D85E06E20}" presName="node" presStyleLbl="node1" presStyleIdx="7" presStyleCnt="14">
        <dgm:presLayoutVars>
          <dgm:bulletEnabled val="1"/>
        </dgm:presLayoutVars>
      </dgm:prSet>
      <dgm:spPr/>
    </dgm:pt>
    <dgm:pt modelId="{DF57533B-A0A7-42E9-A1B9-74547B9B9405}" type="pres">
      <dgm:prSet presAssocID="{017251E9-D736-45F7-A187-5C2CD1D210A1}" presName="sibTrans" presStyleCnt="0"/>
      <dgm:spPr/>
    </dgm:pt>
    <dgm:pt modelId="{CF4B3521-A2FA-4D27-AD0A-BCC1F62BE936}" type="pres">
      <dgm:prSet presAssocID="{59E13D93-356A-4A49-ACA4-4E517848551E}" presName="node" presStyleLbl="node1" presStyleIdx="8" presStyleCnt="14">
        <dgm:presLayoutVars>
          <dgm:bulletEnabled val="1"/>
        </dgm:presLayoutVars>
      </dgm:prSet>
      <dgm:spPr/>
    </dgm:pt>
    <dgm:pt modelId="{3436C8DA-0085-498C-B79B-66FDFA32EABF}" type="pres">
      <dgm:prSet presAssocID="{88B145DC-C5E9-4524-8663-30003EFE566B}" presName="sibTrans" presStyleCnt="0"/>
      <dgm:spPr/>
    </dgm:pt>
    <dgm:pt modelId="{96EFAC27-73ED-4AE8-9FF1-10BDB7D535CF}" type="pres">
      <dgm:prSet presAssocID="{637C867C-3CBD-4D5C-9B7B-4C9C6D988214}" presName="node" presStyleLbl="node1" presStyleIdx="9" presStyleCnt="14">
        <dgm:presLayoutVars>
          <dgm:bulletEnabled val="1"/>
        </dgm:presLayoutVars>
      </dgm:prSet>
      <dgm:spPr/>
    </dgm:pt>
    <dgm:pt modelId="{208A1DFC-C406-466D-B084-E5F4CFE5C391}" type="pres">
      <dgm:prSet presAssocID="{72854DB3-17A9-465B-80C5-AD8C79074014}" presName="sibTrans" presStyleCnt="0"/>
      <dgm:spPr/>
    </dgm:pt>
    <dgm:pt modelId="{44C20C23-5FF3-46F6-8437-6F226FF87D04}" type="pres">
      <dgm:prSet presAssocID="{79B9610E-5504-4AE6-AD8D-C2E3F03CA1CC}" presName="node" presStyleLbl="node1" presStyleIdx="10" presStyleCnt="14">
        <dgm:presLayoutVars>
          <dgm:bulletEnabled val="1"/>
        </dgm:presLayoutVars>
      </dgm:prSet>
      <dgm:spPr/>
    </dgm:pt>
    <dgm:pt modelId="{42A64084-FB52-4E11-B1FB-67B1B35F221D}" type="pres">
      <dgm:prSet presAssocID="{5B1AB674-5700-404C-9045-BA0AE5544304}" presName="sibTrans" presStyleCnt="0"/>
      <dgm:spPr/>
    </dgm:pt>
    <dgm:pt modelId="{E65168C0-47A7-4297-92F8-C1DCC5F67BE6}" type="pres">
      <dgm:prSet presAssocID="{11A6EF3A-C68E-4A15-9700-C8D2F3CD77D0}" presName="node" presStyleLbl="node1" presStyleIdx="11" presStyleCnt="14">
        <dgm:presLayoutVars>
          <dgm:bulletEnabled val="1"/>
        </dgm:presLayoutVars>
      </dgm:prSet>
      <dgm:spPr/>
    </dgm:pt>
    <dgm:pt modelId="{AF768DA1-3262-4F43-B539-8D89FAF4D646}" type="pres">
      <dgm:prSet presAssocID="{90980203-8D0A-485C-8916-C255B75DEBF5}" presName="sibTrans" presStyleCnt="0"/>
      <dgm:spPr/>
    </dgm:pt>
    <dgm:pt modelId="{1D745157-023E-415B-ABE3-365755EA0B79}" type="pres">
      <dgm:prSet presAssocID="{67FD3EA3-4371-46D9-A0D6-C4B8F8B29EC2}" presName="node" presStyleLbl="node1" presStyleIdx="12" presStyleCnt="14">
        <dgm:presLayoutVars>
          <dgm:bulletEnabled val="1"/>
        </dgm:presLayoutVars>
      </dgm:prSet>
      <dgm:spPr/>
    </dgm:pt>
    <dgm:pt modelId="{8B46B042-3F8B-4EB7-8493-B11E768C5271}" type="pres">
      <dgm:prSet presAssocID="{09C3CAD2-E091-4A4B-8C79-65DCF68B22A4}" presName="sibTrans" presStyleCnt="0"/>
      <dgm:spPr/>
    </dgm:pt>
    <dgm:pt modelId="{17ACBFEB-FDDB-4E71-B05C-35B23362FEC5}" type="pres">
      <dgm:prSet presAssocID="{CCFF19AB-AEA8-4D1D-BB0E-5D99E586A56C}" presName="node" presStyleLbl="node1" presStyleIdx="13" presStyleCnt="14">
        <dgm:presLayoutVars>
          <dgm:bulletEnabled val="1"/>
        </dgm:presLayoutVars>
      </dgm:prSet>
      <dgm:spPr/>
    </dgm:pt>
  </dgm:ptLst>
  <dgm:cxnLst>
    <dgm:cxn modelId="{B939A100-AF8F-4ED8-86C2-9E113D4D5A3D}" srcId="{2C43AA75-B714-4741-91E4-BA132E989860}" destId="{59E13D93-356A-4A49-ACA4-4E517848551E}" srcOrd="8" destOrd="0" parTransId="{EA9BA4A0-B48A-4311-B74A-80CD52FFF07D}" sibTransId="{88B145DC-C5E9-4524-8663-30003EFE566B}"/>
    <dgm:cxn modelId="{5ABCA800-25D5-4863-AE0A-0C6D98534357}" type="presOf" srcId="{11A6EF3A-C68E-4A15-9700-C8D2F3CD77D0}" destId="{E65168C0-47A7-4297-92F8-C1DCC5F67BE6}" srcOrd="0" destOrd="0" presId="urn:microsoft.com/office/officeart/2005/8/layout/default"/>
    <dgm:cxn modelId="{DA821E0A-81C0-4390-8A93-5A90805BD4A4}" srcId="{2C43AA75-B714-4741-91E4-BA132E989860}" destId="{7A49182A-E4BD-4078-A7B8-EF3E473199AF}" srcOrd="0" destOrd="0" parTransId="{A9DD2695-E56C-444F-9E7F-6A4FB005A114}" sibTransId="{0C134C22-02FD-4149-9C73-6E2F7455D711}"/>
    <dgm:cxn modelId="{E8FE9C16-FE2C-4433-8AA3-114E088E55C6}" type="presOf" srcId="{4B57ABDA-D4F0-4821-A05C-08E689D107BC}" destId="{CAE461A8-D79B-47A0-BA73-3C87D0C42891}" srcOrd="0" destOrd="0" presId="urn:microsoft.com/office/officeart/2005/8/layout/default"/>
    <dgm:cxn modelId="{96EC361B-A2A5-4C00-AA20-48E493592237}" srcId="{2C43AA75-B714-4741-91E4-BA132E989860}" destId="{CCFF19AB-AEA8-4D1D-BB0E-5D99E586A56C}" srcOrd="13" destOrd="0" parTransId="{EF6B7C19-D86C-4B25-9F9F-03DBAE59EEFD}" sibTransId="{A91F79EB-3505-4415-8654-CFD4429C6BED}"/>
    <dgm:cxn modelId="{8AA4BE29-CE22-4E70-B298-359F86CDC92A}" srcId="{2C43AA75-B714-4741-91E4-BA132E989860}" destId="{637C867C-3CBD-4D5C-9B7B-4C9C6D988214}" srcOrd="9" destOrd="0" parTransId="{3A334A2E-F70B-421E-977E-B73E2E7DEE5D}" sibTransId="{72854DB3-17A9-465B-80C5-AD8C79074014}"/>
    <dgm:cxn modelId="{B55B2F2B-2108-4B02-896A-573415808846}" srcId="{2C43AA75-B714-4741-91E4-BA132E989860}" destId="{67FD3EA3-4371-46D9-A0D6-C4B8F8B29EC2}" srcOrd="12" destOrd="0" parTransId="{CFDACC06-1001-4DB4-8B2E-72DC1BF2BA4E}" sibTransId="{09C3CAD2-E091-4A4B-8C79-65DCF68B22A4}"/>
    <dgm:cxn modelId="{CCCCD663-0FA0-48B1-BA67-1C2F551E3400}" type="presOf" srcId="{396484B2-5641-4353-A4FE-176D12500C39}" destId="{282501CB-1DAF-4965-BB78-10A4F341185B}" srcOrd="0" destOrd="0" presId="urn:microsoft.com/office/officeart/2005/8/layout/default"/>
    <dgm:cxn modelId="{9C45386C-A6D2-49EA-89D5-DF9D036B95BC}" srcId="{2C43AA75-B714-4741-91E4-BA132E989860}" destId="{4B57ABDA-D4F0-4821-A05C-08E689D107BC}" srcOrd="5" destOrd="0" parTransId="{2AD7809D-2A2B-4456-83EF-75B38676A317}" sibTransId="{FECFE56F-DC71-44F0-AD23-B65D5ABD17FA}"/>
    <dgm:cxn modelId="{F9F5BF70-D8CF-489F-BBCE-B1428B2F893C}" srcId="{2C43AA75-B714-4741-91E4-BA132E989860}" destId="{F0A0C14F-BB7E-4CE1-BDAA-BF4D85E06E20}" srcOrd="7" destOrd="0" parTransId="{7F6807A2-2973-4B6C-8E6D-367497360F2E}" sibTransId="{017251E9-D736-45F7-A187-5C2CD1D210A1}"/>
    <dgm:cxn modelId="{C7FCD251-4F0D-4AED-99A4-360BDB96EC08}" srcId="{2C43AA75-B714-4741-91E4-BA132E989860}" destId="{79B9610E-5504-4AE6-AD8D-C2E3F03CA1CC}" srcOrd="10" destOrd="0" parTransId="{7E8C0F0E-BF3D-47C4-9E8D-324CD03480FD}" sibTransId="{5B1AB674-5700-404C-9045-BA0AE5544304}"/>
    <dgm:cxn modelId="{F46B8452-8CDF-4654-9C3F-68C691C85676}" srcId="{2C43AA75-B714-4741-91E4-BA132E989860}" destId="{01AA0E21-7318-407B-B79D-88216FFB02C5}" srcOrd="4" destOrd="0" parTransId="{EEF3FECB-7650-4A61-BA03-2B4DBDB132CB}" sibTransId="{A9BC3DDD-D5EA-4D38-B1E8-8EF5287EE47E}"/>
    <dgm:cxn modelId="{0638DB77-FED5-4391-9CBD-D1F9576A944B}" type="presOf" srcId="{6A9CD655-FC1A-48CE-B80E-15A242D8FAD5}" destId="{3A468965-215C-4B76-9D67-CE7B10A3EF87}" srcOrd="0" destOrd="0" presId="urn:microsoft.com/office/officeart/2005/8/layout/default"/>
    <dgm:cxn modelId="{8C22C659-20BB-49B6-9121-42E907FA20AE}" type="presOf" srcId="{2C43AA75-B714-4741-91E4-BA132E989860}" destId="{61A06E71-5E6C-41F1-9A50-1D5CE66D744C}" srcOrd="0" destOrd="0" presId="urn:microsoft.com/office/officeart/2005/8/layout/default"/>
    <dgm:cxn modelId="{0EF5578B-6E96-4A7B-A8A6-9B00E02E61B1}" type="presOf" srcId="{637C867C-3CBD-4D5C-9B7B-4C9C6D988214}" destId="{96EFAC27-73ED-4AE8-9FF1-10BDB7D535CF}" srcOrd="0" destOrd="0" presId="urn:microsoft.com/office/officeart/2005/8/layout/default"/>
    <dgm:cxn modelId="{4C068493-D35F-4DE4-9065-AE63AC77F02E}" type="presOf" srcId="{67FD3EA3-4371-46D9-A0D6-C4B8F8B29EC2}" destId="{1D745157-023E-415B-ABE3-365755EA0B79}" srcOrd="0" destOrd="0" presId="urn:microsoft.com/office/officeart/2005/8/layout/default"/>
    <dgm:cxn modelId="{30D4B198-ED6B-4186-AA9B-09080D9A9FF6}" srcId="{2C43AA75-B714-4741-91E4-BA132E989860}" destId="{6A9CD655-FC1A-48CE-B80E-15A242D8FAD5}" srcOrd="1" destOrd="0" parTransId="{0C4666A6-6EF5-4131-B2BF-2E48116D8B01}" sibTransId="{9289A869-E477-40C9-898F-CC2AC730C09A}"/>
    <dgm:cxn modelId="{1EEC6B9A-76C8-4D19-9AB1-366495AC2656}" type="presOf" srcId="{F0A0C14F-BB7E-4CE1-BDAA-BF4D85E06E20}" destId="{FFCE92F3-0F66-4B54-BD12-76202A402DF5}" srcOrd="0" destOrd="0" presId="urn:microsoft.com/office/officeart/2005/8/layout/default"/>
    <dgm:cxn modelId="{A18EB19E-D9EA-4C9F-B145-CA3B67FD7D11}" type="presOf" srcId="{79B9610E-5504-4AE6-AD8D-C2E3F03CA1CC}" destId="{44C20C23-5FF3-46F6-8437-6F226FF87D04}" srcOrd="0" destOrd="0" presId="urn:microsoft.com/office/officeart/2005/8/layout/default"/>
    <dgm:cxn modelId="{A3C3F3B2-2272-487F-9F5D-5AAB5614930F}" srcId="{2C43AA75-B714-4741-91E4-BA132E989860}" destId="{34BF2C36-DCBF-4E06-80AE-C5672F43DBFC}" srcOrd="6" destOrd="0" parTransId="{7EC0A5D2-65D7-4ED1-9E3F-4419B0CDAB2E}" sibTransId="{5818CBD9-11BA-4E78-B708-0344D347D5E7}"/>
    <dgm:cxn modelId="{071FD8B4-3703-4B08-BB87-20AF3D512E1B}" type="presOf" srcId="{7A49182A-E4BD-4078-A7B8-EF3E473199AF}" destId="{6F573EF1-0C0D-44D1-9971-58BBD4939C50}" srcOrd="0" destOrd="0" presId="urn:microsoft.com/office/officeart/2005/8/layout/default"/>
    <dgm:cxn modelId="{6ED55FBE-ED31-4405-9363-7226AA6F0C8A}" type="presOf" srcId="{0DEFEF4C-BED4-469F-BB85-8FB8F9A3C07A}" destId="{89E2D452-0815-4FC1-9012-0204096088E9}" srcOrd="0" destOrd="0" presId="urn:microsoft.com/office/officeart/2005/8/layout/default"/>
    <dgm:cxn modelId="{00976CC0-1B4C-4CA8-9C01-E524B4336ECD}" type="presOf" srcId="{59E13D93-356A-4A49-ACA4-4E517848551E}" destId="{CF4B3521-A2FA-4D27-AD0A-BCC1F62BE936}" srcOrd="0" destOrd="0" presId="urn:microsoft.com/office/officeart/2005/8/layout/default"/>
    <dgm:cxn modelId="{F6F153C1-B794-46F3-998B-DAE8BDD90AC3}" type="presOf" srcId="{34BF2C36-DCBF-4E06-80AE-C5672F43DBFC}" destId="{103DB44E-5EBC-4570-9B22-8C158E204EF7}" srcOrd="0" destOrd="0" presId="urn:microsoft.com/office/officeart/2005/8/layout/default"/>
    <dgm:cxn modelId="{E290B1C8-FABF-45E2-B1ED-0F3542686395}" srcId="{2C43AA75-B714-4741-91E4-BA132E989860}" destId="{396484B2-5641-4353-A4FE-176D12500C39}" srcOrd="3" destOrd="0" parTransId="{EA18DD2E-0969-4CFA-8CA0-A551EBD5A66E}" sibTransId="{B26056D8-ADFF-4381-9679-E28A171B4275}"/>
    <dgm:cxn modelId="{058AC8E9-7019-473A-9BF6-5BCC7094293A}" srcId="{2C43AA75-B714-4741-91E4-BA132E989860}" destId="{0DEFEF4C-BED4-469F-BB85-8FB8F9A3C07A}" srcOrd="2" destOrd="0" parTransId="{6975D474-2C1D-49A6-A486-53E5243299A1}" sibTransId="{B9774A39-B446-432C-8292-4D3D13AB25AC}"/>
    <dgm:cxn modelId="{3F30D8EB-C548-40D0-9D15-ABC64249EC7F}" type="presOf" srcId="{CCFF19AB-AEA8-4D1D-BB0E-5D99E586A56C}" destId="{17ACBFEB-FDDB-4E71-B05C-35B23362FEC5}" srcOrd="0" destOrd="0" presId="urn:microsoft.com/office/officeart/2005/8/layout/default"/>
    <dgm:cxn modelId="{338590F3-4CED-4D1B-9C85-BE6AEC6BD5DD}" srcId="{2C43AA75-B714-4741-91E4-BA132E989860}" destId="{11A6EF3A-C68E-4A15-9700-C8D2F3CD77D0}" srcOrd="11" destOrd="0" parTransId="{839310C2-06C4-4487-AA20-374144A639C0}" sibTransId="{90980203-8D0A-485C-8916-C255B75DEBF5}"/>
    <dgm:cxn modelId="{FF1FFDFF-5354-4AA8-AA40-15B14E23669F}" type="presOf" srcId="{01AA0E21-7318-407B-B79D-88216FFB02C5}" destId="{3C605E88-E933-483B-B047-010EF0C6BF5C}" srcOrd="0" destOrd="0" presId="urn:microsoft.com/office/officeart/2005/8/layout/default"/>
    <dgm:cxn modelId="{741452D3-D44F-4314-BC7D-342AA2837DE2}" type="presParOf" srcId="{61A06E71-5E6C-41F1-9A50-1D5CE66D744C}" destId="{6F573EF1-0C0D-44D1-9971-58BBD4939C50}" srcOrd="0" destOrd="0" presId="urn:microsoft.com/office/officeart/2005/8/layout/default"/>
    <dgm:cxn modelId="{50F57347-6EAF-455F-A136-BFBA2D21BA39}" type="presParOf" srcId="{61A06E71-5E6C-41F1-9A50-1D5CE66D744C}" destId="{9B0AE03E-6754-43C9-BFA4-2E565C81AB77}" srcOrd="1" destOrd="0" presId="urn:microsoft.com/office/officeart/2005/8/layout/default"/>
    <dgm:cxn modelId="{177DED01-F27F-48CF-876F-396ABBB7749F}" type="presParOf" srcId="{61A06E71-5E6C-41F1-9A50-1D5CE66D744C}" destId="{3A468965-215C-4B76-9D67-CE7B10A3EF87}" srcOrd="2" destOrd="0" presId="urn:microsoft.com/office/officeart/2005/8/layout/default"/>
    <dgm:cxn modelId="{A6AD66A3-4E4E-4E1D-B158-8B612CBBBD97}" type="presParOf" srcId="{61A06E71-5E6C-41F1-9A50-1D5CE66D744C}" destId="{FCE68E6C-9EA5-4ED0-81C4-A62B723F3E48}" srcOrd="3" destOrd="0" presId="urn:microsoft.com/office/officeart/2005/8/layout/default"/>
    <dgm:cxn modelId="{C7128681-3881-4F9E-A128-E9BF8FC3B993}" type="presParOf" srcId="{61A06E71-5E6C-41F1-9A50-1D5CE66D744C}" destId="{89E2D452-0815-4FC1-9012-0204096088E9}" srcOrd="4" destOrd="0" presId="urn:microsoft.com/office/officeart/2005/8/layout/default"/>
    <dgm:cxn modelId="{62AA87C4-0E75-4072-949D-CE60613CB965}" type="presParOf" srcId="{61A06E71-5E6C-41F1-9A50-1D5CE66D744C}" destId="{9219766F-6FD2-44DB-9556-D1B4D2EE5D9E}" srcOrd="5" destOrd="0" presId="urn:microsoft.com/office/officeart/2005/8/layout/default"/>
    <dgm:cxn modelId="{B540AE20-E8E3-4235-B242-0F8AFA7BDCBC}" type="presParOf" srcId="{61A06E71-5E6C-41F1-9A50-1D5CE66D744C}" destId="{282501CB-1DAF-4965-BB78-10A4F341185B}" srcOrd="6" destOrd="0" presId="urn:microsoft.com/office/officeart/2005/8/layout/default"/>
    <dgm:cxn modelId="{941A8BDB-24FA-4BDC-854A-558DC6413050}" type="presParOf" srcId="{61A06E71-5E6C-41F1-9A50-1D5CE66D744C}" destId="{997C1589-790E-488A-AFF0-4039AC771B62}" srcOrd="7" destOrd="0" presId="urn:microsoft.com/office/officeart/2005/8/layout/default"/>
    <dgm:cxn modelId="{6547783D-2EEE-4E4C-AB1A-064E166EB81F}" type="presParOf" srcId="{61A06E71-5E6C-41F1-9A50-1D5CE66D744C}" destId="{3C605E88-E933-483B-B047-010EF0C6BF5C}" srcOrd="8" destOrd="0" presId="urn:microsoft.com/office/officeart/2005/8/layout/default"/>
    <dgm:cxn modelId="{0BBB9839-F4E4-41F3-86FF-BEE8E3E968FD}" type="presParOf" srcId="{61A06E71-5E6C-41F1-9A50-1D5CE66D744C}" destId="{7B13AF0F-3234-43B1-9777-3BD60595574C}" srcOrd="9" destOrd="0" presId="urn:microsoft.com/office/officeart/2005/8/layout/default"/>
    <dgm:cxn modelId="{5F851192-422F-425E-A4ED-EDF95CCE379C}" type="presParOf" srcId="{61A06E71-5E6C-41F1-9A50-1D5CE66D744C}" destId="{CAE461A8-D79B-47A0-BA73-3C87D0C42891}" srcOrd="10" destOrd="0" presId="urn:microsoft.com/office/officeart/2005/8/layout/default"/>
    <dgm:cxn modelId="{92DF142B-9068-426F-87ED-9A3D1F05D3D3}" type="presParOf" srcId="{61A06E71-5E6C-41F1-9A50-1D5CE66D744C}" destId="{B0226C5F-72E5-429F-9604-D0645EBA2362}" srcOrd="11" destOrd="0" presId="urn:microsoft.com/office/officeart/2005/8/layout/default"/>
    <dgm:cxn modelId="{B3DCC6A1-0FEB-4B45-8C9B-68F045E31175}" type="presParOf" srcId="{61A06E71-5E6C-41F1-9A50-1D5CE66D744C}" destId="{103DB44E-5EBC-4570-9B22-8C158E204EF7}" srcOrd="12" destOrd="0" presId="urn:microsoft.com/office/officeart/2005/8/layout/default"/>
    <dgm:cxn modelId="{E6D1F69A-82A0-461C-861A-76676A7414BC}" type="presParOf" srcId="{61A06E71-5E6C-41F1-9A50-1D5CE66D744C}" destId="{CEC18AD8-DFC2-4BA2-9DAB-03AF080CD0DD}" srcOrd="13" destOrd="0" presId="urn:microsoft.com/office/officeart/2005/8/layout/default"/>
    <dgm:cxn modelId="{AB4FF2F4-21F8-493E-AEE5-9B7793343F39}" type="presParOf" srcId="{61A06E71-5E6C-41F1-9A50-1D5CE66D744C}" destId="{FFCE92F3-0F66-4B54-BD12-76202A402DF5}" srcOrd="14" destOrd="0" presId="urn:microsoft.com/office/officeart/2005/8/layout/default"/>
    <dgm:cxn modelId="{E26818C6-0F8E-4DAF-9D70-7D7CB88AF2FB}" type="presParOf" srcId="{61A06E71-5E6C-41F1-9A50-1D5CE66D744C}" destId="{DF57533B-A0A7-42E9-A1B9-74547B9B9405}" srcOrd="15" destOrd="0" presId="urn:microsoft.com/office/officeart/2005/8/layout/default"/>
    <dgm:cxn modelId="{B94D01AA-7E64-4A9A-962E-3F5A6CC2D62F}" type="presParOf" srcId="{61A06E71-5E6C-41F1-9A50-1D5CE66D744C}" destId="{CF4B3521-A2FA-4D27-AD0A-BCC1F62BE936}" srcOrd="16" destOrd="0" presId="urn:microsoft.com/office/officeart/2005/8/layout/default"/>
    <dgm:cxn modelId="{867ED323-2D38-41F9-AF2E-FE8D2B8134B8}" type="presParOf" srcId="{61A06E71-5E6C-41F1-9A50-1D5CE66D744C}" destId="{3436C8DA-0085-498C-B79B-66FDFA32EABF}" srcOrd="17" destOrd="0" presId="urn:microsoft.com/office/officeart/2005/8/layout/default"/>
    <dgm:cxn modelId="{048E75A5-9BAF-4AA6-988F-22CB97D5F8BB}" type="presParOf" srcId="{61A06E71-5E6C-41F1-9A50-1D5CE66D744C}" destId="{96EFAC27-73ED-4AE8-9FF1-10BDB7D535CF}" srcOrd="18" destOrd="0" presId="urn:microsoft.com/office/officeart/2005/8/layout/default"/>
    <dgm:cxn modelId="{A61A6347-FA15-487A-8BF4-11EE3B941E56}" type="presParOf" srcId="{61A06E71-5E6C-41F1-9A50-1D5CE66D744C}" destId="{208A1DFC-C406-466D-B084-E5F4CFE5C391}" srcOrd="19" destOrd="0" presId="urn:microsoft.com/office/officeart/2005/8/layout/default"/>
    <dgm:cxn modelId="{D5718863-80EC-4FAB-9244-1F8DC6AA1A90}" type="presParOf" srcId="{61A06E71-5E6C-41F1-9A50-1D5CE66D744C}" destId="{44C20C23-5FF3-46F6-8437-6F226FF87D04}" srcOrd="20" destOrd="0" presId="urn:microsoft.com/office/officeart/2005/8/layout/default"/>
    <dgm:cxn modelId="{0BB0BF8E-977F-4D6A-B5DD-794F472751E6}" type="presParOf" srcId="{61A06E71-5E6C-41F1-9A50-1D5CE66D744C}" destId="{42A64084-FB52-4E11-B1FB-67B1B35F221D}" srcOrd="21" destOrd="0" presId="urn:microsoft.com/office/officeart/2005/8/layout/default"/>
    <dgm:cxn modelId="{A2CE386A-FFE7-4C13-AF4B-DBE06E873AE7}" type="presParOf" srcId="{61A06E71-5E6C-41F1-9A50-1D5CE66D744C}" destId="{E65168C0-47A7-4297-92F8-C1DCC5F67BE6}" srcOrd="22" destOrd="0" presId="urn:microsoft.com/office/officeart/2005/8/layout/default"/>
    <dgm:cxn modelId="{6229313E-5350-4CE1-9204-AD2D3293BEC8}" type="presParOf" srcId="{61A06E71-5E6C-41F1-9A50-1D5CE66D744C}" destId="{AF768DA1-3262-4F43-B539-8D89FAF4D646}" srcOrd="23" destOrd="0" presId="urn:microsoft.com/office/officeart/2005/8/layout/default"/>
    <dgm:cxn modelId="{EA1840C5-5ACB-4B57-9FD4-BD7688E3B599}" type="presParOf" srcId="{61A06E71-5E6C-41F1-9A50-1D5CE66D744C}" destId="{1D745157-023E-415B-ABE3-365755EA0B79}" srcOrd="24" destOrd="0" presId="urn:microsoft.com/office/officeart/2005/8/layout/default"/>
    <dgm:cxn modelId="{D9FE6D5B-FFAF-47CA-8982-A8A053C4E5DC}" type="presParOf" srcId="{61A06E71-5E6C-41F1-9A50-1D5CE66D744C}" destId="{8B46B042-3F8B-4EB7-8493-B11E768C5271}" srcOrd="25" destOrd="0" presId="urn:microsoft.com/office/officeart/2005/8/layout/default"/>
    <dgm:cxn modelId="{FC352E3A-1D3A-4CCD-A72D-947328B1B203}" type="presParOf" srcId="{61A06E71-5E6C-41F1-9A50-1D5CE66D744C}" destId="{17ACBFEB-FDDB-4E71-B05C-35B23362FEC5}"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E943FE-B49D-4DDE-A129-94C3E5237AE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3682F39-A6AC-4401-883C-2EB087701451}">
      <dgm:prSet/>
      <dgm:spPr/>
      <dgm:t>
        <a:bodyPr/>
        <a:lstStyle/>
        <a:p>
          <a:r>
            <a:rPr lang="en-IN"/>
            <a:t>Type of `Bank DOJ` column is text &amp; it is in ‘DD-MM-YYYY’ format. To change it to  date format I add a new column called `Bank_DOJ_UPDATED`.</a:t>
          </a:r>
          <a:endParaRPr lang="en-US"/>
        </a:p>
      </dgm:t>
    </dgm:pt>
    <dgm:pt modelId="{0AABD515-8F74-4DB1-95EF-B6D28AA5CAB1}" type="parTrans" cxnId="{6852C0DF-6E68-4B54-B0EB-FBEFCE559747}">
      <dgm:prSet/>
      <dgm:spPr/>
      <dgm:t>
        <a:bodyPr/>
        <a:lstStyle/>
        <a:p>
          <a:endParaRPr lang="en-US"/>
        </a:p>
      </dgm:t>
    </dgm:pt>
    <dgm:pt modelId="{85D7E855-521F-481E-A328-4B06ECBE62E1}" type="sibTrans" cxnId="{6852C0DF-6E68-4B54-B0EB-FBEFCE559747}">
      <dgm:prSet/>
      <dgm:spPr/>
      <dgm:t>
        <a:bodyPr/>
        <a:lstStyle/>
        <a:p>
          <a:endParaRPr lang="en-US"/>
        </a:p>
      </dgm:t>
    </dgm:pt>
    <dgm:pt modelId="{6D354ABE-3B2D-4748-958E-AFA462A6A53A}">
      <dgm:prSet/>
      <dgm:spPr/>
      <dgm:t>
        <a:bodyPr/>
        <a:lstStyle/>
        <a:p>
          <a:r>
            <a:rPr lang="en-IN"/>
            <a:t>Cleaned special characters from genderID column</a:t>
          </a:r>
          <a:endParaRPr lang="en-US"/>
        </a:p>
      </dgm:t>
    </dgm:pt>
    <dgm:pt modelId="{BDACD9C5-3B12-459F-870F-E0DBB68D26AC}" type="parTrans" cxnId="{11BA8CB8-3246-40CC-8591-2673DD165DF4}">
      <dgm:prSet/>
      <dgm:spPr/>
      <dgm:t>
        <a:bodyPr/>
        <a:lstStyle/>
        <a:p>
          <a:endParaRPr lang="en-US"/>
        </a:p>
      </dgm:t>
    </dgm:pt>
    <dgm:pt modelId="{38926EDE-6589-450A-80BE-45DE99397850}" type="sibTrans" cxnId="{11BA8CB8-3246-40CC-8591-2673DD165DF4}">
      <dgm:prSet/>
      <dgm:spPr/>
      <dgm:t>
        <a:bodyPr/>
        <a:lstStyle/>
        <a:p>
          <a:endParaRPr lang="en-US"/>
        </a:p>
      </dgm:t>
    </dgm:pt>
    <dgm:pt modelId="{AA78D2C3-856E-4FFB-9898-FCF7DDADD62B}">
      <dgm:prSet/>
      <dgm:spPr/>
      <dgm:t>
        <a:bodyPr/>
        <a:lstStyle/>
        <a:p>
          <a:r>
            <a:rPr lang="en-IN"/>
            <a:t>Identified data discrepancy in ActiveMember column</a:t>
          </a:r>
          <a:endParaRPr lang="en-US"/>
        </a:p>
      </dgm:t>
    </dgm:pt>
    <dgm:pt modelId="{E905A686-69FD-4D6F-AB62-2B74465B8813}" type="parTrans" cxnId="{11B55A31-8D9E-4E41-B753-A51DC748D688}">
      <dgm:prSet/>
      <dgm:spPr/>
      <dgm:t>
        <a:bodyPr/>
        <a:lstStyle/>
        <a:p>
          <a:endParaRPr lang="en-US"/>
        </a:p>
      </dgm:t>
    </dgm:pt>
    <dgm:pt modelId="{27CF2B1B-DB0F-4896-8A69-9274BDFF5684}" type="sibTrans" cxnId="{11B55A31-8D9E-4E41-B753-A51DC748D688}">
      <dgm:prSet/>
      <dgm:spPr/>
      <dgm:t>
        <a:bodyPr/>
        <a:lstStyle/>
        <a:p>
          <a:endParaRPr lang="en-US"/>
        </a:p>
      </dgm:t>
    </dgm:pt>
    <dgm:pt modelId="{D72A9220-1DF1-4855-819D-F3751266D36D}" type="pres">
      <dgm:prSet presAssocID="{85E943FE-B49D-4DDE-A129-94C3E5237AE8}" presName="hierChild1" presStyleCnt="0">
        <dgm:presLayoutVars>
          <dgm:chPref val="1"/>
          <dgm:dir/>
          <dgm:animOne val="branch"/>
          <dgm:animLvl val="lvl"/>
          <dgm:resizeHandles/>
        </dgm:presLayoutVars>
      </dgm:prSet>
      <dgm:spPr/>
    </dgm:pt>
    <dgm:pt modelId="{A1B66BE3-66B3-45EA-B5B2-3B7B5D783823}" type="pres">
      <dgm:prSet presAssocID="{93682F39-A6AC-4401-883C-2EB087701451}" presName="hierRoot1" presStyleCnt="0"/>
      <dgm:spPr/>
    </dgm:pt>
    <dgm:pt modelId="{33E2F322-40D3-4B02-94D1-057F86B79981}" type="pres">
      <dgm:prSet presAssocID="{93682F39-A6AC-4401-883C-2EB087701451}" presName="composite" presStyleCnt="0"/>
      <dgm:spPr/>
    </dgm:pt>
    <dgm:pt modelId="{729009DF-6395-4B59-B377-527D3726FE09}" type="pres">
      <dgm:prSet presAssocID="{93682F39-A6AC-4401-883C-2EB087701451}" presName="background" presStyleLbl="node0" presStyleIdx="0" presStyleCnt="3"/>
      <dgm:spPr/>
    </dgm:pt>
    <dgm:pt modelId="{21021C1C-5B40-4FDD-B3DB-5F4BEC90E1C8}" type="pres">
      <dgm:prSet presAssocID="{93682F39-A6AC-4401-883C-2EB087701451}" presName="text" presStyleLbl="fgAcc0" presStyleIdx="0" presStyleCnt="3">
        <dgm:presLayoutVars>
          <dgm:chPref val="3"/>
        </dgm:presLayoutVars>
      </dgm:prSet>
      <dgm:spPr/>
    </dgm:pt>
    <dgm:pt modelId="{E6F01EC7-7BB6-450A-8059-910C05128178}" type="pres">
      <dgm:prSet presAssocID="{93682F39-A6AC-4401-883C-2EB087701451}" presName="hierChild2" presStyleCnt="0"/>
      <dgm:spPr/>
    </dgm:pt>
    <dgm:pt modelId="{631DC2E1-500E-4B24-AA5B-041EAAF2112D}" type="pres">
      <dgm:prSet presAssocID="{6D354ABE-3B2D-4748-958E-AFA462A6A53A}" presName="hierRoot1" presStyleCnt="0"/>
      <dgm:spPr/>
    </dgm:pt>
    <dgm:pt modelId="{1218B355-E860-4AE4-A801-5A1A5BCFDB45}" type="pres">
      <dgm:prSet presAssocID="{6D354ABE-3B2D-4748-958E-AFA462A6A53A}" presName="composite" presStyleCnt="0"/>
      <dgm:spPr/>
    </dgm:pt>
    <dgm:pt modelId="{1A732EE9-8891-4A15-8AC7-6BFA9E3FAE46}" type="pres">
      <dgm:prSet presAssocID="{6D354ABE-3B2D-4748-958E-AFA462A6A53A}" presName="background" presStyleLbl="node0" presStyleIdx="1" presStyleCnt="3"/>
      <dgm:spPr/>
    </dgm:pt>
    <dgm:pt modelId="{1FA684FD-B078-4B74-B424-5599AA95826F}" type="pres">
      <dgm:prSet presAssocID="{6D354ABE-3B2D-4748-958E-AFA462A6A53A}" presName="text" presStyleLbl="fgAcc0" presStyleIdx="1" presStyleCnt="3">
        <dgm:presLayoutVars>
          <dgm:chPref val="3"/>
        </dgm:presLayoutVars>
      </dgm:prSet>
      <dgm:spPr/>
    </dgm:pt>
    <dgm:pt modelId="{DA4108D6-FA0A-49EF-908C-FD2C63712A2A}" type="pres">
      <dgm:prSet presAssocID="{6D354ABE-3B2D-4748-958E-AFA462A6A53A}" presName="hierChild2" presStyleCnt="0"/>
      <dgm:spPr/>
    </dgm:pt>
    <dgm:pt modelId="{5B3E8380-F6E0-4EBB-8286-45106787DB54}" type="pres">
      <dgm:prSet presAssocID="{AA78D2C3-856E-4FFB-9898-FCF7DDADD62B}" presName="hierRoot1" presStyleCnt="0"/>
      <dgm:spPr/>
    </dgm:pt>
    <dgm:pt modelId="{A83F8288-C0AB-4BA9-B2A9-7549480653FA}" type="pres">
      <dgm:prSet presAssocID="{AA78D2C3-856E-4FFB-9898-FCF7DDADD62B}" presName="composite" presStyleCnt="0"/>
      <dgm:spPr/>
    </dgm:pt>
    <dgm:pt modelId="{3666F66C-0224-484E-8542-8812F17DD568}" type="pres">
      <dgm:prSet presAssocID="{AA78D2C3-856E-4FFB-9898-FCF7DDADD62B}" presName="background" presStyleLbl="node0" presStyleIdx="2" presStyleCnt="3"/>
      <dgm:spPr/>
    </dgm:pt>
    <dgm:pt modelId="{FEF535BB-C007-4EB5-B1D1-C88A5154EF74}" type="pres">
      <dgm:prSet presAssocID="{AA78D2C3-856E-4FFB-9898-FCF7DDADD62B}" presName="text" presStyleLbl="fgAcc0" presStyleIdx="2" presStyleCnt="3">
        <dgm:presLayoutVars>
          <dgm:chPref val="3"/>
        </dgm:presLayoutVars>
      </dgm:prSet>
      <dgm:spPr/>
    </dgm:pt>
    <dgm:pt modelId="{D8B310FF-BCD9-4FC1-8A9C-10888D06A9BE}" type="pres">
      <dgm:prSet presAssocID="{AA78D2C3-856E-4FFB-9898-FCF7DDADD62B}" presName="hierChild2" presStyleCnt="0"/>
      <dgm:spPr/>
    </dgm:pt>
  </dgm:ptLst>
  <dgm:cxnLst>
    <dgm:cxn modelId="{0E68FD2F-F2A8-4B1C-BDBF-C1549EF45D90}" type="presOf" srcId="{93682F39-A6AC-4401-883C-2EB087701451}" destId="{21021C1C-5B40-4FDD-B3DB-5F4BEC90E1C8}" srcOrd="0" destOrd="0" presId="urn:microsoft.com/office/officeart/2005/8/layout/hierarchy1"/>
    <dgm:cxn modelId="{11B55A31-8D9E-4E41-B753-A51DC748D688}" srcId="{85E943FE-B49D-4DDE-A129-94C3E5237AE8}" destId="{AA78D2C3-856E-4FFB-9898-FCF7DDADD62B}" srcOrd="2" destOrd="0" parTransId="{E905A686-69FD-4D6F-AB62-2B74465B8813}" sibTransId="{27CF2B1B-DB0F-4896-8A69-9274BDFF5684}"/>
    <dgm:cxn modelId="{7DF30D5B-3E3C-49CB-88F7-6BA6521646A4}" type="presOf" srcId="{6D354ABE-3B2D-4748-958E-AFA462A6A53A}" destId="{1FA684FD-B078-4B74-B424-5599AA95826F}" srcOrd="0" destOrd="0" presId="urn:microsoft.com/office/officeart/2005/8/layout/hierarchy1"/>
    <dgm:cxn modelId="{8C69967A-0E64-4851-9138-017C119D8426}" type="presOf" srcId="{AA78D2C3-856E-4FFB-9898-FCF7DDADD62B}" destId="{FEF535BB-C007-4EB5-B1D1-C88A5154EF74}" srcOrd="0" destOrd="0" presId="urn:microsoft.com/office/officeart/2005/8/layout/hierarchy1"/>
    <dgm:cxn modelId="{11BA8CB8-3246-40CC-8591-2673DD165DF4}" srcId="{85E943FE-B49D-4DDE-A129-94C3E5237AE8}" destId="{6D354ABE-3B2D-4748-958E-AFA462A6A53A}" srcOrd="1" destOrd="0" parTransId="{BDACD9C5-3B12-459F-870F-E0DBB68D26AC}" sibTransId="{38926EDE-6589-450A-80BE-45DE99397850}"/>
    <dgm:cxn modelId="{DC5631BC-24D6-40D5-B4A6-E27B5F40AA93}" type="presOf" srcId="{85E943FE-B49D-4DDE-A129-94C3E5237AE8}" destId="{D72A9220-1DF1-4855-819D-F3751266D36D}" srcOrd="0" destOrd="0" presId="urn:microsoft.com/office/officeart/2005/8/layout/hierarchy1"/>
    <dgm:cxn modelId="{6852C0DF-6E68-4B54-B0EB-FBEFCE559747}" srcId="{85E943FE-B49D-4DDE-A129-94C3E5237AE8}" destId="{93682F39-A6AC-4401-883C-2EB087701451}" srcOrd="0" destOrd="0" parTransId="{0AABD515-8F74-4DB1-95EF-B6D28AA5CAB1}" sibTransId="{85D7E855-521F-481E-A328-4B06ECBE62E1}"/>
    <dgm:cxn modelId="{180EF38C-8885-444A-851E-E048FEE4AF43}" type="presParOf" srcId="{D72A9220-1DF1-4855-819D-F3751266D36D}" destId="{A1B66BE3-66B3-45EA-B5B2-3B7B5D783823}" srcOrd="0" destOrd="0" presId="urn:microsoft.com/office/officeart/2005/8/layout/hierarchy1"/>
    <dgm:cxn modelId="{829216CD-ADAD-4CA2-A4A3-A1E19FAC0761}" type="presParOf" srcId="{A1B66BE3-66B3-45EA-B5B2-3B7B5D783823}" destId="{33E2F322-40D3-4B02-94D1-057F86B79981}" srcOrd="0" destOrd="0" presId="urn:microsoft.com/office/officeart/2005/8/layout/hierarchy1"/>
    <dgm:cxn modelId="{C82041FA-7B69-4506-8E99-60D97CD26A01}" type="presParOf" srcId="{33E2F322-40D3-4B02-94D1-057F86B79981}" destId="{729009DF-6395-4B59-B377-527D3726FE09}" srcOrd="0" destOrd="0" presId="urn:microsoft.com/office/officeart/2005/8/layout/hierarchy1"/>
    <dgm:cxn modelId="{4E457C5E-6D8E-40F4-A2D2-888D64932C50}" type="presParOf" srcId="{33E2F322-40D3-4B02-94D1-057F86B79981}" destId="{21021C1C-5B40-4FDD-B3DB-5F4BEC90E1C8}" srcOrd="1" destOrd="0" presId="urn:microsoft.com/office/officeart/2005/8/layout/hierarchy1"/>
    <dgm:cxn modelId="{C89294AC-0F19-4FE9-BB82-FBFF7B65CF5C}" type="presParOf" srcId="{A1B66BE3-66B3-45EA-B5B2-3B7B5D783823}" destId="{E6F01EC7-7BB6-450A-8059-910C05128178}" srcOrd="1" destOrd="0" presId="urn:microsoft.com/office/officeart/2005/8/layout/hierarchy1"/>
    <dgm:cxn modelId="{A8854928-8201-4374-84C9-9D9D9773756D}" type="presParOf" srcId="{D72A9220-1DF1-4855-819D-F3751266D36D}" destId="{631DC2E1-500E-4B24-AA5B-041EAAF2112D}" srcOrd="1" destOrd="0" presId="urn:microsoft.com/office/officeart/2005/8/layout/hierarchy1"/>
    <dgm:cxn modelId="{9B8D7C29-F3E0-418B-8060-89A9A0274A9B}" type="presParOf" srcId="{631DC2E1-500E-4B24-AA5B-041EAAF2112D}" destId="{1218B355-E860-4AE4-A801-5A1A5BCFDB45}" srcOrd="0" destOrd="0" presId="urn:microsoft.com/office/officeart/2005/8/layout/hierarchy1"/>
    <dgm:cxn modelId="{E90209CD-9182-4FBD-837F-B5DD19324664}" type="presParOf" srcId="{1218B355-E860-4AE4-A801-5A1A5BCFDB45}" destId="{1A732EE9-8891-4A15-8AC7-6BFA9E3FAE46}" srcOrd="0" destOrd="0" presId="urn:microsoft.com/office/officeart/2005/8/layout/hierarchy1"/>
    <dgm:cxn modelId="{75E4BB68-54AB-4FD9-A31C-173B61E702A7}" type="presParOf" srcId="{1218B355-E860-4AE4-A801-5A1A5BCFDB45}" destId="{1FA684FD-B078-4B74-B424-5599AA95826F}" srcOrd="1" destOrd="0" presId="urn:microsoft.com/office/officeart/2005/8/layout/hierarchy1"/>
    <dgm:cxn modelId="{9ECF8FBD-8F0E-4DAF-BDCC-619FD80C95B5}" type="presParOf" srcId="{631DC2E1-500E-4B24-AA5B-041EAAF2112D}" destId="{DA4108D6-FA0A-49EF-908C-FD2C63712A2A}" srcOrd="1" destOrd="0" presId="urn:microsoft.com/office/officeart/2005/8/layout/hierarchy1"/>
    <dgm:cxn modelId="{D6A35B85-123B-4AF0-B736-658FA5AB2C98}" type="presParOf" srcId="{D72A9220-1DF1-4855-819D-F3751266D36D}" destId="{5B3E8380-F6E0-4EBB-8286-45106787DB54}" srcOrd="2" destOrd="0" presId="urn:microsoft.com/office/officeart/2005/8/layout/hierarchy1"/>
    <dgm:cxn modelId="{C1B642F7-B76A-4EF3-B6D6-30AED25448FE}" type="presParOf" srcId="{5B3E8380-F6E0-4EBB-8286-45106787DB54}" destId="{A83F8288-C0AB-4BA9-B2A9-7549480653FA}" srcOrd="0" destOrd="0" presId="urn:microsoft.com/office/officeart/2005/8/layout/hierarchy1"/>
    <dgm:cxn modelId="{C3CB0E4C-A5E4-4AAB-B8FE-743B0D052D76}" type="presParOf" srcId="{A83F8288-C0AB-4BA9-B2A9-7549480653FA}" destId="{3666F66C-0224-484E-8542-8812F17DD568}" srcOrd="0" destOrd="0" presId="urn:microsoft.com/office/officeart/2005/8/layout/hierarchy1"/>
    <dgm:cxn modelId="{EADD1113-5B27-4A3C-AE40-ED8E1778B633}" type="presParOf" srcId="{A83F8288-C0AB-4BA9-B2A9-7549480653FA}" destId="{FEF535BB-C007-4EB5-B1D1-C88A5154EF74}" srcOrd="1" destOrd="0" presId="urn:microsoft.com/office/officeart/2005/8/layout/hierarchy1"/>
    <dgm:cxn modelId="{C082FC63-A9DC-461A-983A-06F2485B03FC}" type="presParOf" srcId="{5B3E8380-F6E0-4EBB-8286-45106787DB54}" destId="{D8B310FF-BCD9-4FC1-8A9C-10888D06A9B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AD3E8B-A2FC-4FAE-A818-E9B387A5D9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B498B9-41A8-4701-9FA4-EBE60BC6E79B}">
      <dgm:prSet/>
      <dgm:spPr/>
      <dgm:t>
        <a:bodyPr/>
        <a:lstStyle/>
        <a:p>
          <a:r>
            <a:rPr lang="en-IN"/>
            <a:t>Chart illustrates churned customers by number of products used. </a:t>
          </a:r>
          <a:endParaRPr lang="en-US"/>
        </a:p>
      </dgm:t>
    </dgm:pt>
    <dgm:pt modelId="{65FBD254-F0ED-4528-B801-020E1A1210C2}" type="parTrans" cxnId="{977CA0D6-AF70-4B96-815B-6083F53F44C5}">
      <dgm:prSet/>
      <dgm:spPr/>
      <dgm:t>
        <a:bodyPr/>
        <a:lstStyle/>
        <a:p>
          <a:endParaRPr lang="en-US"/>
        </a:p>
      </dgm:t>
    </dgm:pt>
    <dgm:pt modelId="{987DA77A-84C1-4791-BE5F-B8B81EFD0AF5}" type="sibTrans" cxnId="{977CA0D6-AF70-4B96-815B-6083F53F44C5}">
      <dgm:prSet/>
      <dgm:spPr/>
      <dgm:t>
        <a:bodyPr/>
        <a:lstStyle/>
        <a:p>
          <a:endParaRPr lang="en-US"/>
        </a:p>
      </dgm:t>
    </dgm:pt>
    <dgm:pt modelId="{A270DCB3-A616-491A-9EB8-EFE9757A7F62}">
      <dgm:prSet/>
      <dgm:spPr/>
      <dgm:t>
        <a:bodyPr/>
        <a:lstStyle/>
        <a:p>
          <a:r>
            <a:rPr lang="en-IN"/>
            <a:t>Customers who have used only one product are responsible for maximum churning.</a:t>
          </a:r>
          <a:endParaRPr lang="en-US"/>
        </a:p>
      </dgm:t>
    </dgm:pt>
    <dgm:pt modelId="{6E7F9795-BE55-4885-BCCD-12975C4F2A60}" type="parTrans" cxnId="{021E5566-5628-42CF-9B0C-B4C54E7C9BF3}">
      <dgm:prSet/>
      <dgm:spPr/>
      <dgm:t>
        <a:bodyPr/>
        <a:lstStyle/>
        <a:p>
          <a:endParaRPr lang="en-US"/>
        </a:p>
      </dgm:t>
    </dgm:pt>
    <dgm:pt modelId="{B655ACFE-E41E-420B-A81F-7055022D1AD8}" type="sibTrans" cxnId="{021E5566-5628-42CF-9B0C-B4C54E7C9BF3}">
      <dgm:prSet/>
      <dgm:spPr/>
      <dgm:t>
        <a:bodyPr/>
        <a:lstStyle/>
        <a:p>
          <a:endParaRPr lang="en-US"/>
        </a:p>
      </dgm:t>
    </dgm:pt>
    <dgm:pt modelId="{0425AF0C-4636-459D-B5CC-4CD861675C59}">
      <dgm:prSet/>
      <dgm:spPr/>
      <dgm:t>
        <a:bodyPr/>
        <a:lstStyle/>
        <a:p>
          <a:r>
            <a:rPr lang="en-IN"/>
            <a:t>Minimum churning shown in customers who are using all 4 products. </a:t>
          </a:r>
          <a:endParaRPr lang="en-US"/>
        </a:p>
      </dgm:t>
    </dgm:pt>
    <dgm:pt modelId="{D2BDC847-F7B0-4D7B-A7CC-B777D4CA45D8}" type="parTrans" cxnId="{540A6F73-2088-4DFD-BD5E-31450CFCF758}">
      <dgm:prSet/>
      <dgm:spPr/>
      <dgm:t>
        <a:bodyPr/>
        <a:lstStyle/>
        <a:p>
          <a:endParaRPr lang="en-US"/>
        </a:p>
      </dgm:t>
    </dgm:pt>
    <dgm:pt modelId="{7422070E-544B-4D1F-B844-B3129C76244F}" type="sibTrans" cxnId="{540A6F73-2088-4DFD-BD5E-31450CFCF758}">
      <dgm:prSet/>
      <dgm:spPr/>
      <dgm:t>
        <a:bodyPr/>
        <a:lstStyle/>
        <a:p>
          <a:endParaRPr lang="en-US"/>
        </a:p>
      </dgm:t>
    </dgm:pt>
    <dgm:pt modelId="{C818D778-7AEC-4459-9EED-4B6A58660DEF}">
      <dgm:prSet/>
      <dgm:spPr/>
      <dgm:t>
        <a:bodyPr/>
        <a:lstStyle/>
        <a:p>
          <a:r>
            <a:rPr lang="en-IN"/>
            <a:t>Form the chart I can say that when a greater number of products are used by customers churning rate reduced. Multiple product users find more value in their relationship with the bank. To reduce churning rate customers should be pushed to use multiple products.</a:t>
          </a:r>
          <a:endParaRPr lang="en-US"/>
        </a:p>
      </dgm:t>
    </dgm:pt>
    <dgm:pt modelId="{6C23272D-3203-426A-872B-F450642F0EB9}" type="parTrans" cxnId="{76A7415D-CC61-48CB-82CC-9BD7EF5AD174}">
      <dgm:prSet/>
      <dgm:spPr/>
      <dgm:t>
        <a:bodyPr/>
        <a:lstStyle/>
        <a:p>
          <a:endParaRPr lang="en-US"/>
        </a:p>
      </dgm:t>
    </dgm:pt>
    <dgm:pt modelId="{197508E8-39FD-4642-A895-214494555A17}" type="sibTrans" cxnId="{76A7415D-CC61-48CB-82CC-9BD7EF5AD174}">
      <dgm:prSet/>
      <dgm:spPr/>
      <dgm:t>
        <a:bodyPr/>
        <a:lstStyle/>
        <a:p>
          <a:endParaRPr lang="en-US"/>
        </a:p>
      </dgm:t>
    </dgm:pt>
    <dgm:pt modelId="{6FDF8B79-ECA1-4C28-875F-C4AAE80563D2}" type="pres">
      <dgm:prSet presAssocID="{68AD3E8B-A2FC-4FAE-A818-E9B387A5D97A}" presName="linear" presStyleCnt="0">
        <dgm:presLayoutVars>
          <dgm:animLvl val="lvl"/>
          <dgm:resizeHandles val="exact"/>
        </dgm:presLayoutVars>
      </dgm:prSet>
      <dgm:spPr/>
    </dgm:pt>
    <dgm:pt modelId="{CB97A02F-25DD-47D1-9A49-17D201C99456}" type="pres">
      <dgm:prSet presAssocID="{A1B498B9-41A8-4701-9FA4-EBE60BC6E79B}" presName="parentText" presStyleLbl="node1" presStyleIdx="0" presStyleCnt="4">
        <dgm:presLayoutVars>
          <dgm:chMax val="0"/>
          <dgm:bulletEnabled val="1"/>
        </dgm:presLayoutVars>
      </dgm:prSet>
      <dgm:spPr/>
    </dgm:pt>
    <dgm:pt modelId="{8105F725-498D-4D68-AF5A-93A289D7CDC3}" type="pres">
      <dgm:prSet presAssocID="{987DA77A-84C1-4791-BE5F-B8B81EFD0AF5}" presName="spacer" presStyleCnt="0"/>
      <dgm:spPr/>
    </dgm:pt>
    <dgm:pt modelId="{FC7F74B3-8F48-4952-AC92-73CE00D42B44}" type="pres">
      <dgm:prSet presAssocID="{A270DCB3-A616-491A-9EB8-EFE9757A7F62}" presName="parentText" presStyleLbl="node1" presStyleIdx="1" presStyleCnt="4">
        <dgm:presLayoutVars>
          <dgm:chMax val="0"/>
          <dgm:bulletEnabled val="1"/>
        </dgm:presLayoutVars>
      </dgm:prSet>
      <dgm:spPr/>
    </dgm:pt>
    <dgm:pt modelId="{5B1DC23A-169C-47AF-A48A-CBE700249C27}" type="pres">
      <dgm:prSet presAssocID="{B655ACFE-E41E-420B-A81F-7055022D1AD8}" presName="spacer" presStyleCnt="0"/>
      <dgm:spPr/>
    </dgm:pt>
    <dgm:pt modelId="{F7B962CF-11FF-41DB-A969-B025964EFAF1}" type="pres">
      <dgm:prSet presAssocID="{0425AF0C-4636-459D-B5CC-4CD861675C59}" presName="parentText" presStyleLbl="node1" presStyleIdx="2" presStyleCnt="4">
        <dgm:presLayoutVars>
          <dgm:chMax val="0"/>
          <dgm:bulletEnabled val="1"/>
        </dgm:presLayoutVars>
      </dgm:prSet>
      <dgm:spPr/>
    </dgm:pt>
    <dgm:pt modelId="{6E7E1AC3-1549-4A8B-B48B-EC536D975C6E}" type="pres">
      <dgm:prSet presAssocID="{7422070E-544B-4D1F-B844-B3129C76244F}" presName="spacer" presStyleCnt="0"/>
      <dgm:spPr/>
    </dgm:pt>
    <dgm:pt modelId="{6B670F98-D577-4F90-8803-10A54B9B0494}" type="pres">
      <dgm:prSet presAssocID="{C818D778-7AEC-4459-9EED-4B6A58660DEF}" presName="parentText" presStyleLbl="node1" presStyleIdx="3" presStyleCnt="4">
        <dgm:presLayoutVars>
          <dgm:chMax val="0"/>
          <dgm:bulletEnabled val="1"/>
        </dgm:presLayoutVars>
      </dgm:prSet>
      <dgm:spPr/>
    </dgm:pt>
  </dgm:ptLst>
  <dgm:cxnLst>
    <dgm:cxn modelId="{9EB87D1A-5667-423A-A2BC-16217F591BF2}" type="presOf" srcId="{68AD3E8B-A2FC-4FAE-A818-E9B387A5D97A}" destId="{6FDF8B79-ECA1-4C28-875F-C4AAE80563D2}" srcOrd="0" destOrd="0" presId="urn:microsoft.com/office/officeart/2005/8/layout/vList2"/>
    <dgm:cxn modelId="{76A7415D-CC61-48CB-82CC-9BD7EF5AD174}" srcId="{68AD3E8B-A2FC-4FAE-A818-E9B387A5D97A}" destId="{C818D778-7AEC-4459-9EED-4B6A58660DEF}" srcOrd="3" destOrd="0" parTransId="{6C23272D-3203-426A-872B-F450642F0EB9}" sibTransId="{197508E8-39FD-4642-A895-214494555A17}"/>
    <dgm:cxn modelId="{021E5566-5628-42CF-9B0C-B4C54E7C9BF3}" srcId="{68AD3E8B-A2FC-4FAE-A818-E9B387A5D97A}" destId="{A270DCB3-A616-491A-9EB8-EFE9757A7F62}" srcOrd="1" destOrd="0" parTransId="{6E7F9795-BE55-4885-BCCD-12975C4F2A60}" sibTransId="{B655ACFE-E41E-420B-A81F-7055022D1AD8}"/>
    <dgm:cxn modelId="{1142B14A-9ADC-44D6-B535-C32697EF18D8}" type="presOf" srcId="{A1B498B9-41A8-4701-9FA4-EBE60BC6E79B}" destId="{CB97A02F-25DD-47D1-9A49-17D201C99456}" srcOrd="0" destOrd="0" presId="urn:microsoft.com/office/officeart/2005/8/layout/vList2"/>
    <dgm:cxn modelId="{540A6F73-2088-4DFD-BD5E-31450CFCF758}" srcId="{68AD3E8B-A2FC-4FAE-A818-E9B387A5D97A}" destId="{0425AF0C-4636-459D-B5CC-4CD861675C59}" srcOrd="2" destOrd="0" parTransId="{D2BDC847-F7B0-4D7B-A7CC-B777D4CA45D8}" sibTransId="{7422070E-544B-4D1F-B844-B3129C76244F}"/>
    <dgm:cxn modelId="{27C2CA79-35A5-4AF9-A007-C01281156290}" type="presOf" srcId="{A270DCB3-A616-491A-9EB8-EFE9757A7F62}" destId="{FC7F74B3-8F48-4952-AC92-73CE00D42B44}" srcOrd="0" destOrd="0" presId="urn:microsoft.com/office/officeart/2005/8/layout/vList2"/>
    <dgm:cxn modelId="{F12A0C80-64DB-42F7-99A8-C1BC82EAA19B}" type="presOf" srcId="{C818D778-7AEC-4459-9EED-4B6A58660DEF}" destId="{6B670F98-D577-4F90-8803-10A54B9B0494}" srcOrd="0" destOrd="0" presId="urn:microsoft.com/office/officeart/2005/8/layout/vList2"/>
    <dgm:cxn modelId="{027293A5-1198-4841-8C5A-EFFBAFA388C2}" type="presOf" srcId="{0425AF0C-4636-459D-B5CC-4CD861675C59}" destId="{F7B962CF-11FF-41DB-A969-B025964EFAF1}" srcOrd="0" destOrd="0" presId="urn:microsoft.com/office/officeart/2005/8/layout/vList2"/>
    <dgm:cxn modelId="{977CA0D6-AF70-4B96-815B-6083F53F44C5}" srcId="{68AD3E8B-A2FC-4FAE-A818-E9B387A5D97A}" destId="{A1B498B9-41A8-4701-9FA4-EBE60BC6E79B}" srcOrd="0" destOrd="0" parTransId="{65FBD254-F0ED-4528-B801-020E1A1210C2}" sibTransId="{987DA77A-84C1-4791-BE5F-B8B81EFD0AF5}"/>
    <dgm:cxn modelId="{5C7A174B-8189-44CC-AF69-DB0FCCDF0E83}" type="presParOf" srcId="{6FDF8B79-ECA1-4C28-875F-C4AAE80563D2}" destId="{CB97A02F-25DD-47D1-9A49-17D201C99456}" srcOrd="0" destOrd="0" presId="urn:microsoft.com/office/officeart/2005/8/layout/vList2"/>
    <dgm:cxn modelId="{8B7345FE-11C7-41AB-9A6C-8462C37F050D}" type="presParOf" srcId="{6FDF8B79-ECA1-4C28-875F-C4AAE80563D2}" destId="{8105F725-498D-4D68-AF5A-93A289D7CDC3}" srcOrd="1" destOrd="0" presId="urn:microsoft.com/office/officeart/2005/8/layout/vList2"/>
    <dgm:cxn modelId="{5220244B-0E22-473C-ADF1-32B4DC3293FC}" type="presParOf" srcId="{6FDF8B79-ECA1-4C28-875F-C4AAE80563D2}" destId="{FC7F74B3-8F48-4952-AC92-73CE00D42B44}" srcOrd="2" destOrd="0" presId="urn:microsoft.com/office/officeart/2005/8/layout/vList2"/>
    <dgm:cxn modelId="{EBEDF417-8909-46AD-AF17-98BB30013853}" type="presParOf" srcId="{6FDF8B79-ECA1-4C28-875F-C4AAE80563D2}" destId="{5B1DC23A-169C-47AF-A48A-CBE700249C27}" srcOrd="3" destOrd="0" presId="urn:microsoft.com/office/officeart/2005/8/layout/vList2"/>
    <dgm:cxn modelId="{B7623A1A-3B80-47A4-9874-F64180CD072C}" type="presParOf" srcId="{6FDF8B79-ECA1-4C28-875F-C4AAE80563D2}" destId="{F7B962CF-11FF-41DB-A969-B025964EFAF1}" srcOrd="4" destOrd="0" presId="urn:microsoft.com/office/officeart/2005/8/layout/vList2"/>
    <dgm:cxn modelId="{F3F9B5A2-4011-4766-B075-A6E7D71091F0}" type="presParOf" srcId="{6FDF8B79-ECA1-4C28-875F-C4AAE80563D2}" destId="{6E7E1AC3-1549-4A8B-B48B-EC536D975C6E}" srcOrd="5" destOrd="0" presId="urn:microsoft.com/office/officeart/2005/8/layout/vList2"/>
    <dgm:cxn modelId="{8770A11B-F61F-4E81-A6C4-DB6F60A16819}" type="presParOf" srcId="{6FDF8B79-ECA1-4C28-875F-C4AAE80563D2}" destId="{6B670F98-D577-4F90-8803-10A54B9B049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AAE670-FB39-428A-A922-1CBF61B2B8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384430-90B1-48F1-BBEC-0CE3A8957E21}">
      <dgm:prSet/>
      <dgm:spPr/>
      <dgm:t>
        <a:bodyPr/>
        <a:lstStyle/>
        <a:p>
          <a:r>
            <a:rPr lang="en-IN" b="1"/>
            <a:t>Targeted Product Bundles</a:t>
          </a:r>
          <a:r>
            <a:rPr lang="en-IN"/>
            <a:t>: Develop tailored bundles for specific customer segments to highlight added benefits and cost savings</a:t>
          </a:r>
          <a:endParaRPr lang="en-US"/>
        </a:p>
      </dgm:t>
    </dgm:pt>
    <dgm:pt modelId="{D98F29BB-9898-443C-913E-D2A160DB9BC6}" type="parTrans" cxnId="{E9E741AC-0338-4960-B86D-BC5B794681AB}">
      <dgm:prSet/>
      <dgm:spPr/>
      <dgm:t>
        <a:bodyPr/>
        <a:lstStyle/>
        <a:p>
          <a:endParaRPr lang="en-US"/>
        </a:p>
      </dgm:t>
    </dgm:pt>
    <dgm:pt modelId="{A6BB47C9-E85C-4874-8E66-D42C2E229112}" type="sibTrans" cxnId="{E9E741AC-0338-4960-B86D-BC5B794681AB}">
      <dgm:prSet/>
      <dgm:spPr/>
      <dgm:t>
        <a:bodyPr/>
        <a:lstStyle/>
        <a:p>
          <a:endParaRPr lang="en-US"/>
        </a:p>
      </dgm:t>
    </dgm:pt>
    <dgm:pt modelId="{B6DA0606-5D99-4C3B-9CB2-304B94D3B640}">
      <dgm:prSet/>
      <dgm:spPr/>
      <dgm:t>
        <a:bodyPr/>
        <a:lstStyle/>
        <a:p>
          <a:r>
            <a:rPr lang="en-IN" b="1"/>
            <a:t>Promote products: </a:t>
          </a:r>
          <a:r>
            <a:rPr lang="en-IN"/>
            <a:t>Promote the benefits of using various banking products. Make customers understand the value of using multiple products.</a:t>
          </a:r>
          <a:endParaRPr lang="en-US"/>
        </a:p>
      </dgm:t>
    </dgm:pt>
    <dgm:pt modelId="{AE65F814-01C2-494B-8630-ECCEB0092806}" type="parTrans" cxnId="{54A85D5B-FCA1-431D-8396-B5996B26FCD5}">
      <dgm:prSet/>
      <dgm:spPr/>
      <dgm:t>
        <a:bodyPr/>
        <a:lstStyle/>
        <a:p>
          <a:endParaRPr lang="en-US"/>
        </a:p>
      </dgm:t>
    </dgm:pt>
    <dgm:pt modelId="{AB90031B-87E3-487D-9E2F-D8D1A9A7750C}" type="sibTrans" cxnId="{54A85D5B-FCA1-431D-8396-B5996B26FCD5}">
      <dgm:prSet/>
      <dgm:spPr/>
      <dgm:t>
        <a:bodyPr/>
        <a:lstStyle/>
        <a:p>
          <a:endParaRPr lang="en-US"/>
        </a:p>
      </dgm:t>
    </dgm:pt>
    <dgm:pt modelId="{C7B22A1F-2CEE-46E1-AFAD-1834C80B917D}">
      <dgm:prSet/>
      <dgm:spPr/>
      <dgm:t>
        <a:bodyPr/>
        <a:lstStyle/>
        <a:p>
          <a:r>
            <a:rPr lang="en-IN" b="1"/>
            <a:t>Targeted Campaigns:</a:t>
          </a:r>
          <a:r>
            <a:rPr lang="en-IN"/>
            <a:t> Try to understand spending habit of single product using customers .</a:t>
          </a:r>
          <a:endParaRPr lang="en-US"/>
        </a:p>
      </dgm:t>
    </dgm:pt>
    <dgm:pt modelId="{D5E4E8BF-0D1D-4DA4-B658-85A13AEB1E92}" type="parTrans" cxnId="{B94929EC-CDEA-4474-BDDB-8779F2FB6A8B}">
      <dgm:prSet/>
      <dgm:spPr/>
      <dgm:t>
        <a:bodyPr/>
        <a:lstStyle/>
        <a:p>
          <a:endParaRPr lang="en-US"/>
        </a:p>
      </dgm:t>
    </dgm:pt>
    <dgm:pt modelId="{FFCB5D17-017E-4728-8752-C5A1E923C8EC}" type="sibTrans" cxnId="{B94929EC-CDEA-4474-BDDB-8779F2FB6A8B}">
      <dgm:prSet/>
      <dgm:spPr/>
      <dgm:t>
        <a:bodyPr/>
        <a:lstStyle/>
        <a:p>
          <a:endParaRPr lang="en-US"/>
        </a:p>
      </dgm:t>
    </dgm:pt>
    <dgm:pt modelId="{AAF8C5B0-2139-4CCB-88B3-51F5C28E6D59}">
      <dgm:prSet/>
      <dgm:spPr/>
      <dgm:t>
        <a:bodyPr/>
        <a:lstStyle/>
        <a:p>
          <a:r>
            <a:rPr lang="en-IN"/>
            <a:t>Target these customers with personalized offer. Use advanced analytics to provide these customers with personalized offer.</a:t>
          </a:r>
          <a:endParaRPr lang="en-US"/>
        </a:p>
      </dgm:t>
    </dgm:pt>
    <dgm:pt modelId="{40210EE5-EA09-48BF-A8D6-36D9D557587C}" type="parTrans" cxnId="{2B4D1320-FA80-412D-935B-B7571632ECE6}">
      <dgm:prSet/>
      <dgm:spPr/>
      <dgm:t>
        <a:bodyPr/>
        <a:lstStyle/>
        <a:p>
          <a:endParaRPr lang="en-US"/>
        </a:p>
      </dgm:t>
    </dgm:pt>
    <dgm:pt modelId="{D4C94452-04CD-4156-9B8A-66DBD46D1B82}" type="sibTrans" cxnId="{2B4D1320-FA80-412D-935B-B7571632ECE6}">
      <dgm:prSet/>
      <dgm:spPr/>
      <dgm:t>
        <a:bodyPr/>
        <a:lstStyle/>
        <a:p>
          <a:endParaRPr lang="en-US"/>
        </a:p>
      </dgm:t>
    </dgm:pt>
    <dgm:pt modelId="{3A21722D-871B-4B43-9E39-9DD3ED3E7580}" type="pres">
      <dgm:prSet presAssocID="{5FAAE670-FB39-428A-A922-1CBF61B2B810}" presName="root" presStyleCnt="0">
        <dgm:presLayoutVars>
          <dgm:dir/>
          <dgm:resizeHandles val="exact"/>
        </dgm:presLayoutVars>
      </dgm:prSet>
      <dgm:spPr/>
    </dgm:pt>
    <dgm:pt modelId="{95156AE2-3B43-4C7C-A4ED-08B2AE351576}" type="pres">
      <dgm:prSet presAssocID="{BA384430-90B1-48F1-BBEC-0CE3A8957E21}" presName="compNode" presStyleCnt="0"/>
      <dgm:spPr/>
    </dgm:pt>
    <dgm:pt modelId="{0237917A-B58D-4198-A94B-9179F9E4D9F6}" type="pres">
      <dgm:prSet presAssocID="{BA384430-90B1-48F1-BBEC-0CE3A8957E21}" presName="bgRect" presStyleLbl="bgShp" presStyleIdx="0" presStyleCnt="4"/>
      <dgm:spPr/>
    </dgm:pt>
    <dgm:pt modelId="{6B3AF582-BDE6-42A1-B241-9B7C461E8C2F}" type="pres">
      <dgm:prSet presAssocID="{BA384430-90B1-48F1-BBEC-0CE3A8957E2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CA27A64-300F-46D6-BFC0-AE624919084A}" type="pres">
      <dgm:prSet presAssocID="{BA384430-90B1-48F1-BBEC-0CE3A8957E21}" presName="spaceRect" presStyleCnt="0"/>
      <dgm:spPr/>
    </dgm:pt>
    <dgm:pt modelId="{96003843-BB93-47E4-A1C9-37BE24B0226E}" type="pres">
      <dgm:prSet presAssocID="{BA384430-90B1-48F1-BBEC-0CE3A8957E21}" presName="parTx" presStyleLbl="revTx" presStyleIdx="0" presStyleCnt="4">
        <dgm:presLayoutVars>
          <dgm:chMax val="0"/>
          <dgm:chPref val="0"/>
        </dgm:presLayoutVars>
      </dgm:prSet>
      <dgm:spPr/>
    </dgm:pt>
    <dgm:pt modelId="{948DCB3B-A57C-4AAA-AA5A-F413A540C9FB}" type="pres">
      <dgm:prSet presAssocID="{A6BB47C9-E85C-4874-8E66-D42C2E229112}" presName="sibTrans" presStyleCnt="0"/>
      <dgm:spPr/>
    </dgm:pt>
    <dgm:pt modelId="{D3E91B51-F12A-4FCB-9BB4-B4D67B0C9974}" type="pres">
      <dgm:prSet presAssocID="{B6DA0606-5D99-4C3B-9CB2-304B94D3B640}" presName="compNode" presStyleCnt="0"/>
      <dgm:spPr/>
    </dgm:pt>
    <dgm:pt modelId="{763E4C27-E4ED-4A9B-81DC-1C02CED0D0D2}" type="pres">
      <dgm:prSet presAssocID="{B6DA0606-5D99-4C3B-9CB2-304B94D3B640}" presName="bgRect" presStyleLbl="bgShp" presStyleIdx="1" presStyleCnt="4"/>
      <dgm:spPr/>
    </dgm:pt>
    <dgm:pt modelId="{E21A0029-54E4-466A-BC93-2F60F2193FC6}" type="pres">
      <dgm:prSet presAssocID="{B6DA0606-5D99-4C3B-9CB2-304B94D3B6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449B0DAF-7D5F-42B7-9A65-30AE6E0894C4}" type="pres">
      <dgm:prSet presAssocID="{B6DA0606-5D99-4C3B-9CB2-304B94D3B640}" presName="spaceRect" presStyleCnt="0"/>
      <dgm:spPr/>
    </dgm:pt>
    <dgm:pt modelId="{BAF36579-2653-4B11-B074-FAA3C27646AF}" type="pres">
      <dgm:prSet presAssocID="{B6DA0606-5D99-4C3B-9CB2-304B94D3B640}" presName="parTx" presStyleLbl="revTx" presStyleIdx="1" presStyleCnt="4">
        <dgm:presLayoutVars>
          <dgm:chMax val="0"/>
          <dgm:chPref val="0"/>
        </dgm:presLayoutVars>
      </dgm:prSet>
      <dgm:spPr/>
    </dgm:pt>
    <dgm:pt modelId="{8020416A-62EF-44DE-8E32-76807F501AF1}" type="pres">
      <dgm:prSet presAssocID="{AB90031B-87E3-487D-9E2F-D8D1A9A7750C}" presName="sibTrans" presStyleCnt="0"/>
      <dgm:spPr/>
    </dgm:pt>
    <dgm:pt modelId="{D1628EC7-16F1-4D0A-9128-178607B51078}" type="pres">
      <dgm:prSet presAssocID="{C7B22A1F-2CEE-46E1-AFAD-1834C80B917D}" presName="compNode" presStyleCnt="0"/>
      <dgm:spPr/>
    </dgm:pt>
    <dgm:pt modelId="{DFE3B595-BE68-4D15-8532-43A964A4526A}" type="pres">
      <dgm:prSet presAssocID="{C7B22A1F-2CEE-46E1-AFAD-1834C80B917D}" presName="bgRect" presStyleLbl="bgShp" presStyleIdx="2" presStyleCnt="4"/>
      <dgm:spPr/>
    </dgm:pt>
    <dgm:pt modelId="{2CF1B95C-811F-4CD3-AA63-6E0D42C105D9}" type="pres">
      <dgm:prSet presAssocID="{C7B22A1F-2CEE-46E1-AFAD-1834C80B91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938FD16C-DADD-472F-B1C9-4E3A10136FE8}" type="pres">
      <dgm:prSet presAssocID="{C7B22A1F-2CEE-46E1-AFAD-1834C80B917D}" presName="spaceRect" presStyleCnt="0"/>
      <dgm:spPr/>
    </dgm:pt>
    <dgm:pt modelId="{989E2377-60C9-4DC5-A4F2-93BA1F79A06F}" type="pres">
      <dgm:prSet presAssocID="{C7B22A1F-2CEE-46E1-AFAD-1834C80B917D}" presName="parTx" presStyleLbl="revTx" presStyleIdx="2" presStyleCnt="4">
        <dgm:presLayoutVars>
          <dgm:chMax val="0"/>
          <dgm:chPref val="0"/>
        </dgm:presLayoutVars>
      </dgm:prSet>
      <dgm:spPr/>
    </dgm:pt>
    <dgm:pt modelId="{A1148FB0-8BA3-45B0-8934-77969CD4CEB0}" type="pres">
      <dgm:prSet presAssocID="{FFCB5D17-017E-4728-8752-C5A1E923C8EC}" presName="sibTrans" presStyleCnt="0"/>
      <dgm:spPr/>
    </dgm:pt>
    <dgm:pt modelId="{93319B03-AC74-44AB-B431-E88CCDFEAF22}" type="pres">
      <dgm:prSet presAssocID="{AAF8C5B0-2139-4CCB-88B3-51F5C28E6D59}" presName="compNode" presStyleCnt="0"/>
      <dgm:spPr/>
    </dgm:pt>
    <dgm:pt modelId="{9B0902D1-0E57-4721-933F-5B98AEBB0438}" type="pres">
      <dgm:prSet presAssocID="{AAF8C5B0-2139-4CCB-88B3-51F5C28E6D59}" presName="bgRect" presStyleLbl="bgShp" presStyleIdx="3" presStyleCnt="4"/>
      <dgm:spPr/>
    </dgm:pt>
    <dgm:pt modelId="{85CDA2F6-FB72-4AA8-8A74-33BDFE5FF34E}" type="pres">
      <dgm:prSet presAssocID="{AAF8C5B0-2139-4CCB-88B3-51F5C28E6D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vertising"/>
        </a:ext>
      </dgm:extLst>
    </dgm:pt>
    <dgm:pt modelId="{7A88392D-EFCC-4EF2-AA5D-4F83FD3A71EA}" type="pres">
      <dgm:prSet presAssocID="{AAF8C5B0-2139-4CCB-88B3-51F5C28E6D59}" presName="spaceRect" presStyleCnt="0"/>
      <dgm:spPr/>
    </dgm:pt>
    <dgm:pt modelId="{7B52EFA8-3F8E-4A16-9F5E-0295DCD9B276}" type="pres">
      <dgm:prSet presAssocID="{AAF8C5B0-2139-4CCB-88B3-51F5C28E6D59}" presName="parTx" presStyleLbl="revTx" presStyleIdx="3" presStyleCnt="4">
        <dgm:presLayoutVars>
          <dgm:chMax val="0"/>
          <dgm:chPref val="0"/>
        </dgm:presLayoutVars>
      </dgm:prSet>
      <dgm:spPr/>
    </dgm:pt>
  </dgm:ptLst>
  <dgm:cxnLst>
    <dgm:cxn modelId="{2B4D1320-FA80-412D-935B-B7571632ECE6}" srcId="{5FAAE670-FB39-428A-A922-1CBF61B2B810}" destId="{AAF8C5B0-2139-4CCB-88B3-51F5C28E6D59}" srcOrd="3" destOrd="0" parTransId="{40210EE5-EA09-48BF-A8D6-36D9D557587C}" sibTransId="{D4C94452-04CD-4156-9B8A-66DBD46D1B82}"/>
    <dgm:cxn modelId="{54A85D5B-FCA1-431D-8396-B5996B26FCD5}" srcId="{5FAAE670-FB39-428A-A922-1CBF61B2B810}" destId="{B6DA0606-5D99-4C3B-9CB2-304B94D3B640}" srcOrd="1" destOrd="0" parTransId="{AE65F814-01C2-494B-8630-ECCEB0092806}" sibTransId="{AB90031B-87E3-487D-9E2F-D8D1A9A7750C}"/>
    <dgm:cxn modelId="{6E569F73-8663-4CD7-A468-94A4F12D69BC}" type="presOf" srcId="{5FAAE670-FB39-428A-A922-1CBF61B2B810}" destId="{3A21722D-871B-4B43-9E39-9DD3ED3E7580}" srcOrd="0" destOrd="0" presId="urn:microsoft.com/office/officeart/2018/2/layout/IconVerticalSolidList"/>
    <dgm:cxn modelId="{427EB988-BC0B-49EB-9E11-5362B21C6482}" type="presOf" srcId="{BA384430-90B1-48F1-BBEC-0CE3A8957E21}" destId="{96003843-BB93-47E4-A1C9-37BE24B0226E}" srcOrd="0" destOrd="0" presId="urn:microsoft.com/office/officeart/2018/2/layout/IconVerticalSolidList"/>
    <dgm:cxn modelId="{5C017B8A-A3D8-46B8-975C-089EA17237AC}" type="presOf" srcId="{C7B22A1F-2CEE-46E1-AFAD-1834C80B917D}" destId="{989E2377-60C9-4DC5-A4F2-93BA1F79A06F}" srcOrd="0" destOrd="0" presId="urn:microsoft.com/office/officeart/2018/2/layout/IconVerticalSolidList"/>
    <dgm:cxn modelId="{E9E741AC-0338-4960-B86D-BC5B794681AB}" srcId="{5FAAE670-FB39-428A-A922-1CBF61B2B810}" destId="{BA384430-90B1-48F1-BBEC-0CE3A8957E21}" srcOrd="0" destOrd="0" parTransId="{D98F29BB-9898-443C-913E-D2A160DB9BC6}" sibTransId="{A6BB47C9-E85C-4874-8E66-D42C2E229112}"/>
    <dgm:cxn modelId="{2290E2B4-243D-4E73-A743-D71466F8FE11}" type="presOf" srcId="{B6DA0606-5D99-4C3B-9CB2-304B94D3B640}" destId="{BAF36579-2653-4B11-B074-FAA3C27646AF}" srcOrd="0" destOrd="0" presId="urn:microsoft.com/office/officeart/2018/2/layout/IconVerticalSolidList"/>
    <dgm:cxn modelId="{96D836DC-4CD5-4F5B-AE49-15E8545915DE}" type="presOf" srcId="{AAF8C5B0-2139-4CCB-88B3-51F5C28E6D59}" destId="{7B52EFA8-3F8E-4A16-9F5E-0295DCD9B276}" srcOrd="0" destOrd="0" presId="urn:microsoft.com/office/officeart/2018/2/layout/IconVerticalSolidList"/>
    <dgm:cxn modelId="{B94929EC-CDEA-4474-BDDB-8779F2FB6A8B}" srcId="{5FAAE670-FB39-428A-A922-1CBF61B2B810}" destId="{C7B22A1F-2CEE-46E1-AFAD-1834C80B917D}" srcOrd="2" destOrd="0" parTransId="{D5E4E8BF-0D1D-4DA4-B658-85A13AEB1E92}" sibTransId="{FFCB5D17-017E-4728-8752-C5A1E923C8EC}"/>
    <dgm:cxn modelId="{1CF446BE-4650-444B-9AFA-818C6A6CC6E6}" type="presParOf" srcId="{3A21722D-871B-4B43-9E39-9DD3ED3E7580}" destId="{95156AE2-3B43-4C7C-A4ED-08B2AE351576}" srcOrd="0" destOrd="0" presId="urn:microsoft.com/office/officeart/2018/2/layout/IconVerticalSolidList"/>
    <dgm:cxn modelId="{4749BB2E-47EF-438A-8B3C-F0A86BCF7B55}" type="presParOf" srcId="{95156AE2-3B43-4C7C-A4ED-08B2AE351576}" destId="{0237917A-B58D-4198-A94B-9179F9E4D9F6}" srcOrd="0" destOrd="0" presId="urn:microsoft.com/office/officeart/2018/2/layout/IconVerticalSolidList"/>
    <dgm:cxn modelId="{17C5A285-CF92-4601-8668-BB951BBD8631}" type="presParOf" srcId="{95156AE2-3B43-4C7C-A4ED-08B2AE351576}" destId="{6B3AF582-BDE6-42A1-B241-9B7C461E8C2F}" srcOrd="1" destOrd="0" presId="urn:microsoft.com/office/officeart/2018/2/layout/IconVerticalSolidList"/>
    <dgm:cxn modelId="{D032226F-3050-469C-AB07-CA35B24BAC31}" type="presParOf" srcId="{95156AE2-3B43-4C7C-A4ED-08B2AE351576}" destId="{1CA27A64-300F-46D6-BFC0-AE624919084A}" srcOrd="2" destOrd="0" presId="urn:microsoft.com/office/officeart/2018/2/layout/IconVerticalSolidList"/>
    <dgm:cxn modelId="{9C597614-B854-411A-BE70-B916E77E7E76}" type="presParOf" srcId="{95156AE2-3B43-4C7C-A4ED-08B2AE351576}" destId="{96003843-BB93-47E4-A1C9-37BE24B0226E}" srcOrd="3" destOrd="0" presId="urn:microsoft.com/office/officeart/2018/2/layout/IconVerticalSolidList"/>
    <dgm:cxn modelId="{633DDF43-7A5F-46F1-BBBE-B0362AF7646E}" type="presParOf" srcId="{3A21722D-871B-4B43-9E39-9DD3ED3E7580}" destId="{948DCB3B-A57C-4AAA-AA5A-F413A540C9FB}" srcOrd="1" destOrd="0" presId="urn:microsoft.com/office/officeart/2018/2/layout/IconVerticalSolidList"/>
    <dgm:cxn modelId="{7E83BCAF-00EF-4FEE-B0E3-D3750E651A0D}" type="presParOf" srcId="{3A21722D-871B-4B43-9E39-9DD3ED3E7580}" destId="{D3E91B51-F12A-4FCB-9BB4-B4D67B0C9974}" srcOrd="2" destOrd="0" presId="urn:microsoft.com/office/officeart/2018/2/layout/IconVerticalSolidList"/>
    <dgm:cxn modelId="{6B3ADEE5-0A77-4C00-A569-6A4C12623DF0}" type="presParOf" srcId="{D3E91B51-F12A-4FCB-9BB4-B4D67B0C9974}" destId="{763E4C27-E4ED-4A9B-81DC-1C02CED0D0D2}" srcOrd="0" destOrd="0" presId="urn:microsoft.com/office/officeart/2018/2/layout/IconVerticalSolidList"/>
    <dgm:cxn modelId="{832AB910-D35F-40E7-837A-C8895CBD24FD}" type="presParOf" srcId="{D3E91B51-F12A-4FCB-9BB4-B4D67B0C9974}" destId="{E21A0029-54E4-466A-BC93-2F60F2193FC6}" srcOrd="1" destOrd="0" presId="urn:microsoft.com/office/officeart/2018/2/layout/IconVerticalSolidList"/>
    <dgm:cxn modelId="{7570790A-89F9-42EA-9AAD-3537947C7F15}" type="presParOf" srcId="{D3E91B51-F12A-4FCB-9BB4-B4D67B0C9974}" destId="{449B0DAF-7D5F-42B7-9A65-30AE6E0894C4}" srcOrd="2" destOrd="0" presId="urn:microsoft.com/office/officeart/2018/2/layout/IconVerticalSolidList"/>
    <dgm:cxn modelId="{374B60B3-6646-4BD0-AD18-E18F90EF8953}" type="presParOf" srcId="{D3E91B51-F12A-4FCB-9BB4-B4D67B0C9974}" destId="{BAF36579-2653-4B11-B074-FAA3C27646AF}" srcOrd="3" destOrd="0" presId="urn:microsoft.com/office/officeart/2018/2/layout/IconVerticalSolidList"/>
    <dgm:cxn modelId="{970EEB7F-3F0B-4BF1-8E14-5CA19736A1EC}" type="presParOf" srcId="{3A21722D-871B-4B43-9E39-9DD3ED3E7580}" destId="{8020416A-62EF-44DE-8E32-76807F501AF1}" srcOrd="3" destOrd="0" presId="urn:microsoft.com/office/officeart/2018/2/layout/IconVerticalSolidList"/>
    <dgm:cxn modelId="{80FAEA1C-115F-4D74-BD45-571585D983B8}" type="presParOf" srcId="{3A21722D-871B-4B43-9E39-9DD3ED3E7580}" destId="{D1628EC7-16F1-4D0A-9128-178607B51078}" srcOrd="4" destOrd="0" presId="urn:microsoft.com/office/officeart/2018/2/layout/IconVerticalSolidList"/>
    <dgm:cxn modelId="{95BEFA2D-6BE2-4B02-8B88-03149664305B}" type="presParOf" srcId="{D1628EC7-16F1-4D0A-9128-178607B51078}" destId="{DFE3B595-BE68-4D15-8532-43A964A4526A}" srcOrd="0" destOrd="0" presId="urn:microsoft.com/office/officeart/2018/2/layout/IconVerticalSolidList"/>
    <dgm:cxn modelId="{A0AAEBA8-B945-404A-A186-063A3DCB3542}" type="presParOf" srcId="{D1628EC7-16F1-4D0A-9128-178607B51078}" destId="{2CF1B95C-811F-4CD3-AA63-6E0D42C105D9}" srcOrd="1" destOrd="0" presId="urn:microsoft.com/office/officeart/2018/2/layout/IconVerticalSolidList"/>
    <dgm:cxn modelId="{987D853D-0605-47DD-81A1-616D4A5CA435}" type="presParOf" srcId="{D1628EC7-16F1-4D0A-9128-178607B51078}" destId="{938FD16C-DADD-472F-B1C9-4E3A10136FE8}" srcOrd="2" destOrd="0" presId="urn:microsoft.com/office/officeart/2018/2/layout/IconVerticalSolidList"/>
    <dgm:cxn modelId="{B385593F-746B-46FF-B868-9B5FDCE47570}" type="presParOf" srcId="{D1628EC7-16F1-4D0A-9128-178607B51078}" destId="{989E2377-60C9-4DC5-A4F2-93BA1F79A06F}" srcOrd="3" destOrd="0" presId="urn:microsoft.com/office/officeart/2018/2/layout/IconVerticalSolidList"/>
    <dgm:cxn modelId="{D5CEDBAA-6C60-4780-B779-C2FC6FE6B1E9}" type="presParOf" srcId="{3A21722D-871B-4B43-9E39-9DD3ED3E7580}" destId="{A1148FB0-8BA3-45B0-8934-77969CD4CEB0}" srcOrd="5" destOrd="0" presId="urn:microsoft.com/office/officeart/2018/2/layout/IconVerticalSolidList"/>
    <dgm:cxn modelId="{8A579720-E7A8-41D7-9791-3955DAC26D49}" type="presParOf" srcId="{3A21722D-871B-4B43-9E39-9DD3ED3E7580}" destId="{93319B03-AC74-44AB-B431-E88CCDFEAF22}" srcOrd="6" destOrd="0" presId="urn:microsoft.com/office/officeart/2018/2/layout/IconVerticalSolidList"/>
    <dgm:cxn modelId="{56C8EE7F-1B32-40ED-863C-1897F9F3774F}" type="presParOf" srcId="{93319B03-AC74-44AB-B431-E88CCDFEAF22}" destId="{9B0902D1-0E57-4721-933F-5B98AEBB0438}" srcOrd="0" destOrd="0" presId="urn:microsoft.com/office/officeart/2018/2/layout/IconVerticalSolidList"/>
    <dgm:cxn modelId="{EEE51433-CE6E-4230-BB6D-CBB524D54A77}" type="presParOf" srcId="{93319B03-AC74-44AB-B431-E88CCDFEAF22}" destId="{85CDA2F6-FB72-4AA8-8A74-33BDFE5FF34E}" srcOrd="1" destOrd="0" presId="urn:microsoft.com/office/officeart/2018/2/layout/IconVerticalSolidList"/>
    <dgm:cxn modelId="{D1A505DE-E0BF-4D75-877A-BC66CE45B73C}" type="presParOf" srcId="{93319B03-AC74-44AB-B431-E88CCDFEAF22}" destId="{7A88392D-EFCC-4EF2-AA5D-4F83FD3A71EA}" srcOrd="2" destOrd="0" presId="urn:microsoft.com/office/officeart/2018/2/layout/IconVerticalSolidList"/>
    <dgm:cxn modelId="{C2B2BE5F-12FA-491C-BE4C-860D9DB8E012}" type="presParOf" srcId="{93319B03-AC74-44AB-B431-E88CCDFEAF22}" destId="{7B52EFA8-3F8E-4A16-9F5E-0295DCD9B2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246290-BA6A-4673-9B3D-C113877961B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8C49190-9776-4066-84E4-FC86E27BB2CD}">
      <dgm:prSet/>
      <dgm:spPr/>
      <dgm:t>
        <a:bodyPr/>
        <a:lstStyle/>
        <a:p>
          <a:r>
            <a:rPr lang="en-US" b="1" i="0"/>
            <a:t>Analysis:</a:t>
          </a:r>
          <a:endParaRPr lang="en-US"/>
        </a:p>
      </dgm:t>
    </dgm:pt>
    <dgm:pt modelId="{B7A93DC3-3400-45E2-96F2-C452D483BD67}" type="parTrans" cxnId="{47FF1712-0F20-4472-89C0-C87CD09F7C08}">
      <dgm:prSet/>
      <dgm:spPr/>
      <dgm:t>
        <a:bodyPr/>
        <a:lstStyle/>
        <a:p>
          <a:endParaRPr lang="en-US"/>
        </a:p>
      </dgm:t>
    </dgm:pt>
    <dgm:pt modelId="{339841CB-074D-4D63-AA00-B5CB0405E043}" type="sibTrans" cxnId="{47FF1712-0F20-4472-89C0-C87CD09F7C08}">
      <dgm:prSet/>
      <dgm:spPr/>
      <dgm:t>
        <a:bodyPr/>
        <a:lstStyle/>
        <a:p>
          <a:endParaRPr lang="en-US"/>
        </a:p>
      </dgm:t>
    </dgm:pt>
    <dgm:pt modelId="{DCB0A9E0-37F2-4BA4-969E-F4953C7FF13D}">
      <dgm:prSet/>
      <dgm:spPr/>
      <dgm:t>
        <a:bodyPr/>
        <a:lstStyle/>
        <a:p>
          <a:r>
            <a:rPr lang="en-US" b="1" i="0"/>
            <a:t>Product Usage and Churn</a:t>
          </a:r>
          <a:r>
            <a:rPr lang="en-US" b="0" i="0"/>
            <a:t>:</a:t>
          </a:r>
          <a:endParaRPr lang="en-US"/>
        </a:p>
      </dgm:t>
    </dgm:pt>
    <dgm:pt modelId="{72B57860-4094-4B82-8BB5-1A33F61467DB}" type="parTrans" cxnId="{7EDD768A-301D-429A-8F92-DC7002E8559B}">
      <dgm:prSet/>
      <dgm:spPr/>
      <dgm:t>
        <a:bodyPr/>
        <a:lstStyle/>
        <a:p>
          <a:endParaRPr lang="en-US"/>
        </a:p>
      </dgm:t>
    </dgm:pt>
    <dgm:pt modelId="{D076F61F-4438-488C-ACF5-501DE6295DFF}" type="sibTrans" cxnId="{7EDD768A-301D-429A-8F92-DC7002E8559B}">
      <dgm:prSet/>
      <dgm:spPr/>
      <dgm:t>
        <a:bodyPr/>
        <a:lstStyle/>
        <a:p>
          <a:endParaRPr lang="en-US"/>
        </a:p>
      </dgm:t>
    </dgm:pt>
    <dgm:pt modelId="{ED3B2813-DBD8-4168-A942-4D9C6C28462D}">
      <dgm:prSet/>
      <dgm:spPr/>
      <dgm:t>
        <a:bodyPr/>
        <a:lstStyle/>
        <a:p>
          <a:r>
            <a:rPr lang="en-US" b="0" i="0"/>
            <a:t>Customers using only one product have the highest churn rate.</a:t>
          </a:r>
          <a:endParaRPr lang="en-US"/>
        </a:p>
      </dgm:t>
    </dgm:pt>
    <dgm:pt modelId="{D62E9F8D-8967-4A37-A708-F23C9A5F0AF0}" type="parTrans" cxnId="{368F099E-A4C8-4823-9461-7C6F31015C36}">
      <dgm:prSet/>
      <dgm:spPr/>
      <dgm:t>
        <a:bodyPr/>
        <a:lstStyle/>
        <a:p>
          <a:endParaRPr lang="en-US"/>
        </a:p>
      </dgm:t>
    </dgm:pt>
    <dgm:pt modelId="{4265863C-9378-41B9-9A2E-2143ADDC9770}" type="sibTrans" cxnId="{368F099E-A4C8-4823-9461-7C6F31015C36}">
      <dgm:prSet/>
      <dgm:spPr/>
      <dgm:t>
        <a:bodyPr/>
        <a:lstStyle/>
        <a:p>
          <a:endParaRPr lang="en-US"/>
        </a:p>
      </dgm:t>
    </dgm:pt>
    <dgm:pt modelId="{4996829A-B1A3-4734-93D9-80856EADE9B9}">
      <dgm:prSet/>
      <dgm:spPr/>
      <dgm:t>
        <a:bodyPr/>
        <a:lstStyle/>
        <a:p>
          <a:r>
            <a:rPr lang="en-US" b="0" i="0"/>
            <a:t>Churn rate decreases as the number of products used increases.</a:t>
          </a:r>
          <a:endParaRPr lang="en-US"/>
        </a:p>
      </dgm:t>
    </dgm:pt>
    <dgm:pt modelId="{87BA3662-998B-4A2E-802C-73C10B157147}" type="parTrans" cxnId="{F2168C37-46E7-4F0C-82B5-D0D642BB53F2}">
      <dgm:prSet/>
      <dgm:spPr/>
      <dgm:t>
        <a:bodyPr/>
        <a:lstStyle/>
        <a:p>
          <a:endParaRPr lang="en-US"/>
        </a:p>
      </dgm:t>
    </dgm:pt>
    <dgm:pt modelId="{43EEC307-93C9-4A24-A068-09AEEF932B94}" type="sibTrans" cxnId="{F2168C37-46E7-4F0C-82B5-D0D642BB53F2}">
      <dgm:prSet/>
      <dgm:spPr/>
      <dgm:t>
        <a:bodyPr/>
        <a:lstStyle/>
        <a:p>
          <a:endParaRPr lang="en-US"/>
        </a:p>
      </dgm:t>
    </dgm:pt>
    <dgm:pt modelId="{26228776-D308-4CB9-B1DC-508CE5F4355C}">
      <dgm:prSet/>
      <dgm:spPr/>
      <dgm:t>
        <a:bodyPr/>
        <a:lstStyle/>
        <a:p>
          <a:r>
            <a:rPr lang="en-US" b="0" i="0"/>
            <a:t>Multiple product users find more value in their relationship with the bank.</a:t>
          </a:r>
          <a:endParaRPr lang="en-US"/>
        </a:p>
      </dgm:t>
    </dgm:pt>
    <dgm:pt modelId="{9E392D27-3265-42EF-B2F1-2CED5C06C242}" type="parTrans" cxnId="{F402627F-85C6-4C31-BB0D-9CC8D70676E6}">
      <dgm:prSet/>
      <dgm:spPr/>
      <dgm:t>
        <a:bodyPr/>
        <a:lstStyle/>
        <a:p>
          <a:endParaRPr lang="en-US"/>
        </a:p>
      </dgm:t>
    </dgm:pt>
    <dgm:pt modelId="{928343A5-70B7-4D3F-BD7F-85203839894A}" type="sibTrans" cxnId="{F402627F-85C6-4C31-BB0D-9CC8D70676E6}">
      <dgm:prSet/>
      <dgm:spPr/>
      <dgm:t>
        <a:bodyPr/>
        <a:lstStyle/>
        <a:p>
          <a:endParaRPr lang="en-US"/>
        </a:p>
      </dgm:t>
    </dgm:pt>
    <dgm:pt modelId="{B2BE0510-C451-4248-9D85-21DCBF3553E7}">
      <dgm:prSet/>
      <dgm:spPr/>
      <dgm:t>
        <a:bodyPr/>
        <a:lstStyle/>
        <a:p>
          <a:r>
            <a:rPr lang="en-US" b="1" i="0"/>
            <a:t>Age and Churn</a:t>
          </a:r>
          <a:r>
            <a:rPr lang="en-US" b="0" i="0"/>
            <a:t>:</a:t>
          </a:r>
          <a:endParaRPr lang="en-US"/>
        </a:p>
      </dgm:t>
    </dgm:pt>
    <dgm:pt modelId="{DA5C37FA-6CFA-4703-9417-653279742CC4}" type="parTrans" cxnId="{D28B2122-5290-499F-9177-CC51CF95C061}">
      <dgm:prSet/>
      <dgm:spPr/>
      <dgm:t>
        <a:bodyPr/>
        <a:lstStyle/>
        <a:p>
          <a:endParaRPr lang="en-US"/>
        </a:p>
      </dgm:t>
    </dgm:pt>
    <dgm:pt modelId="{37B1849D-0EB0-40DE-AD0A-2DCABF72BFDA}" type="sibTrans" cxnId="{D28B2122-5290-499F-9177-CC51CF95C061}">
      <dgm:prSet/>
      <dgm:spPr/>
      <dgm:t>
        <a:bodyPr/>
        <a:lstStyle/>
        <a:p>
          <a:endParaRPr lang="en-US"/>
        </a:p>
      </dgm:t>
    </dgm:pt>
    <dgm:pt modelId="{E10D9B4E-ECF1-455A-9FD3-C432F40CAE70}">
      <dgm:prSet/>
      <dgm:spPr/>
      <dgm:t>
        <a:bodyPr/>
        <a:lstStyle/>
        <a:p>
          <a:r>
            <a:rPr lang="en-US" b="0" i="0"/>
            <a:t>Old customers have the highest churn rate.</a:t>
          </a:r>
          <a:endParaRPr lang="en-US"/>
        </a:p>
      </dgm:t>
    </dgm:pt>
    <dgm:pt modelId="{65387046-D024-476B-ACB1-62F53C2B7F37}" type="parTrans" cxnId="{3342FE23-0EB7-48DD-BBC7-CA0E43E5C69A}">
      <dgm:prSet/>
      <dgm:spPr/>
      <dgm:t>
        <a:bodyPr/>
        <a:lstStyle/>
        <a:p>
          <a:endParaRPr lang="en-US"/>
        </a:p>
      </dgm:t>
    </dgm:pt>
    <dgm:pt modelId="{2E6A1E85-EEC8-4D06-9906-7A81741C13E7}" type="sibTrans" cxnId="{3342FE23-0EB7-48DD-BBC7-CA0E43E5C69A}">
      <dgm:prSet/>
      <dgm:spPr/>
      <dgm:t>
        <a:bodyPr/>
        <a:lstStyle/>
        <a:p>
          <a:endParaRPr lang="en-US"/>
        </a:p>
      </dgm:t>
    </dgm:pt>
    <dgm:pt modelId="{B616610E-4224-4DFD-BCB8-74FC6D4D573C}">
      <dgm:prSet/>
      <dgm:spPr/>
      <dgm:t>
        <a:bodyPr/>
        <a:lstStyle/>
        <a:p>
          <a:r>
            <a:rPr lang="en-US" b="0" i="0"/>
            <a:t>Middle-aged customers have a lower churn rate than old customers but higher than young customers.</a:t>
          </a:r>
          <a:endParaRPr lang="en-US"/>
        </a:p>
      </dgm:t>
    </dgm:pt>
    <dgm:pt modelId="{D83941BF-E5ED-4560-B689-D68E3925BC0A}" type="parTrans" cxnId="{20EEE519-CFE9-49A2-95FC-937AA35E78E9}">
      <dgm:prSet/>
      <dgm:spPr/>
      <dgm:t>
        <a:bodyPr/>
        <a:lstStyle/>
        <a:p>
          <a:endParaRPr lang="en-US"/>
        </a:p>
      </dgm:t>
    </dgm:pt>
    <dgm:pt modelId="{73C91DB1-65FB-4608-8950-A61F2669E088}" type="sibTrans" cxnId="{20EEE519-CFE9-49A2-95FC-937AA35E78E9}">
      <dgm:prSet/>
      <dgm:spPr/>
      <dgm:t>
        <a:bodyPr/>
        <a:lstStyle/>
        <a:p>
          <a:endParaRPr lang="en-US"/>
        </a:p>
      </dgm:t>
    </dgm:pt>
    <dgm:pt modelId="{85B75F2E-ADC6-4323-AA66-9D510561F9F3}">
      <dgm:prSet/>
      <dgm:spPr/>
      <dgm:t>
        <a:bodyPr/>
        <a:lstStyle/>
        <a:p>
          <a:r>
            <a:rPr lang="en-US" b="0" i="0"/>
            <a:t>Young customers have the lowest churn rate.</a:t>
          </a:r>
          <a:endParaRPr lang="en-US"/>
        </a:p>
      </dgm:t>
    </dgm:pt>
    <dgm:pt modelId="{CF8B8774-E5C4-435F-B52F-E4C06BD46E7D}" type="parTrans" cxnId="{CB793332-64DC-4084-BB65-5843FF08E102}">
      <dgm:prSet/>
      <dgm:spPr/>
      <dgm:t>
        <a:bodyPr/>
        <a:lstStyle/>
        <a:p>
          <a:endParaRPr lang="en-US"/>
        </a:p>
      </dgm:t>
    </dgm:pt>
    <dgm:pt modelId="{E747A3BF-4700-46BE-A1AA-97A86885BB94}" type="sibTrans" cxnId="{CB793332-64DC-4084-BB65-5843FF08E102}">
      <dgm:prSet/>
      <dgm:spPr/>
      <dgm:t>
        <a:bodyPr/>
        <a:lstStyle/>
        <a:p>
          <a:endParaRPr lang="en-US"/>
        </a:p>
      </dgm:t>
    </dgm:pt>
    <dgm:pt modelId="{A97001BB-9457-4247-98D2-2DC464C59660}">
      <dgm:prSet/>
      <dgm:spPr/>
      <dgm:t>
        <a:bodyPr/>
        <a:lstStyle/>
        <a:p>
          <a:r>
            <a:rPr lang="en-US" b="1" i="0"/>
            <a:t>Credit Card Holders and Churn</a:t>
          </a:r>
          <a:r>
            <a:rPr lang="en-US" b="0" i="0"/>
            <a:t>:</a:t>
          </a:r>
          <a:endParaRPr lang="en-US"/>
        </a:p>
      </dgm:t>
    </dgm:pt>
    <dgm:pt modelId="{FAD59E0F-DA71-41E2-93F6-2F6B0226F708}" type="parTrans" cxnId="{D9509F8D-7781-4229-9F6A-06A0038EBA09}">
      <dgm:prSet/>
      <dgm:spPr/>
      <dgm:t>
        <a:bodyPr/>
        <a:lstStyle/>
        <a:p>
          <a:endParaRPr lang="en-US"/>
        </a:p>
      </dgm:t>
    </dgm:pt>
    <dgm:pt modelId="{F61DA64A-231A-4DD8-A605-88DE1C050933}" type="sibTrans" cxnId="{D9509F8D-7781-4229-9F6A-06A0038EBA09}">
      <dgm:prSet/>
      <dgm:spPr/>
      <dgm:t>
        <a:bodyPr/>
        <a:lstStyle/>
        <a:p>
          <a:endParaRPr lang="en-US"/>
        </a:p>
      </dgm:t>
    </dgm:pt>
    <dgm:pt modelId="{EB738878-D9F3-430C-A4A1-B15BC2A91122}">
      <dgm:prSet/>
      <dgm:spPr/>
      <dgm:t>
        <a:bodyPr/>
        <a:lstStyle/>
        <a:p>
          <a:r>
            <a:rPr lang="en-US" b="0" i="0"/>
            <a:t>69.91% of churned customers are credit card holders.</a:t>
          </a:r>
          <a:endParaRPr lang="en-US"/>
        </a:p>
      </dgm:t>
    </dgm:pt>
    <dgm:pt modelId="{D5CBED53-58C2-46A8-A898-B8CC46DCA24B}" type="parTrans" cxnId="{C0CFA12A-103B-4311-A7FC-00AF10010B2A}">
      <dgm:prSet/>
      <dgm:spPr/>
      <dgm:t>
        <a:bodyPr/>
        <a:lstStyle/>
        <a:p>
          <a:endParaRPr lang="en-US"/>
        </a:p>
      </dgm:t>
    </dgm:pt>
    <dgm:pt modelId="{DA9F74D1-52EE-4E8C-9378-FC1A0FF2208B}" type="sibTrans" cxnId="{C0CFA12A-103B-4311-A7FC-00AF10010B2A}">
      <dgm:prSet/>
      <dgm:spPr/>
      <dgm:t>
        <a:bodyPr/>
        <a:lstStyle/>
        <a:p>
          <a:endParaRPr lang="en-US"/>
        </a:p>
      </dgm:t>
    </dgm:pt>
    <dgm:pt modelId="{FCE06B2B-B6C0-4698-ADDA-31B43471B71B}">
      <dgm:prSet/>
      <dgm:spPr/>
      <dgm:t>
        <a:bodyPr/>
        <a:lstStyle/>
        <a:p>
          <a:r>
            <a:rPr lang="en-US" b="0" i="0"/>
            <a:t>Holding a credit card significantly impacts churn.</a:t>
          </a:r>
          <a:endParaRPr lang="en-US"/>
        </a:p>
      </dgm:t>
    </dgm:pt>
    <dgm:pt modelId="{2A5602C3-AA4C-421A-920B-6113AB023A32}" type="parTrans" cxnId="{DD58E04B-DACE-46E2-B7E6-6486DBE5C951}">
      <dgm:prSet/>
      <dgm:spPr/>
      <dgm:t>
        <a:bodyPr/>
        <a:lstStyle/>
        <a:p>
          <a:endParaRPr lang="en-US"/>
        </a:p>
      </dgm:t>
    </dgm:pt>
    <dgm:pt modelId="{1C514C0D-EE1A-451E-9479-9A1D9388B2B8}" type="sibTrans" cxnId="{DD58E04B-DACE-46E2-B7E6-6486DBE5C951}">
      <dgm:prSet/>
      <dgm:spPr/>
      <dgm:t>
        <a:bodyPr/>
        <a:lstStyle/>
        <a:p>
          <a:endParaRPr lang="en-US"/>
        </a:p>
      </dgm:t>
    </dgm:pt>
    <dgm:pt modelId="{8145565B-E2EE-4C2A-9320-213A0E287F61}">
      <dgm:prSet/>
      <dgm:spPr/>
      <dgm:t>
        <a:bodyPr/>
        <a:lstStyle/>
        <a:p>
          <a:r>
            <a:rPr lang="en-US" b="1" i="0"/>
            <a:t>Credit Rating and Churn</a:t>
          </a:r>
          <a:r>
            <a:rPr lang="en-US" b="0" i="0"/>
            <a:t>:</a:t>
          </a:r>
          <a:endParaRPr lang="en-US"/>
        </a:p>
      </dgm:t>
    </dgm:pt>
    <dgm:pt modelId="{6FE0F6B6-1635-4C4E-A180-4E204E55BC85}" type="parTrans" cxnId="{5D07B85B-74E5-44D5-9579-F6E420479BEA}">
      <dgm:prSet/>
      <dgm:spPr/>
      <dgm:t>
        <a:bodyPr/>
        <a:lstStyle/>
        <a:p>
          <a:endParaRPr lang="en-US"/>
        </a:p>
      </dgm:t>
    </dgm:pt>
    <dgm:pt modelId="{64A3BB16-55F8-4653-85F2-CC51B2CD7739}" type="sibTrans" cxnId="{5D07B85B-74E5-44D5-9579-F6E420479BEA}">
      <dgm:prSet/>
      <dgm:spPr/>
      <dgm:t>
        <a:bodyPr/>
        <a:lstStyle/>
        <a:p>
          <a:endParaRPr lang="en-US"/>
        </a:p>
      </dgm:t>
    </dgm:pt>
    <dgm:pt modelId="{DAEFB148-449A-4C33-9E91-57896FC0DC52}">
      <dgm:prSet/>
      <dgm:spPr/>
      <dgm:t>
        <a:bodyPr/>
        <a:lstStyle/>
        <a:p>
          <a:r>
            <a:rPr lang="en-US" b="0" i="0"/>
            <a:t>Customers with poor credit ratings have the highest churn rate (23.64%).</a:t>
          </a:r>
          <a:endParaRPr lang="en-US"/>
        </a:p>
      </dgm:t>
    </dgm:pt>
    <dgm:pt modelId="{DC737E84-207D-4F6F-970A-530B886651D5}" type="parTrans" cxnId="{08AA734A-37BB-4986-BAEC-19F064D69B5C}">
      <dgm:prSet/>
      <dgm:spPr/>
      <dgm:t>
        <a:bodyPr/>
        <a:lstStyle/>
        <a:p>
          <a:endParaRPr lang="en-US"/>
        </a:p>
      </dgm:t>
    </dgm:pt>
    <dgm:pt modelId="{04E72875-C89C-4FA3-9345-8FF77B4038DB}" type="sibTrans" cxnId="{08AA734A-37BB-4986-BAEC-19F064D69B5C}">
      <dgm:prSet/>
      <dgm:spPr/>
      <dgm:t>
        <a:bodyPr/>
        <a:lstStyle/>
        <a:p>
          <a:endParaRPr lang="en-US"/>
        </a:p>
      </dgm:t>
    </dgm:pt>
    <dgm:pt modelId="{2A409436-0E34-4F6A-8744-B027D12AA6A4}">
      <dgm:prSet/>
      <dgm:spPr/>
      <dgm:t>
        <a:bodyPr/>
        <a:lstStyle/>
        <a:p>
          <a:r>
            <a:rPr lang="en-US" b="0" i="0"/>
            <a:t>Customers with fair credit ratings have the second highest churn rate (21.17%).</a:t>
          </a:r>
          <a:endParaRPr lang="en-US"/>
        </a:p>
      </dgm:t>
    </dgm:pt>
    <dgm:pt modelId="{A4AA934A-CF1E-4779-A7AF-027992A9A3C3}" type="parTrans" cxnId="{68EA3C87-1EEB-47E6-B9DC-98AABB39094A}">
      <dgm:prSet/>
      <dgm:spPr/>
      <dgm:t>
        <a:bodyPr/>
        <a:lstStyle/>
        <a:p>
          <a:endParaRPr lang="en-US"/>
        </a:p>
      </dgm:t>
    </dgm:pt>
    <dgm:pt modelId="{CDD83889-F0BF-47E2-B1C7-CA4F296621FA}" type="sibTrans" cxnId="{68EA3C87-1EEB-47E6-B9DC-98AABB39094A}">
      <dgm:prSet/>
      <dgm:spPr/>
      <dgm:t>
        <a:bodyPr/>
        <a:lstStyle/>
        <a:p>
          <a:endParaRPr lang="en-US"/>
        </a:p>
      </dgm:t>
    </dgm:pt>
    <dgm:pt modelId="{52154951-F35B-456F-832C-548E8D958836}" type="pres">
      <dgm:prSet presAssocID="{EC246290-BA6A-4673-9B3D-C113877961BC}" presName="linear" presStyleCnt="0">
        <dgm:presLayoutVars>
          <dgm:animLvl val="lvl"/>
          <dgm:resizeHandles val="exact"/>
        </dgm:presLayoutVars>
      </dgm:prSet>
      <dgm:spPr/>
    </dgm:pt>
    <dgm:pt modelId="{E68335FC-5016-4BF6-BE5D-6069D5670E05}" type="pres">
      <dgm:prSet presAssocID="{C8C49190-9776-4066-84E4-FC86E27BB2CD}" presName="parentText" presStyleLbl="node1" presStyleIdx="0" presStyleCnt="5">
        <dgm:presLayoutVars>
          <dgm:chMax val="0"/>
          <dgm:bulletEnabled val="1"/>
        </dgm:presLayoutVars>
      </dgm:prSet>
      <dgm:spPr/>
    </dgm:pt>
    <dgm:pt modelId="{762542FF-A848-4397-A95D-229672630783}" type="pres">
      <dgm:prSet presAssocID="{339841CB-074D-4D63-AA00-B5CB0405E043}" presName="spacer" presStyleCnt="0"/>
      <dgm:spPr/>
    </dgm:pt>
    <dgm:pt modelId="{00575DCA-D377-4A99-9E41-2FB87979BBF0}" type="pres">
      <dgm:prSet presAssocID="{DCB0A9E0-37F2-4BA4-969E-F4953C7FF13D}" presName="parentText" presStyleLbl="node1" presStyleIdx="1" presStyleCnt="5">
        <dgm:presLayoutVars>
          <dgm:chMax val="0"/>
          <dgm:bulletEnabled val="1"/>
        </dgm:presLayoutVars>
      </dgm:prSet>
      <dgm:spPr/>
    </dgm:pt>
    <dgm:pt modelId="{9CCD0D50-CF28-4543-B862-2261717A0B94}" type="pres">
      <dgm:prSet presAssocID="{DCB0A9E0-37F2-4BA4-969E-F4953C7FF13D}" presName="childText" presStyleLbl="revTx" presStyleIdx="0" presStyleCnt="4">
        <dgm:presLayoutVars>
          <dgm:bulletEnabled val="1"/>
        </dgm:presLayoutVars>
      </dgm:prSet>
      <dgm:spPr/>
    </dgm:pt>
    <dgm:pt modelId="{3CE66E6E-C488-4B3D-AE77-EE870C2DBE9C}" type="pres">
      <dgm:prSet presAssocID="{B2BE0510-C451-4248-9D85-21DCBF3553E7}" presName="parentText" presStyleLbl="node1" presStyleIdx="2" presStyleCnt="5">
        <dgm:presLayoutVars>
          <dgm:chMax val="0"/>
          <dgm:bulletEnabled val="1"/>
        </dgm:presLayoutVars>
      </dgm:prSet>
      <dgm:spPr/>
    </dgm:pt>
    <dgm:pt modelId="{17F3A2A5-8489-4186-85C9-0D9B314B36FC}" type="pres">
      <dgm:prSet presAssocID="{B2BE0510-C451-4248-9D85-21DCBF3553E7}" presName="childText" presStyleLbl="revTx" presStyleIdx="1" presStyleCnt="4">
        <dgm:presLayoutVars>
          <dgm:bulletEnabled val="1"/>
        </dgm:presLayoutVars>
      </dgm:prSet>
      <dgm:spPr/>
    </dgm:pt>
    <dgm:pt modelId="{11A06877-DD45-4C67-B730-358F950CA26C}" type="pres">
      <dgm:prSet presAssocID="{A97001BB-9457-4247-98D2-2DC464C59660}" presName="parentText" presStyleLbl="node1" presStyleIdx="3" presStyleCnt="5">
        <dgm:presLayoutVars>
          <dgm:chMax val="0"/>
          <dgm:bulletEnabled val="1"/>
        </dgm:presLayoutVars>
      </dgm:prSet>
      <dgm:spPr/>
    </dgm:pt>
    <dgm:pt modelId="{1F9D7766-1820-455C-A20B-A37DDFE01B32}" type="pres">
      <dgm:prSet presAssocID="{A97001BB-9457-4247-98D2-2DC464C59660}" presName="childText" presStyleLbl="revTx" presStyleIdx="2" presStyleCnt="4">
        <dgm:presLayoutVars>
          <dgm:bulletEnabled val="1"/>
        </dgm:presLayoutVars>
      </dgm:prSet>
      <dgm:spPr/>
    </dgm:pt>
    <dgm:pt modelId="{41F854B5-5160-44A1-9F23-784D66C74274}" type="pres">
      <dgm:prSet presAssocID="{8145565B-E2EE-4C2A-9320-213A0E287F61}" presName="parentText" presStyleLbl="node1" presStyleIdx="4" presStyleCnt="5">
        <dgm:presLayoutVars>
          <dgm:chMax val="0"/>
          <dgm:bulletEnabled val="1"/>
        </dgm:presLayoutVars>
      </dgm:prSet>
      <dgm:spPr/>
    </dgm:pt>
    <dgm:pt modelId="{3F7EFB9A-A89A-4B86-A7E4-D68BF5D2BE04}" type="pres">
      <dgm:prSet presAssocID="{8145565B-E2EE-4C2A-9320-213A0E287F61}" presName="childText" presStyleLbl="revTx" presStyleIdx="3" presStyleCnt="4">
        <dgm:presLayoutVars>
          <dgm:bulletEnabled val="1"/>
        </dgm:presLayoutVars>
      </dgm:prSet>
      <dgm:spPr/>
    </dgm:pt>
  </dgm:ptLst>
  <dgm:cxnLst>
    <dgm:cxn modelId="{47FF1712-0F20-4472-89C0-C87CD09F7C08}" srcId="{EC246290-BA6A-4673-9B3D-C113877961BC}" destId="{C8C49190-9776-4066-84E4-FC86E27BB2CD}" srcOrd="0" destOrd="0" parTransId="{B7A93DC3-3400-45E2-96F2-C452D483BD67}" sibTransId="{339841CB-074D-4D63-AA00-B5CB0405E043}"/>
    <dgm:cxn modelId="{BF950114-6BF2-4FB3-901B-F68AAE3F62BA}" type="presOf" srcId="{8145565B-E2EE-4C2A-9320-213A0E287F61}" destId="{41F854B5-5160-44A1-9F23-784D66C74274}" srcOrd="0" destOrd="0" presId="urn:microsoft.com/office/officeart/2005/8/layout/vList2"/>
    <dgm:cxn modelId="{20EEE519-CFE9-49A2-95FC-937AA35E78E9}" srcId="{B2BE0510-C451-4248-9D85-21DCBF3553E7}" destId="{B616610E-4224-4DFD-BCB8-74FC6D4D573C}" srcOrd="1" destOrd="0" parTransId="{D83941BF-E5ED-4560-B689-D68E3925BC0A}" sibTransId="{73C91DB1-65FB-4608-8950-A61F2669E088}"/>
    <dgm:cxn modelId="{B2E4AA1E-14A5-4649-B93D-3C1D31FDFB3D}" type="presOf" srcId="{2A409436-0E34-4F6A-8744-B027D12AA6A4}" destId="{3F7EFB9A-A89A-4B86-A7E4-D68BF5D2BE04}" srcOrd="0" destOrd="1" presId="urn:microsoft.com/office/officeart/2005/8/layout/vList2"/>
    <dgm:cxn modelId="{D28B2122-5290-499F-9177-CC51CF95C061}" srcId="{EC246290-BA6A-4673-9B3D-C113877961BC}" destId="{B2BE0510-C451-4248-9D85-21DCBF3553E7}" srcOrd="2" destOrd="0" parTransId="{DA5C37FA-6CFA-4703-9417-653279742CC4}" sibTransId="{37B1849D-0EB0-40DE-AD0A-2DCABF72BFDA}"/>
    <dgm:cxn modelId="{3342FE23-0EB7-48DD-BBC7-CA0E43E5C69A}" srcId="{B2BE0510-C451-4248-9D85-21DCBF3553E7}" destId="{E10D9B4E-ECF1-455A-9FD3-C432F40CAE70}" srcOrd="0" destOrd="0" parTransId="{65387046-D024-476B-ACB1-62F53C2B7F37}" sibTransId="{2E6A1E85-EEC8-4D06-9906-7A81741C13E7}"/>
    <dgm:cxn modelId="{C0CFA12A-103B-4311-A7FC-00AF10010B2A}" srcId="{A97001BB-9457-4247-98D2-2DC464C59660}" destId="{EB738878-D9F3-430C-A4A1-B15BC2A91122}" srcOrd="0" destOrd="0" parTransId="{D5CBED53-58C2-46A8-A898-B8CC46DCA24B}" sibTransId="{DA9F74D1-52EE-4E8C-9378-FC1A0FF2208B}"/>
    <dgm:cxn modelId="{746C902C-3938-45D8-B496-6787AE920F61}" type="presOf" srcId="{4996829A-B1A3-4734-93D9-80856EADE9B9}" destId="{9CCD0D50-CF28-4543-B862-2261717A0B94}" srcOrd="0" destOrd="1" presId="urn:microsoft.com/office/officeart/2005/8/layout/vList2"/>
    <dgm:cxn modelId="{87FE752E-8118-47B0-9DE1-6C0F9C0F335C}" type="presOf" srcId="{EC246290-BA6A-4673-9B3D-C113877961BC}" destId="{52154951-F35B-456F-832C-548E8D958836}" srcOrd="0" destOrd="0" presId="urn:microsoft.com/office/officeart/2005/8/layout/vList2"/>
    <dgm:cxn modelId="{CB793332-64DC-4084-BB65-5843FF08E102}" srcId="{B2BE0510-C451-4248-9D85-21DCBF3553E7}" destId="{85B75F2E-ADC6-4323-AA66-9D510561F9F3}" srcOrd="2" destOrd="0" parTransId="{CF8B8774-E5C4-435F-B52F-E4C06BD46E7D}" sibTransId="{E747A3BF-4700-46BE-A1AA-97A86885BB94}"/>
    <dgm:cxn modelId="{F2168C37-46E7-4F0C-82B5-D0D642BB53F2}" srcId="{DCB0A9E0-37F2-4BA4-969E-F4953C7FF13D}" destId="{4996829A-B1A3-4734-93D9-80856EADE9B9}" srcOrd="1" destOrd="0" parTransId="{87BA3662-998B-4A2E-802C-73C10B157147}" sibTransId="{43EEC307-93C9-4A24-A068-09AEEF932B94}"/>
    <dgm:cxn modelId="{5D07B85B-74E5-44D5-9579-F6E420479BEA}" srcId="{EC246290-BA6A-4673-9B3D-C113877961BC}" destId="{8145565B-E2EE-4C2A-9320-213A0E287F61}" srcOrd="4" destOrd="0" parTransId="{6FE0F6B6-1635-4C4E-A180-4E204E55BC85}" sibTransId="{64A3BB16-55F8-4653-85F2-CC51B2CD7739}"/>
    <dgm:cxn modelId="{08AA734A-37BB-4986-BAEC-19F064D69B5C}" srcId="{8145565B-E2EE-4C2A-9320-213A0E287F61}" destId="{DAEFB148-449A-4C33-9E91-57896FC0DC52}" srcOrd="0" destOrd="0" parTransId="{DC737E84-207D-4F6F-970A-530B886651D5}" sibTransId="{04E72875-C89C-4FA3-9345-8FF77B4038DB}"/>
    <dgm:cxn modelId="{D1F7966A-7729-46CF-BEF2-C47EDE5F5211}" type="presOf" srcId="{C8C49190-9776-4066-84E4-FC86E27BB2CD}" destId="{E68335FC-5016-4BF6-BE5D-6069D5670E05}" srcOrd="0" destOrd="0" presId="urn:microsoft.com/office/officeart/2005/8/layout/vList2"/>
    <dgm:cxn modelId="{DD58E04B-DACE-46E2-B7E6-6486DBE5C951}" srcId="{A97001BB-9457-4247-98D2-2DC464C59660}" destId="{FCE06B2B-B6C0-4698-ADDA-31B43471B71B}" srcOrd="1" destOrd="0" parTransId="{2A5602C3-AA4C-421A-920B-6113AB023A32}" sibTransId="{1C514C0D-EE1A-451E-9479-9A1D9388B2B8}"/>
    <dgm:cxn modelId="{19227E4C-4F31-410D-A2AA-1CF63BEB013E}" type="presOf" srcId="{EB738878-D9F3-430C-A4A1-B15BC2A91122}" destId="{1F9D7766-1820-455C-A20B-A37DDFE01B32}" srcOrd="0" destOrd="0" presId="urn:microsoft.com/office/officeart/2005/8/layout/vList2"/>
    <dgm:cxn modelId="{2E9B306E-716F-4399-AD4A-A38DED9A1D45}" type="presOf" srcId="{B616610E-4224-4DFD-BCB8-74FC6D4D573C}" destId="{17F3A2A5-8489-4186-85C9-0D9B314B36FC}" srcOrd="0" destOrd="1" presId="urn:microsoft.com/office/officeart/2005/8/layout/vList2"/>
    <dgm:cxn modelId="{4502797B-6BF6-4A0D-BF1A-B2649258BD02}" type="presOf" srcId="{E10D9B4E-ECF1-455A-9FD3-C432F40CAE70}" destId="{17F3A2A5-8489-4186-85C9-0D9B314B36FC}" srcOrd="0" destOrd="0" presId="urn:microsoft.com/office/officeart/2005/8/layout/vList2"/>
    <dgm:cxn modelId="{F402627F-85C6-4C31-BB0D-9CC8D70676E6}" srcId="{DCB0A9E0-37F2-4BA4-969E-F4953C7FF13D}" destId="{26228776-D308-4CB9-B1DC-508CE5F4355C}" srcOrd="2" destOrd="0" parTransId="{9E392D27-3265-42EF-B2F1-2CED5C06C242}" sibTransId="{928343A5-70B7-4D3F-BD7F-85203839894A}"/>
    <dgm:cxn modelId="{68EA3C87-1EEB-47E6-B9DC-98AABB39094A}" srcId="{8145565B-E2EE-4C2A-9320-213A0E287F61}" destId="{2A409436-0E34-4F6A-8744-B027D12AA6A4}" srcOrd="1" destOrd="0" parTransId="{A4AA934A-CF1E-4779-A7AF-027992A9A3C3}" sibTransId="{CDD83889-F0BF-47E2-B1C7-CA4F296621FA}"/>
    <dgm:cxn modelId="{7EDD768A-301D-429A-8F92-DC7002E8559B}" srcId="{EC246290-BA6A-4673-9B3D-C113877961BC}" destId="{DCB0A9E0-37F2-4BA4-969E-F4953C7FF13D}" srcOrd="1" destOrd="0" parTransId="{72B57860-4094-4B82-8BB5-1A33F61467DB}" sibTransId="{D076F61F-4438-488C-ACF5-501DE6295DFF}"/>
    <dgm:cxn modelId="{D9509F8D-7781-4229-9F6A-06A0038EBA09}" srcId="{EC246290-BA6A-4673-9B3D-C113877961BC}" destId="{A97001BB-9457-4247-98D2-2DC464C59660}" srcOrd="3" destOrd="0" parTransId="{FAD59E0F-DA71-41E2-93F6-2F6B0226F708}" sibTransId="{F61DA64A-231A-4DD8-A605-88DE1C050933}"/>
    <dgm:cxn modelId="{368F099E-A4C8-4823-9461-7C6F31015C36}" srcId="{DCB0A9E0-37F2-4BA4-969E-F4953C7FF13D}" destId="{ED3B2813-DBD8-4168-A942-4D9C6C28462D}" srcOrd="0" destOrd="0" parTransId="{D62E9F8D-8967-4A37-A708-F23C9A5F0AF0}" sibTransId="{4265863C-9378-41B9-9A2E-2143ADDC9770}"/>
    <dgm:cxn modelId="{7912A6A3-29BD-4062-B6FB-268528C7C567}" type="presOf" srcId="{ED3B2813-DBD8-4168-A942-4D9C6C28462D}" destId="{9CCD0D50-CF28-4543-B862-2261717A0B94}" srcOrd="0" destOrd="0" presId="urn:microsoft.com/office/officeart/2005/8/layout/vList2"/>
    <dgm:cxn modelId="{D86EB9AE-4314-43EB-BBC7-A7E76EADF48F}" type="presOf" srcId="{85B75F2E-ADC6-4323-AA66-9D510561F9F3}" destId="{17F3A2A5-8489-4186-85C9-0D9B314B36FC}" srcOrd="0" destOrd="2" presId="urn:microsoft.com/office/officeart/2005/8/layout/vList2"/>
    <dgm:cxn modelId="{114C8BB7-8C04-454C-8ACF-83AF8F31E620}" type="presOf" srcId="{26228776-D308-4CB9-B1DC-508CE5F4355C}" destId="{9CCD0D50-CF28-4543-B862-2261717A0B94}" srcOrd="0" destOrd="2" presId="urn:microsoft.com/office/officeart/2005/8/layout/vList2"/>
    <dgm:cxn modelId="{54A64FBF-673B-46DA-997B-6D361D1ADCFA}" type="presOf" srcId="{A97001BB-9457-4247-98D2-2DC464C59660}" destId="{11A06877-DD45-4C67-B730-358F950CA26C}" srcOrd="0" destOrd="0" presId="urn:microsoft.com/office/officeart/2005/8/layout/vList2"/>
    <dgm:cxn modelId="{C40135CC-7144-4DAE-8136-EAED78C69846}" type="presOf" srcId="{DAEFB148-449A-4C33-9E91-57896FC0DC52}" destId="{3F7EFB9A-A89A-4B86-A7E4-D68BF5D2BE04}" srcOrd="0" destOrd="0" presId="urn:microsoft.com/office/officeart/2005/8/layout/vList2"/>
    <dgm:cxn modelId="{073607DB-9705-4A17-82AB-48AA7B41A3FE}" type="presOf" srcId="{B2BE0510-C451-4248-9D85-21DCBF3553E7}" destId="{3CE66E6E-C488-4B3D-AE77-EE870C2DBE9C}" srcOrd="0" destOrd="0" presId="urn:microsoft.com/office/officeart/2005/8/layout/vList2"/>
    <dgm:cxn modelId="{CCAF20F5-B55E-4FB8-BF6E-63A55390B8B8}" type="presOf" srcId="{DCB0A9E0-37F2-4BA4-969E-F4953C7FF13D}" destId="{00575DCA-D377-4A99-9E41-2FB87979BBF0}" srcOrd="0" destOrd="0" presId="urn:microsoft.com/office/officeart/2005/8/layout/vList2"/>
    <dgm:cxn modelId="{2BFC2DF5-7502-4901-9048-4A67742C7002}" type="presOf" srcId="{FCE06B2B-B6C0-4698-ADDA-31B43471B71B}" destId="{1F9D7766-1820-455C-A20B-A37DDFE01B32}" srcOrd="0" destOrd="1" presId="urn:microsoft.com/office/officeart/2005/8/layout/vList2"/>
    <dgm:cxn modelId="{287C7426-5E65-45FF-A8BA-4256127F07A4}" type="presParOf" srcId="{52154951-F35B-456F-832C-548E8D958836}" destId="{E68335FC-5016-4BF6-BE5D-6069D5670E05}" srcOrd="0" destOrd="0" presId="urn:microsoft.com/office/officeart/2005/8/layout/vList2"/>
    <dgm:cxn modelId="{239F74FF-2C27-4649-A6E8-9171371ABDB5}" type="presParOf" srcId="{52154951-F35B-456F-832C-548E8D958836}" destId="{762542FF-A848-4397-A95D-229672630783}" srcOrd="1" destOrd="0" presId="urn:microsoft.com/office/officeart/2005/8/layout/vList2"/>
    <dgm:cxn modelId="{E20F0CE2-5307-4999-8CCD-3AD750A3E895}" type="presParOf" srcId="{52154951-F35B-456F-832C-548E8D958836}" destId="{00575DCA-D377-4A99-9E41-2FB87979BBF0}" srcOrd="2" destOrd="0" presId="urn:microsoft.com/office/officeart/2005/8/layout/vList2"/>
    <dgm:cxn modelId="{C80A6C9D-B7FA-41F2-8C23-97539F93724C}" type="presParOf" srcId="{52154951-F35B-456F-832C-548E8D958836}" destId="{9CCD0D50-CF28-4543-B862-2261717A0B94}" srcOrd="3" destOrd="0" presId="urn:microsoft.com/office/officeart/2005/8/layout/vList2"/>
    <dgm:cxn modelId="{62231A00-6EA9-4ED4-A31C-68154978BCB6}" type="presParOf" srcId="{52154951-F35B-456F-832C-548E8D958836}" destId="{3CE66E6E-C488-4B3D-AE77-EE870C2DBE9C}" srcOrd="4" destOrd="0" presId="urn:microsoft.com/office/officeart/2005/8/layout/vList2"/>
    <dgm:cxn modelId="{52AAE7FF-8826-43FF-80D2-D3BDD2543379}" type="presParOf" srcId="{52154951-F35B-456F-832C-548E8D958836}" destId="{17F3A2A5-8489-4186-85C9-0D9B314B36FC}" srcOrd="5" destOrd="0" presId="urn:microsoft.com/office/officeart/2005/8/layout/vList2"/>
    <dgm:cxn modelId="{660223F1-1233-44F6-91B0-BD64A1DFCF2A}" type="presParOf" srcId="{52154951-F35B-456F-832C-548E8D958836}" destId="{11A06877-DD45-4C67-B730-358F950CA26C}" srcOrd="6" destOrd="0" presId="urn:microsoft.com/office/officeart/2005/8/layout/vList2"/>
    <dgm:cxn modelId="{311C036B-3E71-4772-B490-3B1B9E4B2AB1}" type="presParOf" srcId="{52154951-F35B-456F-832C-548E8D958836}" destId="{1F9D7766-1820-455C-A20B-A37DDFE01B32}" srcOrd="7" destOrd="0" presId="urn:microsoft.com/office/officeart/2005/8/layout/vList2"/>
    <dgm:cxn modelId="{990117EC-7EB6-400F-B788-C6CE522ADE60}" type="presParOf" srcId="{52154951-F35B-456F-832C-548E8D958836}" destId="{41F854B5-5160-44A1-9F23-784D66C74274}" srcOrd="8" destOrd="0" presId="urn:microsoft.com/office/officeart/2005/8/layout/vList2"/>
    <dgm:cxn modelId="{BF24C40A-453F-4F4E-A70E-A9B50B1D9AB3}" type="presParOf" srcId="{52154951-F35B-456F-832C-548E8D958836}" destId="{3F7EFB9A-A89A-4B86-A7E4-D68BF5D2BE04}"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256189-FD3A-475E-BAA2-99AB1862B6C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E77BB64-E9F9-4BC0-B438-A24947E59890}">
      <dgm:prSet/>
      <dgm:spPr/>
      <dgm:t>
        <a:bodyPr/>
        <a:lstStyle/>
        <a:p>
          <a:r>
            <a:rPr lang="en-US" b="1" i="0"/>
            <a:t>Recommendations:</a:t>
          </a:r>
          <a:endParaRPr lang="en-US"/>
        </a:p>
      </dgm:t>
    </dgm:pt>
    <dgm:pt modelId="{6C50CF4D-2F7D-41F0-A304-BD1B7DD70045}" type="parTrans" cxnId="{C22D06C7-628A-490A-860F-58CB908A1393}">
      <dgm:prSet/>
      <dgm:spPr/>
      <dgm:t>
        <a:bodyPr/>
        <a:lstStyle/>
        <a:p>
          <a:endParaRPr lang="en-US"/>
        </a:p>
      </dgm:t>
    </dgm:pt>
    <dgm:pt modelId="{61A80625-53CD-4FAB-B944-78A83D780673}" type="sibTrans" cxnId="{C22D06C7-628A-490A-860F-58CB908A1393}">
      <dgm:prSet/>
      <dgm:spPr/>
      <dgm:t>
        <a:bodyPr/>
        <a:lstStyle/>
        <a:p>
          <a:endParaRPr lang="en-US"/>
        </a:p>
      </dgm:t>
    </dgm:pt>
    <dgm:pt modelId="{5D048EC1-67E4-4A85-9FEE-D85E17447AE2}">
      <dgm:prSet/>
      <dgm:spPr/>
      <dgm:t>
        <a:bodyPr/>
        <a:lstStyle/>
        <a:p>
          <a:r>
            <a:rPr lang="en-US" b="1" i="0"/>
            <a:t>Targeted Product Bundles</a:t>
          </a:r>
          <a:r>
            <a:rPr lang="en-US" b="0" i="0"/>
            <a:t>:</a:t>
          </a:r>
          <a:endParaRPr lang="en-US"/>
        </a:p>
      </dgm:t>
    </dgm:pt>
    <dgm:pt modelId="{DB81A42A-AD68-4B1E-A9C8-EA982EFF225A}" type="parTrans" cxnId="{D008FA78-1F27-46F1-9BD5-AC4F71850303}">
      <dgm:prSet/>
      <dgm:spPr/>
      <dgm:t>
        <a:bodyPr/>
        <a:lstStyle/>
        <a:p>
          <a:endParaRPr lang="en-US"/>
        </a:p>
      </dgm:t>
    </dgm:pt>
    <dgm:pt modelId="{7AEDCBF6-6DA7-48CD-BAA0-62A55BCC3031}" type="sibTrans" cxnId="{D008FA78-1F27-46F1-9BD5-AC4F71850303}">
      <dgm:prSet/>
      <dgm:spPr/>
      <dgm:t>
        <a:bodyPr/>
        <a:lstStyle/>
        <a:p>
          <a:endParaRPr lang="en-US"/>
        </a:p>
      </dgm:t>
    </dgm:pt>
    <dgm:pt modelId="{227DCD56-E4E6-4699-9B0E-DEA4DD866E2C}">
      <dgm:prSet/>
      <dgm:spPr/>
      <dgm:t>
        <a:bodyPr/>
        <a:lstStyle/>
        <a:p>
          <a:r>
            <a:rPr lang="en-US" b="0" i="0"/>
            <a:t>Develop tailored bundles for specific customer segments to highlight added benefits and cost savings.</a:t>
          </a:r>
          <a:endParaRPr lang="en-US"/>
        </a:p>
      </dgm:t>
    </dgm:pt>
    <dgm:pt modelId="{34EFA04B-61A1-4C2A-B6A9-7D73F8046DF6}" type="parTrans" cxnId="{84DC72CD-B65F-4E6E-81A2-22BEA254D8D0}">
      <dgm:prSet/>
      <dgm:spPr/>
      <dgm:t>
        <a:bodyPr/>
        <a:lstStyle/>
        <a:p>
          <a:endParaRPr lang="en-US"/>
        </a:p>
      </dgm:t>
    </dgm:pt>
    <dgm:pt modelId="{B715474B-AC74-4293-9A55-031ED70BC11A}" type="sibTrans" cxnId="{84DC72CD-B65F-4E6E-81A2-22BEA254D8D0}">
      <dgm:prSet/>
      <dgm:spPr/>
      <dgm:t>
        <a:bodyPr/>
        <a:lstStyle/>
        <a:p>
          <a:endParaRPr lang="en-US"/>
        </a:p>
      </dgm:t>
    </dgm:pt>
    <dgm:pt modelId="{2ECA6BE0-D83F-4C70-A136-6FA249182533}">
      <dgm:prSet/>
      <dgm:spPr/>
      <dgm:t>
        <a:bodyPr/>
        <a:lstStyle/>
        <a:p>
          <a:r>
            <a:rPr lang="en-US" b="1" i="0"/>
            <a:t>Promote Products</a:t>
          </a:r>
          <a:r>
            <a:rPr lang="en-US" b="0" i="0"/>
            <a:t>:</a:t>
          </a:r>
          <a:endParaRPr lang="en-US"/>
        </a:p>
      </dgm:t>
    </dgm:pt>
    <dgm:pt modelId="{18F25F33-3E3F-40FD-9574-E310F5CF3577}" type="parTrans" cxnId="{D220C4F3-4186-4138-BC0F-D7C032510994}">
      <dgm:prSet/>
      <dgm:spPr/>
      <dgm:t>
        <a:bodyPr/>
        <a:lstStyle/>
        <a:p>
          <a:endParaRPr lang="en-US"/>
        </a:p>
      </dgm:t>
    </dgm:pt>
    <dgm:pt modelId="{3E8B2551-90B2-49E8-B7E3-9153F4E88CAC}" type="sibTrans" cxnId="{D220C4F3-4186-4138-BC0F-D7C032510994}">
      <dgm:prSet/>
      <dgm:spPr/>
      <dgm:t>
        <a:bodyPr/>
        <a:lstStyle/>
        <a:p>
          <a:endParaRPr lang="en-US"/>
        </a:p>
      </dgm:t>
    </dgm:pt>
    <dgm:pt modelId="{3C2D4CFD-BF03-4207-A381-EB676B248A6F}">
      <dgm:prSet/>
      <dgm:spPr/>
      <dgm:t>
        <a:bodyPr/>
        <a:lstStyle/>
        <a:p>
          <a:r>
            <a:rPr lang="en-US" b="0" i="0"/>
            <a:t>Promote the benefits of using various banking products to make customers understand the value of using multiple products.</a:t>
          </a:r>
          <a:endParaRPr lang="en-US"/>
        </a:p>
      </dgm:t>
    </dgm:pt>
    <dgm:pt modelId="{DB132475-71CC-4AEC-A7F3-F4AEB8AC90B3}" type="parTrans" cxnId="{900D6FA4-273C-42DB-A306-00653603D940}">
      <dgm:prSet/>
      <dgm:spPr/>
      <dgm:t>
        <a:bodyPr/>
        <a:lstStyle/>
        <a:p>
          <a:endParaRPr lang="en-US"/>
        </a:p>
      </dgm:t>
    </dgm:pt>
    <dgm:pt modelId="{E516A47A-31EF-4AA1-9345-6612EF6F535E}" type="sibTrans" cxnId="{900D6FA4-273C-42DB-A306-00653603D940}">
      <dgm:prSet/>
      <dgm:spPr/>
      <dgm:t>
        <a:bodyPr/>
        <a:lstStyle/>
        <a:p>
          <a:endParaRPr lang="en-US"/>
        </a:p>
      </dgm:t>
    </dgm:pt>
    <dgm:pt modelId="{8F83AE56-BE70-42C0-908D-00A229C7203E}">
      <dgm:prSet/>
      <dgm:spPr/>
      <dgm:t>
        <a:bodyPr/>
        <a:lstStyle/>
        <a:p>
          <a:r>
            <a:rPr lang="en-US" b="1" i="0"/>
            <a:t>Targeted Campaigns</a:t>
          </a:r>
          <a:r>
            <a:rPr lang="en-US" b="0" i="0"/>
            <a:t>:</a:t>
          </a:r>
          <a:endParaRPr lang="en-US"/>
        </a:p>
      </dgm:t>
    </dgm:pt>
    <dgm:pt modelId="{8B412964-DA12-491E-800A-54938BFEE9AB}" type="parTrans" cxnId="{8ED6C58D-C81F-4D69-89EB-CB1C50C95053}">
      <dgm:prSet/>
      <dgm:spPr/>
      <dgm:t>
        <a:bodyPr/>
        <a:lstStyle/>
        <a:p>
          <a:endParaRPr lang="en-US"/>
        </a:p>
      </dgm:t>
    </dgm:pt>
    <dgm:pt modelId="{F4B9B006-EDE1-4404-83B4-6711DDE501F1}" type="sibTrans" cxnId="{8ED6C58D-C81F-4D69-89EB-CB1C50C95053}">
      <dgm:prSet/>
      <dgm:spPr/>
      <dgm:t>
        <a:bodyPr/>
        <a:lstStyle/>
        <a:p>
          <a:endParaRPr lang="en-US"/>
        </a:p>
      </dgm:t>
    </dgm:pt>
    <dgm:pt modelId="{52C6C3D0-0FF7-4433-8FE7-CA37E99759FC}">
      <dgm:prSet/>
      <dgm:spPr/>
      <dgm:t>
        <a:bodyPr/>
        <a:lstStyle/>
        <a:p>
          <a:r>
            <a:rPr lang="en-US" b="0" i="0"/>
            <a:t>Understand the spending habits of single-product users and target them with personalized offers using advanced analytics.</a:t>
          </a:r>
          <a:endParaRPr lang="en-US"/>
        </a:p>
      </dgm:t>
    </dgm:pt>
    <dgm:pt modelId="{515528DF-AB23-47D1-A75A-D57A22F710C4}" type="parTrans" cxnId="{DDB5FD58-4D64-4302-B05D-FA1EF7F31AA1}">
      <dgm:prSet/>
      <dgm:spPr/>
      <dgm:t>
        <a:bodyPr/>
        <a:lstStyle/>
        <a:p>
          <a:endParaRPr lang="en-US"/>
        </a:p>
      </dgm:t>
    </dgm:pt>
    <dgm:pt modelId="{4F485872-6BD7-40C5-B803-006B0D85B63E}" type="sibTrans" cxnId="{DDB5FD58-4D64-4302-B05D-FA1EF7F31AA1}">
      <dgm:prSet/>
      <dgm:spPr/>
      <dgm:t>
        <a:bodyPr/>
        <a:lstStyle/>
        <a:p>
          <a:endParaRPr lang="en-US"/>
        </a:p>
      </dgm:t>
    </dgm:pt>
    <dgm:pt modelId="{BFCE41F4-8A98-4884-A6B7-9D0B71A04A94}">
      <dgm:prSet/>
      <dgm:spPr/>
      <dgm:t>
        <a:bodyPr/>
        <a:lstStyle/>
        <a:p>
          <a:r>
            <a:rPr lang="en-US" b="1" i="0"/>
            <a:t>Personalized Offers and Services</a:t>
          </a:r>
          <a:r>
            <a:rPr lang="en-US" b="0" i="0"/>
            <a:t>:</a:t>
          </a:r>
          <a:endParaRPr lang="en-US"/>
        </a:p>
      </dgm:t>
    </dgm:pt>
    <dgm:pt modelId="{7FC290E4-025F-4E70-B540-6B5800DA86A4}" type="parTrans" cxnId="{538390E5-90DD-4D67-8EF7-6B1340053268}">
      <dgm:prSet/>
      <dgm:spPr/>
      <dgm:t>
        <a:bodyPr/>
        <a:lstStyle/>
        <a:p>
          <a:endParaRPr lang="en-US"/>
        </a:p>
      </dgm:t>
    </dgm:pt>
    <dgm:pt modelId="{223BA1C5-E0A6-45A9-9FAD-465D84C3CA96}" type="sibTrans" cxnId="{538390E5-90DD-4D67-8EF7-6B1340053268}">
      <dgm:prSet/>
      <dgm:spPr/>
      <dgm:t>
        <a:bodyPr/>
        <a:lstStyle/>
        <a:p>
          <a:endParaRPr lang="en-US"/>
        </a:p>
      </dgm:t>
    </dgm:pt>
    <dgm:pt modelId="{FF29C540-8043-4749-8F03-EE137686300D}">
      <dgm:prSet/>
      <dgm:spPr/>
      <dgm:t>
        <a:bodyPr/>
        <a:lstStyle/>
        <a:p>
          <a:r>
            <a:rPr lang="en-US" b="0" i="0"/>
            <a:t>Develop highly personalized product bundles for different customer segments.</a:t>
          </a:r>
          <a:endParaRPr lang="en-US"/>
        </a:p>
      </dgm:t>
    </dgm:pt>
    <dgm:pt modelId="{750AD7D1-11A8-49F0-8D0A-44E32F02A111}" type="parTrans" cxnId="{0D23B62A-0CF0-4244-AD9F-C5D35D857D93}">
      <dgm:prSet/>
      <dgm:spPr/>
      <dgm:t>
        <a:bodyPr/>
        <a:lstStyle/>
        <a:p>
          <a:endParaRPr lang="en-US"/>
        </a:p>
      </dgm:t>
    </dgm:pt>
    <dgm:pt modelId="{A3ABB049-4D58-4457-81D1-854E026A6E41}" type="sibTrans" cxnId="{0D23B62A-0CF0-4244-AD9F-C5D35D857D93}">
      <dgm:prSet/>
      <dgm:spPr/>
      <dgm:t>
        <a:bodyPr/>
        <a:lstStyle/>
        <a:p>
          <a:endParaRPr lang="en-US"/>
        </a:p>
      </dgm:t>
    </dgm:pt>
    <dgm:pt modelId="{3AE60E8C-C3B1-4BF2-A577-77C13F4ECD50}">
      <dgm:prSet/>
      <dgm:spPr/>
      <dgm:t>
        <a:bodyPr/>
        <a:lstStyle/>
        <a:p>
          <a:r>
            <a:rPr lang="en-US" b="0" i="0"/>
            <a:t>Provide exclusive discounts or financial incentives for customers who purchase multiple products.</a:t>
          </a:r>
          <a:endParaRPr lang="en-US"/>
        </a:p>
      </dgm:t>
    </dgm:pt>
    <dgm:pt modelId="{89FE2FB6-2E5E-4F13-B211-E30FBD8AC835}" type="parTrans" cxnId="{B7751172-7157-4E2D-AA1B-38EE53F69CD5}">
      <dgm:prSet/>
      <dgm:spPr/>
      <dgm:t>
        <a:bodyPr/>
        <a:lstStyle/>
        <a:p>
          <a:endParaRPr lang="en-US"/>
        </a:p>
      </dgm:t>
    </dgm:pt>
    <dgm:pt modelId="{694BD067-C1AC-49B7-A2FC-582C4833D840}" type="sibTrans" cxnId="{B7751172-7157-4E2D-AA1B-38EE53F69CD5}">
      <dgm:prSet/>
      <dgm:spPr/>
      <dgm:t>
        <a:bodyPr/>
        <a:lstStyle/>
        <a:p>
          <a:endParaRPr lang="en-US"/>
        </a:p>
      </dgm:t>
    </dgm:pt>
    <dgm:pt modelId="{7D32A01D-78F0-4F4A-94AB-5F409C9E49A9}">
      <dgm:prSet/>
      <dgm:spPr/>
      <dgm:t>
        <a:bodyPr/>
        <a:lstStyle/>
        <a:p>
          <a:r>
            <a:rPr lang="en-US" b="1" i="0"/>
            <a:t>Targeted Marketing and Communication</a:t>
          </a:r>
          <a:r>
            <a:rPr lang="en-US" b="0" i="0"/>
            <a:t>:</a:t>
          </a:r>
          <a:endParaRPr lang="en-US"/>
        </a:p>
      </dgm:t>
    </dgm:pt>
    <dgm:pt modelId="{1114FBF2-8C5E-45D5-B586-0CDB2085AB79}" type="parTrans" cxnId="{DF8DFC73-E3E8-43BE-ADEF-38E760D723C2}">
      <dgm:prSet/>
      <dgm:spPr/>
      <dgm:t>
        <a:bodyPr/>
        <a:lstStyle/>
        <a:p>
          <a:endParaRPr lang="en-US"/>
        </a:p>
      </dgm:t>
    </dgm:pt>
    <dgm:pt modelId="{E534464D-9EA1-4E89-95C0-B84C5CDCDF1A}" type="sibTrans" cxnId="{DF8DFC73-E3E8-43BE-ADEF-38E760D723C2}">
      <dgm:prSet/>
      <dgm:spPr/>
      <dgm:t>
        <a:bodyPr/>
        <a:lstStyle/>
        <a:p>
          <a:endParaRPr lang="en-US"/>
        </a:p>
      </dgm:t>
    </dgm:pt>
    <dgm:pt modelId="{7CE2E400-3FB4-4E0B-8B6B-8D3F163F17D7}">
      <dgm:prSet/>
      <dgm:spPr/>
      <dgm:t>
        <a:bodyPr/>
        <a:lstStyle/>
        <a:p>
          <a:r>
            <a:rPr lang="en-US" b="0" i="0"/>
            <a:t>Design marketing campaigns tailored to the financial needs and goals of different age groups.</a:t>
          </a:r>
          <a:endParaRPr lang="en-US"/>
        </a:p>
      </dgm:t>
    </dgm:pt>
    <dgm:pt modelId="{7C473CEA-D596-44CE-800B-4F959519684A}" type="parTrans" cxnId="{1126A407-3047-430F-9A72-378F42194D39}">
      <dgm:prSet/>
      <dgm:spPr/>
      <dgm:t>
        <a:bodyPr/>
        <a:lstStyle/>
        <a:p>
          <a:endParaRPr lang="en-US"/>
        </a:p>
      </dgm:t>
    </dgm:pt>
    <dgm:pt modelId="{90C5CDE0-91BE-47E6-ADBF-6E2F3DE68BE1}" type="sibTrans" cxnId="{1126A407-3047-430F-9A72-378F42194D39}">
      <dgm:prSet/>
      <dgm:spPr/>
      <dgm:t>
        <a:bodyPr/>
        <a:lstStyle/>
        <a:p>
          <a:endParaRPr lang="en-US"/>
        </a:p>
      </dgm:t>
    </dgm:pt>
    <dgm:pt modelId="{BC7AB593-ED09-42EE-9370-4EDEC6920780}">
      <dgm:prSet/>
      <dgm:spPr/>
      <dgm:t>
        <a:bodyPr/>
        <a:lstStyle/>
        <a:p>
          <a:r>
            <a:rPr lang="en-US" b="0" i="0"/>
            <a:t>Use data-driven insights to personalize messaging across various channels.</a:t>
          </a:r>
          <a:endParaRPr lang="en-US"/>
        </a:p>
      </dgm:t>
    </dgm:pt>
    <dgm:pt modelId="{910051C9-5C57-44DE-92A3-E63A3C58FE27}" type="parTrans" cxnId="{285938E5-0D8E-4A61-8585-B6EE184959DF}">
      <dgm:prSet/>
      <dgm:spPr/>
      <dgm:t>
        <a:bodyPr/>
        <a:lstStyle/>
        <a:p>
          <a:endParaRPr lang="en-US"/>
        </a:p>
      </dgm:t>
    </dgm:pt>
    <dgm:pt modelId="{CE41ACA1-239D-4387-94D7-777860565AA4}" type="sibTrans" cxnId="{285938E5-0D8E-4A61-8585-B6EE184959DF}">
      <dgm:prSet/>
      <dgm:spPr/>
      <dgm:t>
        <a:bodyPr/>
        <a:lstStyle/>
        <a:p>
          <a:endParaRPr lang="en-US"/>
        </a:p>
      </dgm:t>
    </dgm:pt>
    <dgm:pt modelId="{771F11B3-3871-4A95-A348-322406DE7010}" type="pres">
      <dgm:prSet presAssocID="{CA256189-FD3A-475E-BAA2-99AB1862B6C7}" presName="linear" presStyleCnt="0">
        <dgm:presLayoutVars>
          <dgm:animLvl val="lvl"/>
          <dgm:resizeHandles val="exact"/>
        </dgm:presLayoutVars>
      </dgm:prSet>
      <dgm:spPr/>
    </dgm:pt>
    <dgm:pt modelId="{47D46D6B-B76C-477B-84A9-BE3B18926348}" type="pres">
      <dgm:prSet presAssocID="{2E77BB64-E9F9-4BC0-B438-A24947E59890}" presName="parentText" presStyleLbl="node1" presStyleIdx="0" presStyleCnt="6">
        <dgm:presLayoutVars>
          <dgm:chMax val="0"/>
          <dgm:bulletEnabled val="1"/>
        </dgm:presLayoutVars>
      </dgm:prSet>
      <dgm:spPr/>
    </dgm:pt>
    <dgm:pt modelId="{085B5251-25BE-4C1F-A9CD-C1C6E7221D6A}" type="pres">
      <dgm:prSet presAssocID="{61A80625-53CD-4FAB-B944-78A83D780673}" presName="spacer" presStyleCnt="0"/>
      <dgm:spPr/>
    </dgm:pt>
    <dgm:pt modelId="{2CCC1B65-F0EB-4281-AFC2-C627432BC77B}" type="pres">
      <dgm:prSet presAssocID="{5D048EC1-67E4-4A85-9FEE-D85E17447AE2}" presName="parentText" presStyleLbl="node1" presStyleIdx="1" presStyleCnt="6">
        <dgm:presLayoutVars>
          <dgm:chMax val="0"/>
          <dgm:bulletEnabled val="1"/>
        </dgm:presLayoutVars>
      </dgm:prSet>
      <dgm:spPr/>
    </dgm:pt>
    <dgm:pt modelId="{EC732C38-7C32-47D1-866C-C15FDA6D6565}" type="pres">
      <dgm:prSet presAssocID="{5D048EC1-67E4-4A85-9FEE-D85E17447AE2}" presName="childText" presStyleLbl="revTx" presStyleIdx="0" presStyleCnt="5">
        <dgm:presLayoutVars>
          <dgm:bulletEnabled val="1"/>
        </dgm:presLayoutVars>
      </dgm:prSet>
      <dgm:spPr/>
    </dgm:pt>
    <dgm:pt modelId="{9F0DD8A7-9A0F-467D-96AE-150BAFC947B2}" type="pres">
      <dgm:prSet presAssocID="{2ECA6BE0-D83F-4C70-A136-6FA249182533}" presName="parentText" presStyleLbl="node1" presStyleIdx="2" presStyleCnt="6">
        <dgm:presLayoutVars>
          <dgm:chMax val="0"/>
          <dgm:bulletEnabled val="1"/>
        </dgm:presLayoutVars>
      </dgm:prSet>
      <dgm:spPr/>
    </dgm:pt>
    <dgm:pt modelId="{9B933C03-F413-4FED-9366-31A8280888EE}" type="pres">
      <dgm:prSet presAssocID="{2ECA6BE0-D83F-4C70-A136-6FA249182533}" presName="childText" presStyleLbl="revTx" presStyleIdx="1" presStyleCnt="5">
        <dgm:presLayoutVars>
          <dgm:bulletEnabled val="1"/>
        </dgm:presLayoutVars>
      </dgm:prSet>
      <dgm:spPr/>
    </dgm:pt>
    <dgm:pt modelId="{3DE771BC-3217-491D-A6DE-90A003A02CE5}" type="pres">
      <dgm:prSet presAssocID="{8F83AE56-BE70-42C0-908D-00A229C7203E}" presName="parentText" presStyleLbl="node1" presStyleIdx="3" presStyleCnt="6">
        <dgm:presLayoutVars>
          <dgm:chMax val="0"/>
          <dgm:bulletEnabled val="1"/>
        </dgm:presLayoutVars>
      </dgm:prSet>
      <dgm:spPr/>
    </dgm:pt>
    <dgm:pt modelId="{35FA2DEE-70BE-4896-8058-C100ACD9E7E2}" type="pres">
      <dgm:prSet presAssocID="{8F83AE56-BE70-42C0-908D-00A229C7203E}" presName="childText" presStyleLbl="revTx" presStyleIdx="2" presStyleCnt="5">
        <dgm:presLayoutVars>
          <dgm:bulletEnabled val="1"/>
        </dgm:presLayoutVars>
      </dgm:prSet>
      <dgm:spPr/>
    </dgm:pt>
    <dgm:pt modelId="{74887E15-3695-4252-9614-A31911D73CF8}" type="pres">
      <dgm:prSet presAssocID="{BFCE41F4-8A98-4884-A6B7-9D0B71A04A94}" presName="parentText" presStyleLbl="node1" presStyleIdx="4" presStyleCnt="6">
        <dgm:presLayoutVars>
          <dgm:chMax val="0"/>
          <dgm:bulletEnabled val="1"/>
        </dgm:presLayoutVars>
      </dgm:prSet>
      <dgm:spPr/>
    </dgm:pt>
    <dgm:pt modelId="{F2DDB652-A461-4EEF-BC83-5DA316E35D58}" type="pres">
      <dgm:prSet presAssocID="{BFCE41F4-8A98-4884-A6B7-9D0B71A04A94}" presName="childText" presStyleLbl="revTx" presStyleIdx="3" presStyleCnt="5">
        <dgm:presLayoutVars>
          <dgm:bulletEnabled val="1"/>
        </dgm:presLayoutVars>
      </dgm:prSet>
      <dgm:spPr/>
    </dgm:pt>
    <dgm:pt modelId="{06CD44FB-AF8B-4127-AE10-1345786D6161}" type="pres">
      <dgm:prSet presAssocID="{7D32A01D-78F0-4F4A-94AB-5F409C9E49A9}" presName="parentText" presStyleLbl="node1" presStyleIdx="5" presStyleCnt="6">
        <dgm:presLayoutVars>
          <dgm:chMax val="0"/>
          <dgm:bulletEnabled val="1"/>
        </dgm:presLayoutVars>
      </dgm:prSet>
      <dgm:spPr/>
    </dgm:pt>
    <dgm:pt modelId="{871E9C0A-912B-4AF7-8FB2-D162377FAF17}" type="pres">
      <dgm:prSet presAssocID="{7D32A01D-78F0-4F4A-94AB-5F409C9E49A9}" presName="childText" presStyleLbl="revTx" presStyleIdx="4" presStyleCnt="5">
        <dgm:presLayoutVars>
          <dgm:bulletEnabled val="1"/>
        </dgm:presLayoutVars>
      </dgm:prSet>
      <dgm:spPr/>
    </dgm:pt>
  </dgm:ptLst>
  <dgm:cxnLst>
    <dgm:cxn modelId="{1126A407-3047-430F-9A72-378F42194D39}" srcId="{7D32A01D-78F0-4F4A-94AB-5F409C9E49A9}" destId="{7CE2E400-3FB4-4E0B-8B6B-8D3F163F17D7}" srcOrd="0" destOrd="0" parTransId="{7C473CEA-D596-44CE-800B-4F959519684A}" sibTransId="{90C5CDE0-91BE-47E6-ADBF-6E2F3DE68BE1}"/>
    <dgm:cxn modelId="{3300BE08-90C9-4755-9DA3-DAA4AF70236E}" type="presOf" srcId="{7CE2E400-3FB4-4E0B-8B6B-8D3F163F17D7}" destId="{871E9C0A-912B-4AF7-8FB2-D162377FAF17}" srcOrd="0" destOrd="0" presId="urn:microsoft.com/office/officeart/2005/8/layout/vList2"/>
    <dgm:cxn modelId="{6848770D-49AD-41DA-9767-C1810F4CD3B9}" type="presOf" srcId="{2ECA6BE0-D83F-4C70-A136-6FA249182533}" destId="{9F0DD8A7-9A0F-467D-96AE-150BAFC947B2}" srcOrd="0" destOrd="0" presId="urn:microsoft.com/office/officeart/2005/8/layout/vList2"/>
    <dgm:cxn modelId="{9D1F9519-10D8-43EE-BB5F-D34AA2B76DAA}" type="presOf" srcId="{FF29C540-8043-4749-8F03-EE137686300D}" destId="{F2DDB652-A461-4EEF-BC83-5DA316E35D58}" srcOrd="0" destOrd="0" presId="urn:microsoft.com/office/officeart/2005/8/layout/vList2"/>
    <dgm:cxn modelId="{5B0DBF28-95EE-488C-8EE9-768218E28FDD}" type="presOf" srcId="{5D048EC1-67E4-4A85-9FEE-D85E17447AE2}" destId="{2CCC1B65-F0EB-4281-AFC2-C627432BC77B}" srcOrd="0" destOrd="0" presId="urn:microsoft.com/office/officeart/2005/8/layout/vList2"/>
    <dgm:cxn modelId="{0D23B62A-0CF0-4244-AD9F-C5D35D857D93}" srcId="{BFCE41F4-8A98-4884-A6B7-9D0B71A04A94}" destId="{FF29C540-8043-4749-8F03-EE137686300D}" srcOrd="0" destOrd="0" parTransId="{750AD7D1-11A8-49F0-8D0A-44E32F02A111}" sibTransId="{A3ABB049-4D58-4457-81D1-854E026A6E41}"/>
    <dgm:cxn modelId="{EEA6D02C-90BA-4A3A-9F7C-F7979A431A8B}" type="presOf" srcId="{227DCD56-E4E6-4699-9B0E-DEA4DD866E2C}" destId="{EC732C38-7C32-47D1-866C-C15FDA6D6565}" srcOrd="0" destOrd="0" presId="urn:microsoft.com/office/officeart/2005/8/layout/vList2"/>
    <dgm:cxn modelId="{3A23DB33-63BC-4A83-80FD-2E7A1BE720C8}" type="presOf" srcId="{8F83AE56-BE70-42C0-908D-00A229C7203E}" destId="{3DE771BC-3217-491D-A6DE-90A003A02CE5}" srcOrd="0" destOrd="0" presId="urn:microsoft.com/office/officeart/2005/8/layout/vList2"/>
    <dgm:cxn modelId="{2052BD35-7A23-4D68-B664-EC386BACCC3E}" type="presOf" srcId="{7D32A01D-78F0-4F4A-94AB-5F409C9E49A9}" destId="{06CD44FB-AF8B-4127-AE10-1345786D6161}" srcOrd="0" destOrd="0" presId="urn:microsoft.com/office/officeart/2005/8/layout/vList2"/>
    <dgm:cxn modelId="{FFA2193A-D13C-4348-912E-0A55F67ED6C6}" type="presOf" srcId="{BFCE41F4-8A98-4884-A6B7-9D0B71A04A94}" destId="{74887E15-3695-4252-9614-A31911D73CF8}" srcOrd="0" destOrd="0" presId="urn:microsoft.com/office/officeart/2005/8/layout/vList2"/>
    <dgm:cxn modelId="{7027B571-5135-4B39-A277-37E7D3B3F9DC}" type="presOf" srcId="{3AE60E8C-C3B1-4BF2-A577-77C13F4ECD50}" destId="{F2DDB652-A461-4EEF-BC83-5DA316E35D58}" srcOrd="0" destOrd="1" presId="urn:microsoft.com/office/officeart/2005/8/layout/vList2"/>
    <dgm:cxn modelId="{B7751172-7157-4E2D-AA1B-38EE53F69CD5}" srcId="{BFCE41F4-8A98-4884-A6B7-9D0B71A04A94}" destId="{3AE60E8C-C3B1-4BF2-A577-77C13F4ECD50}" srcOrd="1" destOrd="0" parTransId="{89FE2FB6-2E5E-4F13-B211-E30FBD8AC835}" sibTransId="{694BD067-C1AC-49B7-A2FC-582C4833D840}"/>
    <dgm:cxn modelId="{DF8DFC73-E3E8-43BE-ADEF-38E760D723C2}" srcId="{CA256189-FD3A-475E-BAA2-99AB1862B6C7}" destId="{7D32A01D-78F0-4F4A-94AB-5F409C9E49A9}" srcOrd="5" destOrd="0" parTransId="{1114FBF2-8C5E-45D5-B586-0CDB2085AB79}" sibTransId="{E534464D-9EA1-4E89-95C0-B84C5CDCDF1A}"/>
    <dgm:cxn modelId="{35062875-E485-4FC7-B7A5-0056122EBE86}" type="presOf" srcId="{3C2D4CFD-BF03-4207-A381-EB676B248A6F}" destId="{9B933C03-F413-4FED-9366-31A8280888EE}" srcOrd="0" destOrd="0" presId="urn:microsoft.com/office/officeart/2005/8/layout/vList2"/>
    <dgm:cxn modelId="{D008FA78-1F27-46F1-9BD5-AC4F71850303}" srcId="{CA256189-FD3A-475E-BAA2-99AB1862B6C7}" destId="{5D048EC1-67E4-4A85-9FEE-D85E17447AE2}" srcOrd="1" destOrd="0" parTransId="{DB81A42A-AD68-4B1E-A9C8-EA982EFF225A}" sibTransId="{7AEDCBF6-6DA7-48CD-BAA0-62A55BCC3031}"/>
    <dgm:cxn modelId="{DDB5FD58-4D64-4302-B05D-FA1EF7F31AA1}" srcId="{8F83AE56-BE70-42C0-908D-00A229C7203E}" destId="{52C6C3D0-0FF7-4433-8FE7-CA37E99759FC}" srcOrd="0" destOrd="0" parTransId="{515528DF-AB23-47D1-A75A-D57A22F710C4}" sibTransId="{4F485872-6BD7-40C5-B803-006B0D85B63E}"/>
    <dgm:cxn modelId="{8ED6C58D-C81F-4D69-89EB-CB1C50C95053}" srcId="{CA256189-FD3A-475E-BAA2-99AB1862B6C7}" destId="{8F83AE56-BE70-42C0-908D-00A229C7203E}" srcOrd="3" destOrd="0" parTransId="{8B412964-DA12-491E-800A-54938BFEE9AB}" sibTransId="{F4B9B006-EDE1-4404-83B4-6711DDE501F1}"/>
    <dgm:cxn modelId="{D477F39E-B066-4CB3-A7EF-AF8816F90F89}" type="presOf" srcId="{52C6C3D0-0FF7-4433-8FE7-CA37E99759FC}" destId="{35FA2DEE-70BE-4896-8058-C100ACD9E7E2}" srcOrd="0" destOrd="0" presId="urn:microsoft.com/office/officeart/2005/8/layout/vList2"/>
    <dgm:cxn modelId="{900D6FA4-273C-42DB-A306-00653603D940}" srcId="{2ECA6BE0-D83F-4C70-A136-6FA249182533}" destId="{3C2D4CFD-BF03-4207-A381-EB676B248A6F}" srcOrd="0" destOrd="0" parTransId="{DB132475-71CC-4AEC-A7F3-F4AEB8AC90B3}" sibTransId="{E516A47A-31EF-4AA1-9345-6612EF6F535E}"/>
    <dgm:cxn modelId="{A2F806B5-C293-462D-88BC-E2E4EAAC2324}" type="presOf" srcId="{BC7AB593-ED09-42EE-9370-4EDEC6920780}" destId="{871E9C0A-912B-4AF7-8FB2-D162377FAF17}" srcOrd="0" destOrd="1" presId="urn:microsoft.com/office/officeart/2005/8/layout/vList2"/>
    <dgm:cxn modelId="{C22D06C7-628A-490A-860F-58CB908A1393}" srcId="{CA256189-FD3A-475E-BAA2-99AB1862B6C7}" destId="{2E77BB64-E9F9-4BC0-B438-A24947E59890}" srcOrd="0" destOrd="0" parTransId="{6C50CF4D-2F7D-41F0-A304-BD1B7DD70045}" sibTransId="{61A80625-53CD-4FAB-B944-78A83D780673}"/>
    <dgm:cxn modelId="{C89B04C9-4496-4343-B82A-5A193DCCFD05}" type="presOf" srcId="{CA256189-FD3A-475E-BAA2-99AB1862B6C7}" destId="{771F11B3-3871-4A95-A348-322406DE7010}" srcOrd="0" destOrd="0" presId="urn:microsoft.com/office/officeart/2005/8/layout/vList2"/>
    <dgm:cxn modelId="{0A3F8CCC-5EA7-454A-A300-4029B127AB4B}" type="presOf" srcId="{2E77BB64-E9F9-4BC0-B438-A24947E59890}" destId="{47D46D6B-B76C-477B-84A9-BE3B18926348}" srcOrd="0" destOrd="0" presId="urn:microsoft.com/office/officeart/2005/8/layout/vList2"/>
    <dgm:cxn modelId="{84DC72CD-B65F-4E6E-81A2-22BEA254D8D0}" srcId="{5D048EC1-67E4-4A85-9FEE-D85E17447AE2}" destId="{227DCD56-E4E6-4699-9B0E-DEA4DD866E2C}" srcOrd="0" destOrd="0" parTransId="{34EFA04B-61A1-4C2A-B6A9-7D73F8046DF6}" sibTransId="{B715474B-AC74-4293-9A55-031ED70BC11A}"/>
    <dgm:cxn modelId="{285938E5-0D8E-4A61-8585-B6EE184959DF}" srcId="{7D32A01D-78F0-4F4A-94AB-5F409C9E49A9}" destId="{BC7AB593-ED09-42EE-9370-4EDEC6920780}" srcOrd="1" destOrd="0" parTransId="{910051C9-5C57-44DE-92A3-E63A3C58FE27}" sibTransId="{CE41ACA1-239D-4387-94D7-777860565AA4}"/>
    <dgm:cxn modelId="{538390E5-90DD-4D67-8EF7-6B1340053268}" srcId="{CA256189-FD3A-475E-BAA2-99AB1862B6C7}" destId="{BFCE41F4-8A98-4884-A6B7-9D0B71A04A94}" srcOrd="4" destOrd="0" parTransId="{7FC290E4-025F-4E70-B540-6B5800DA86A4}" sibTransId="{223BA1C5-E0A6-45A9-9FAD-465D84C3CA96}"/>
    <dgm:cxn modelId="{D220C4F3-4186-4138-BC0F-D7C032510994}" srcId="{CA256189-FD3A-475E-BAA2-99AB1862B6C7}" destId="{2ECA6BE0-D83F-4C70-A136-6FA249182533}" srcOrd="2" destOrd="0" parTransId="{18F25F33-3E3F-40FD-9574-E310F5CF3577}" sibTransId="{3E8B2551-90B2-49E8-B7E3-9153F4E88CAC}"/>
    <dgm:cxn modelId="{719CB756-B87F-4D65-B0E1-A69E3DB5DB08}" type="presParOf" srcId="{771F11B3-3871-4A95-A348-322406DE7010}" destId="{47D46D6B-B76C-477B-84A9-BE3B18926348}" srcOrd="0" destOrd="0" presId="urn:microsoft.com/office/officeart/2005/8/layout/vList2"/>
    <dgm:cxn modelId="{CCF91065-7905-4D97-81CE-B0DE0107CDC6}" type="presParOf" srcId="{771F11B3-3871-4A95-A348-322406DE7010}" destId="{085B5251-25BE-4C1F-A9CD-C1C6E7221D6A}" srcOrd="1" destOrd="0" presId="urn:microsoft.com/office/officeart/2005/8/layout/vList2"/>
    <dgm:cxn modelId="{E197AC41-C36B-472E-A082-AC98FB5F3822}" type="presParOf" srcId="{771F11B3-3871-4A95-A348-322406DE7010}" destId="{2CCC1B65-F0EB-4281-AFC2-C627432BC77B}" srcOrd="2" destOrd="0" presId="urn:microsoft.com/office/officeart/2005/8/layout/vList2"/>
    <dgm:cxn modelId="{BFDEC8D0-A8CD-440D-B85A-FCFF283BD008}" type="presParOf" srcId="{771F11B3-3871-4A95-A348-322406DE7010}" destId="{EC732C38-7C32-47D1-866C-C15FDA6D6565}" srcOrd="3" destOrd="0" presId="urn:microsoft.com/office/officeart/2005/8/layout/vList2"/>
    <dgm:cxn modelId="{3D8FF594-00B3-4654-97DB-4DE93A865C64}" type="presParOf" srcId="{771F11B3-3871-4A95-A348-322406DE7010}" destId="{9F0DD8A7-9A0F-467D-96AE-150BAFC947B2}" srcOrd="4" destOrd="0" presId="urn:microsoft.com/office/officeart/2005/8/layout/vList2"/>
    <dgm:cxn modelId="{FFDDD8B2-7643-4265-B12A-05C348838F93}" type="presParOf" srcId="{771F11B3-3871-4A95-A348-322406DE7010}" destId="{9B933C03-F413-4FED-9366-31A8280888EE}" srcOrd="5" destOrd="0" presId="urn:microsoft.com/office/officeart/2005/8/layout/vList2"/>
    <dgm:cxn modelId="{E8521143-115F-4B0A-AD38-8D8248B10AB1}" type="presParOf" srcId="{771F11B3-3871-4A95-A348-322406DE7010}" destId="{3DE771BC-3217-491D-A6DE-90A003A02CE5}" srcOrd="6" destOrd="0" presId="urn:microsoft.com/office/officeart/2005/8/layout/vList2"/>
    <dgm:cxn modelId="{09C13EFC-AEBE-4D87-9AA8-F57871CE57FC}" type="presParOf" srcId="{771F11B3-3871-4A95-A348-322406DE7010}" destId="{35FA2DEE-70BE-4896-8058-C100ACD9E7E2}" srcOrd="7" destOrd="0" presId="urn:microsoft.com/office/officeart/2005/8/layout/vList2"/>
    <dgm:cxn modelId="{7EBC8987-D74E-4E99-969B-8558525865E2}" type="presParOf" srcId="{771F11B3-3871-4A95-A348-322406DE7010}" destId="{74887E15-3695-4252-9614-A31911D73CF8}" srcOrd="8" destOrd="0" presId="urn:microsoft.com/office/officeart/2005/8/layout/vList2"/>
    <dgm:cxn modelId="{E33A1CE5-1A98-42BB-8F98-41655E238624}" type="presParOf" srcId="{771F11B3-3871-4A95-A348-322406DE7010}" destId="{F2DDB652-A461-4EEF-BC83-5DA316E35D58}" srcOrd="9" destOrd="0" presId="urn:microsoft.com/office/officeart/2005/8/layout/vList2"/>
    <dgm:cxn modelId="{C532F6F8-3258-42A5-BA4F-ED3057B94008}" type="presParOf" srcId="{771F11B3-3871-4A95-A348-322406DE7010}" destId="{06CD44FB-AF8B-4127-AE10-1345786D6161}" srcOrd="10" destOrd="0" presId="urn:microsoft.com/office/officeart/2005/8/layout/vList2"/>
    <dgm:cxn modelId="{6CF83FBE-5E6C-4442-B553-12397C0FE344}" type="presParOf" srcId="{771F11B3-3871-4A95-A348-322406DE7010}" destId="{871E9C0A-912B-4AF7-8FB2-D162377FAF17}"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25976-9F6D-4736-9EE6-39869DDC36A5}">
      <dsp:nvSpPr>
        <dsp:cNvPr id="0" name=""/>
        <dsp:cNvSpPr/>
      </dsp:nvSpPr>
      <dsp:spPr>
        <a:xfrm>
          <a:off x="1778971" y="657533"/>
          <a:ext cx="377418" cy="91440"/>
        </a:xfrm>
        <a:custGeom>
          <a:avLst/>
          <a:gdLst/>
          <a:ahLst/>
          <a:cxnLst/>
          <a:rect l="0" t="0" r="0" b="0"/>
          <a:pathLst>
            <a:path>
              <a:moveTo>
                <a:pt x="0" y="45720"/>
              </a:moveTo>
              <a:lnTo>
                <a:pt x="37741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701213"/>
        <a:ext cx="20400" cy="4080"/>
      </dsp:txXfrm>
    </dsp:sp>
    <dsp:sp modelId="{E0FFA131-D220-4679-9657-731E0DA79E66}">
      <dsp:nvSpPr>
        <dsp:cNvPr id="0" name=""/>
        <dsp:cNvSpPr/>
      </dsp:nvSpPr>
      <dsp:spPr>
        <a:xfrm>
          <a:off x="6777" y="171055"/>
          <a:ext cx="1773994" cy="106439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Introduction</a:t>
          </a:r>
        </a:p>
      </dsp:txBody>
      <dsp:txXfrm>
        <a:off x="6777" y="171055"/>
        <a:ext cx="1773994" cy="1064396"/>
      </dsp:txXfrm>
    </dsp:sp>
    <dsp:sp modelId="{248C121A-FF36-4D93-B017-197C06D0AE3E}">
      <dsp:nvSpPr>
        <dsp:cNvPr id="0" name=""/>
        <dsp:cNvSpPr/>
      </dsp:nvSpPr>
      <dsp:spPr>
        <a:xfrm>
          <a:off x="3960984" y="657533"/>
          <a:ext cx="377418" cy="91440"/>
        </a:xfrm>
        <a:custGeom>
          <a:avLst/>
          <a:gdLst/>
          <a:ahLst/>
          <a:cxnLst/>
          <a:rect l="0" t="0" r="0" b="0"/>
          <a:pathLst>
            <a:path>
              <a:moveTo>
                <a:pt x="0" y="45720"/>
              </a:moveTo>
              <a:lnTo>
                <a:pt x="377418" y="45720"/>
              </a:lnTo>
            </a:path>
          </a:pathLst>
        </a:custGeom>
        <a:noFill/>
        <a:ln w="12700" cap="flat" cmpd="sng" algn="ctr">
          <a:solidFill>
            <a:schemeClr val="accent2">
              <a:hueOff val="585783"/>
              <a:satOff val="-1681"/>
              <a:lumOff val="-26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701213"/>
        <a:ext cx="20400" cy="4080"/>
      </dsp:txXfrm>
    </dsp:sp>
    <dsp:sp modelId="{4171F5AA-A0FF-42DF-B84A-3A15D1BB32AC}">
      <dsp:nvSpPr>
        <dsp:cNvPr id="0" name=""/>
        <dsp:cNvSpPr/>
      </dsp:nvSpPr>
      <dsp:spPr>
        <a:xfrm>
          <a:off x="2188790" y="171055"/>
          <a:ext cx="1773994" cy="1064396"/>
        </a:xfrm>
        <a:prstGeom prst="rect">
          <a:avLst/>
        </a:prstGeom>
        <a:solidFill>
          <a:schemeClr val="accent2">
            <a:hueOff val="536968"/>
            <a:satOff val="-1541"/>
            <a:lumOff val="-246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Data Exploration</a:t>
          </a:r>
        </a:p>
      </dsp:txBody>
      <dsp:txXfrm>
        <a:off x="2188790" y="171055"/>
        <a:ext cx="1773994" cy="1064396"/>
      </dsp:txXfrm>
    </dsp:sp>
    <dsp:sp modelId="{82843D9F-C53C-4ECA-B354-34D57449DBDA}">
      <dsp:nvSpPr>
        <dsp:cNvPr id="0" name=""/>
        <dsp:cNvSpPr/>
      </dsp:nvSpPr>
      <dsp:spPr>
        <a:xfrm>
          <a:off x="6142997" y="657533"/>
          <a:ext cx="377418" cy="91440"/>
        </a:xfrm>
        <a:custGeom>
          <a:avLst/>
          <a:gdLst/>
          <a:ahLst/>
          <a:cxnLst/>
          <a:rect l="0" t="0" r="0" b="0"/>
          <a:pathLst>
            <a:path>
              <a:moveTo>
                <a:pt x="0" y="45720"/>
              </a:moveTo>
              <a:lnTo>
                <a:pt x="377418" y="45720"/>
              </a:lnTo>
            </a:path>
          </a:pathLst>
        </a:custGeom>
        <a:noFill/>
        <a:ln w="12700" cap="flat" cmpd="sng" algn="ctr">
          <a:solidFill>
            <a:schemeClr val="accent2">
              <a:hueOff val="1171566"/>
              <a:satOff val="-3362"/>
              <a:lumOff val="-53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701213"/>
        <a:ext cx="20400" cy="4080"/>
      </dsp:txXfrm>
    </dsp:sp>
    <dsp:sp modelId="{C20444BA-DF90-4D5B-858E-D7EFA92A6F1D}">
      <dsp:nvSpPr>
        <dsp:cNvPr id="0" name=""/>
        <dsp:cNvSpPr/>
      </dsp:nvSpPr>
      <dsp:spPr>
        <a:xfrm>
          <a:off x="4370802" y="171055"/>
          <a:ext cx="1773994" cy="1064396"/>
        </a:xfrm>
        <a:prstGeom prst="rect">
          <a:avLst/>
        </a:prstGeom>
        <a:solidFill>
          <a:schemeClr val="accent2">
            <a:hueOff val="1073936"/>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Data cleaning and data preparation</a:t>
          </a:r>
        </a:p>
      </dsp:txBody>
      <dsp:txXfrm>
        <a:off x="4370802" y="171055"/>
        <a:ext cx="1773994" cy="1064396"/>
      </dsp:txXfrm>
    </dsp:sp>
    <dsp:sp modelId="{41A53004-33A6-40D3-AD85-A956368B6E25}">
      <dsp:nvSpPr>
        <dsp:cNvPr id="0" name=""/>
        <dsp:cNvSpPr/>
      </dsp:nvSpPr>
      <dsp:spPr>
        <a:xfrm>
          <a:off x="8325009" y="657533"/>
          <a:ext cx="377418" cy="91440"/>
        </a:xfrm>
        <a:custGeom>
          <a:avLst/>
          <a:gdLst/>
          <a:ahLst/>
          <a:cxnLst/>
          <a:rect l="0" t="0" r="0" b="0"/>
          <a:pathLst>
            <a:path>
              <a:moveTo>
                <a:pt x="0" y="45720"/>
              </a:moveTo>
              <a:lnTo>
                <a:pt x="377418" y="45720"/>
              </a:lnTo>
            </a:path>
          </a:pathLst>
        </a:custGeom>
        <a:noFill/>
        <a:ln w="12700" cap="flat" cmpd="sng" algn="ctr">
          <a:solidFill>
            <a:schemeClr val="accent2">
              <a:hueOff val="1757349"/>
              <a:satOff val="-5044"/>
              <a:lumOff val="-80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701213"/>
        <a:ext cx="20400" cy="4080"/>
      </dsp:txXfrm>
    </dsp:sp>
    <dsp:sp modelId="{16CA6BD7-95FE-4DE8-B753-2EE337B7C78F}">
      <dsp:nvSpPr>
        <dsp:cNvPr id="0" name=""/>
        <dsp:cNvSpPr/>
      </dsp:nvSpPr>
      <dsp:spPr>
        <a:xfrm>
          <a:off x="6552815" y="171055"/>
          <a:ext cx="1773994" cy="1064396"/>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Problem statement</a:t>
          </a:r>
        </a:p>
      </dsp:txBody>
      <dsp:txXfrm>
        <a:off x="6552815" y="171055"/>
        <a:ext cx="1773994" cy="1064396"/>
      </dsp:txXfrm>
    </dsp:sp>
    <dsp:sp modelId="{D23151FA-E68A-4FC9-86ED-85DCA629C624}">
      <dsp:nvSpPr>
        <dsp:cNvPr id="0" name=""/>
        <dsp:cNvSpPr/>
      </dsp:nvSpPr>
      <dsp:spPr>
        <a:xfrm>
          <a:off x="893774" y="1233652"/>
          <a:ext cx="8728050" cy="377418"/>
        </a:xfrm>
        <a:custGeom>
          <a:avLst/>
          <a:gdLst/>
          <a:ahLst/>
          <a:cxnLst/>
          <a:rect l="0" t="0" r="0" b="0"/>
          <a:pathLst>
            <a:path>
              <a:moveTo>
                <a:pt x="8728050" y="0"/>
              </a:moveTo>
              <a:lnTo>
                <a:pt x="8728050" y="205809"/>
              </a:lnTo>
              <a:lnTo>
                <a:pt x="0" y="205809"/>
              </a:lnTo>
              <a:lnTo>
                <a:pt x="0" y="377418"/>
              </a:lnTo>
            </a:path>
          </a:pathLst>
        </a:custGeom>
        <a:noFill/>
        <a:ln w="12700" cap="flat" cmpd="sng" algn="ctr">
          <a:solidFill>
            <a:schemeClr val="accent2">
              <a:hueOff val="2343132"/>
              <a:satOff val="-6725"/>
              <a:lumOff val="-1076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1420321"/>
        <a:ext cx="436879" cy="4080"/>
      </dsp:txXfrm>
    </dsp:sp>
    <dsp:sp modelId="{3D57486C-7F76-4A57-A048-2B952864F55E}">
      <dsp:nvSpPr>
        <dsp:cNvPr id="0" name=""/>
        <dsp:cNvSpPr/>
      </dsp:nvSpPr>
      <dsp:spPr>
        <a:xfrm>
          <a:off x="8734828" y="171055"/>
          <a:ext cx="1773994" cy="1064396"/>
        </a:xfrm>
        <a:prstGeom prst="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Churn rate trend throughout multiple years</a:t>
          </a:r>
        </a:p>
      </dsp:txBody>
      <dsp:txXfrm>
        <a:off x="8734828" y="171055"/>
        <a:ext cx="1773994" cy="1064396"/>
      </dsp:txXfrm>
    </dsp:sp>
    <dsp:sp modelId="{101BB3E4-0952-4C74-9A1D-F15D9F35595F}">
      <dsp:nvSpPr>
        <dsp:cNvPr id="0" name=""/>
        <dsp:cNvSpPr/>
      </dsp:nvSpPr>
      <dsp:spPr>
        <a:xfrm>
          <a:off x="1778971" y="2129948"/>
          <a:ext cx="377418" cy="91440"/>
        </a:xfrm>
        <a:custGeom>
          <a:avLst/>
          <a:gdLst/>
          <a:ahLst/>
          <a:cxnLst/>
          <a:rect l="0" t="0" r="0" b="0"/>
          <a:pathLst>
            <a:path>
              <a:moveTo>
                <a:pt x="0" y="45720"/>
              </a:moveTo>
              <a:lnTo>
                <a:pt x="377418" y="45720"/>
              </a:lnTo>
            </a:path>
          </a:pathLst>
        </a:custGeom>
        <a:noFill/>
        <a:ln w="12700" cap="flat" cmpd="sng" algn="ctr">
          <a:solidFill>
            <a:schemeClr val="accent2">
              <a:hueOff val="2928915"/>
              <a:satOff val="-8406"/>
              <a:lumOff val="-134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2173628"/>
        <a:ext cx="20400" cy="4080"/>
      </dsp:txXfrm>
    </dsp:sp>
    <dsp:sp modelId="{837DA623-7691-4FA7-8437-159C288C0B09}">
      <dsp:nvSpPr>
        <dsp:cNvPr id="0" name=""/>
        <dsp:cNvSpPr/>
      </dsp:nvSpPr>
      <dsp:spPr>
        <a:xfrm>
          <a:off x="6777" y="1643470"/>
          <a:ext cx="1773994" cy="1064396"/>
        </a:xfrm>
        <a:prstGeom prst="rect">
          <a:avLst/>
        </a:prstGeom>
        <a:solidFill>
          <a:schemeClr val="accent2">
            <a:hueOff val="2684839"/>
            <a:satOff val="-7705"/>
            <a:lumOff val="-1233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Churn analysis by number of  products</a:t>
          </a:r>
        </a:p>
      </dsp:txBody>
      <dsp:txXfrm>
        <a:off x="6777" y="1643470"/>
        <a:ext cx="1773994" cy="1064396"/>
      </dsp:txXfrm>
    </dsp:sp>
    <dsp:sp modelId="{C09D35C8-1A34-4F30-985D-B136650680BD}">
      <dsp:nvSpPr>
        <dsp:cNvPr id="0" name=""/>
        <dsp:cNvSpPr/>
      </dsp:nvSpPr>
      <dsp:spPr>
        <a:xfrm>
          <a:off x="3960984" y="2129948"/>
          <a:ext cx="377418" cy="91440"/>
        </a:xfrm>
        <a:custGeom>
          <a:avLst/>
          <a:gdLst/>
          <a:ahLst/>
          <a:cxnLst/>
          <a:rect l="0" t="0" r="0" b="0"/>
          <a:pathLst>
            <a:path>
              <a:moveTo>
                <a:pt x="0" y="45720"/>
              </a:moveTo>
              <a:lnTo>
                <a:pt x="377418" y="45720"/>
              </a:lnTo>
            </a:path>
          </a:pathLst>
        </a:custGeom>
        <a:noFill/>
        <a:ln w="12700" cap="flat" cmpd="sng" algn="ctr">
          <a:solidFill>
            <a:schemeClr val="accent2">
              <a:hueOff val="3514698"/>
              <a:satOff val="-10087"/>
              <a:lumOff val="-1615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2173628"/>
        <a:ext cx="20400" cy="4080"/>
      </dsp:txXfrm>
    </dsp:sp>
    <dsp:sp modelId="{4FD0E70D-8E5C-4BF8-8C07-AADD47B1C11B}">
      <dsp:nvSpPr>
        <dsp:cNvPr id="0" name=""/>
        <dsp:cNvSpPr/>
      </dsp:nvSpPr>
      <dsp:spPr>
        <a:xfrm>
          <a:off x="2188790" y="1643470"/>
          <a:ext cx="1773994" cy="1064396"/>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Recommendation to increase number of product usage</a:t>
          </a:r>
        </a:p>
      </dsp:txBody>
      <dsp:txXfrm>
        <a:off x="2188790" y="1643470"/>
        <a:ext cx="1773994" cy="1064396"/>
      </dsp:txXfrm>
    </dsp:sp>
    <dsp:sp modelId="{93C3CBCF-0F20-46A2-8A2D-6E6DF1504136}">
      <dsp:nvSpPr>
        <dsp:cNvPr id="0" name=""/>
        <dsp:cNvSpPr/>
      </dsp:nvSpPr>
      <dsp:spPr>
        <a:xfrm>
          <a:off x="6142997" y="2129948"/>
          <a:ext cx="377418" cy="91440"/>
        </a:xfrm>
        <a:custGeom>
          <a:avLst/>
          <a:gdLst/>
          <a:ahLst/>
          <a:cxnLst/>
          <a:rect l="0" t="0" r="0" b="0"/>
          <a:pathLst>
            <a:path>
              <a:moveTo>
                <a:pt x="0" y="45720"/>
              </a:moveTo>
              <a:lnTo>
                <a:pt x="377418" y="45720"/>
              </a:lnTo>
            </a:path>
          </a:pathLst>
        </a:custGeom>
        <a:noFill/>
        <a:ln w="12700" cap="flat" cmpd="sng" algn="ctr">
          <a:solidFill>
            <a:schemeClr val="accent2">
              <a:hueOff val="4100481"/>
              <a:satOff val="-11768"/>
              <a:lumOff val="-1884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2173628"/>
        <a:ext cx="20400" cy="4080"/>
      </dsp:txXfrm>
    </dsp:sp>
    <dsp:sp modelId="{F101A06D-33DD-4441-8A28-FE55136C1901}">
      <dsp:nvSpPr>
        <dsp:cNvPr id="0" name=""/>
        <dsp:cNvSpPr/>
      </dsp:nvSpPr>
      <dsp:spPr>
        <a:xfrm>
          <a:off x="4370802" y="1643470"/>
          <a:ext cx="1773994" cy="1064396"/>
        </a:xfrm>
        <a:prstGeom prst="rect">
          <a:avLst/>
        </a:prstGeom>
        <a:solidFill>
          <a:schemeClr val="accent2">
            <a:hueOff val="3758775"/>
            <a:satOff val="-10788"/>
            <a:lumOff val="-172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Churn analysis by age</a:t>
          </a:r>
        </a:p>
      </dsp:txBody>
      <dsp:txXfrm>
        <a:off x="4370802" y="1643470"/>
        <a:ext cx="1773994" cy="1064396"/>
      </dsp:txXfrm>
    </dsp:sp>
    <dsp:sp modelId="{44DD94C6-C739-487D-8328-7843BC94190C}">
      <dsp:nvSpPr>
        <dsp:cNvPr id="0" name=""/>
        <dsp:cNvSpPr/>
      </dsp:nvSpPr>
      <dsp:spPr>
        <a:xfrm>
          <a:off x="8325009" y="2129948"/>
          <a:ext cx="377418" cy="91440"/>
        </a:xfrm>
        <a:custGeom>
          <a:avLst/>
          <a:gdLst/>
          <a:ahLst/>
          <a:cxnLst/>
          <a:rect l="0" t="0" r="0" b="0"/>
          <a:pathLst>
            <a:path>
              <a:moveTo>
                <a:pt x="0" y="45720"/>
              </a:moveTo>
              <a:lnTo>
                <a:pt x="377418" y="45720"/>
              </a:lnTo>
            </a:path>
          </a:pathLst>
        </a:custGeom>
        <a:noFill/>
        <a:ln w="12700" cap="flat" cmpd="sng" algn="ctr">
          <a:solidFill>
            <a:schemeClr val="accent2">
              <a:hueOff val="4686264"/>
              <a:satOff val="-13449"/>
              <a:lumOff val="-215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2173628"/>
        <a:ext cx="20400" cy="4080"/>
      </dsp:txXfrm>
    </dsp:sp>
    <dsp:sp modelId="{3DE1FD83-E772-4A7D-91B4-24E2A4EBAB61}">
      <dsp:nvSpPr>
        <dsp:cNvPr id="0" name=""/>
        <dsp:cNvSpPr/>
      </dsp:nvSpPr>
      <dsp:spPr>
        <a:xfrm>
          <a:off x="6552815" y="1643470"/>
          <a:ext cx="1773994" cy="1064396"/>
        </a:xfrm>
        <a:prstGeom prst="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Recommendation for age related churning</a:t>
          </a:r>
        </a:p>
      </dsp:txBody>
      <dsp:txXfrm>
        <a:off x="6552815" y="1643470"/>
        <a:ext cx="1773994" cy="1064396"/>
      </dsp:txXfrm>
    </dsp:sp>
    <dsp:sp modelId="{A8376936-38D2-4E8F-847F-F591DDF97FDB}">
      <dsp:nvSpPr>
        <dsp:cNvPr id="0" name=""/>
        <dsp:cNvSpPr/>
      </dsp:nvSpPr>
      <dsp:spPr>
        <a:xfrm>
          <a:off x="893774" y="2706067"/>
          <a:ext cx="8728050" cy="377418"/>
        </a:xfrm>
        <a:custGeom>
          <a:avLst/>
          <a:gdLst/>
          <a:ahLst/>
          <a:cxnLst/>
          <a:rect l="0" t="0" r="0" b="0"/>
          <a:pathLst>
            <a:path>
              <a:moveTo>
                <a:pt x="8728050" y="0"/>
              </a:moveTo>
              <a:lnTo>
                <a:pt x="8728050" y="205809"/>
              </a:lnTo>
              <a:lnTo>
                <a:pt x="0" y="205809"/>
              </a:lnTo>
              <a:lnTo>
                <a:pt x="0" y="377418"/>
              </a:lnTo>
            </a:path>
          </a:pathLst>
        </a:custGeom>
        <a:noFill/>
        <a:ln w="12700" cap="flat" cmpd="sng" algn="ctr">
          <a:solidFill>
            <a:schemeClr val="accent2">
              <a:hueOff val="5272048"/>
              <a:satOff val="-15131"/>
              <a:lumOff val="-242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2892736"/>
        <a:ext cx="436879" cy="4080"/>
      </dsp:txXfrm>
    </dsp:sp>
    <dsp:sp modelId="{ACF1EAAB-FE87-42DA-AC6D-31EC04B3DD6D}">
      <dsp:nvSpPr>
        <dsp:cNvPr id="0" name=""/>
        <dsp:cNvSpPr/>
      </dsp:nvSpPr>
      <dsp:spPr>
        <a:xfrm>
          <a:off x="8734828" y="1643470"/>
          <a:ext cx="1773994" cy="1064396"/>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Churning based Credit Card holding</a:t>
          </a:r>
        </a:p>
      </dsp:txBody>
      <dsp:txXfrm>
        <a:off x="8734828" y="1643470"/>
        <a:ext cx="1773994" cy="1064396"/>
      </dsp:txXfrm>
    </dsp:sp>
    <dsp:sp modelId="{D1D4CD03-F3FD-4A87-A027-AEBCB26F9807}">
      <dsp:nvSpPr>
        <dsp:cNvPr id="0" name=""/>
        <dsp:cNvSpPr/>
      </dsp:nvSpPr>
      <dsp:spPr>
        <a:xfrm>
          <a:off x="1778971" y="3602364"/>
          <a:ext cx="377418" cy="91440"/>
        </a:xfrm>
        <a:custGeom>
          <a:avLst/>
          <a:gdLst/>
          <a:ahLst/>
          <a:cxnLst/>
          <a:rect l="0" t="0" r="0" b="0"/>
          <a:pathLst>
            <a:path>
              <a:moveTo>
                <a:pt x="0" y="45720"/>
              </a:moveTo>
              <a:lnTo>
                <a:pt x="377418" y="45720"/>
              </a:lnTo>
            </a:path>
          </a:pathLst>
        </a:custGeom>
        <a:noFill/>
        <a:ln w="12700" cap="flat" cmpd="sng" algn="ctr">
          <a:solidFill>
            <a:schemeClr val="accent2">
              <a:hueOff val="5857831"/>
              <a:satOff val="-16812"/>
              <a:lumOff val="-269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3646043"/>
        <a:ext cx="20400" cy="4080"/>
      </dsp:txXfrm>
    </dsp:sp>
    <dsp:sp modelId="{E9E0FC5E-07CE-416A-B6A4-7EEAD61B0216}">
      <dsp:nvSpPr>
        <dsp:cNvPr id="0" name=""/>
        <dsp:cNvSpPr/>
      </dsp:nvSpPr>
      <dsp:spPr>
        <a:xfrm>
          <a:off x="6777" y="3115885"/>
          <a:ext cx="1773994" cy="1064396"/>
        </a:xfrm>
        <a:prstGeom prst="rect">
          <a:avLst/>
        </a:prstGeom>
        <a:solidFill>
          <a:schemeClr val="accent2">
            <a:hueOff val="5369678"/>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Churning based on credit score class</a:t>
          </a:r>
        </a:p>
      </dsp:txBody>
      <dsp:txXfrm>
        <a:off x="6777" y="3115885"/>
        <a:ext cx="1773994" cy="1064396"/>
      </dsp:txXfrm>
    </dsp:sp>
    <dsp:sp modelId="{41B7D89C-4495-4880-B1C3-6E75372AE2D1}">
      <dsp:nvSpPr>
        <dsp:cNvPr id="0" name=""/>
        <dsp:cNvSpPr/>
      </dsp:nvSpPr>
      <dsp:spPr>
        <a:xfrm>
          <a:off x="3960984" y="3602364"/>
          <a:ext cx="377418" cy="91440"/>
        </a:xfrm>
        <a:custGeom>
          <a:avLst/>
          <a:gdLst/>
          <a:ahLst/>
          <a:cxnLst/>
          <a:rect l="0" t="0" r="0" b="0"/>
          <a:pathLst>
            <a:path>
              <a:moveTo>
                <a:pt x="0" y="45720"/>
              </a:moveTo>
              <a:lnTo>
                <a:pt x="377418"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3646043"/>
        <a:ext cx="20400" cy="4080"/>
      </dsp:txXfrm>
    </dsp:sp>
    <dsp:sp modelId="{56B83E13-F672-429F-AF19-0FA392A6F89C}">
      <dsp:nvSpPr>
        <dsp:cNvPr id="0" name=""/>
        <dsp:cNvSpPr/>
      </dsp:nvSpPr>
      <dsp:spPr>
        <a:xfrm>
          <a:off x="2188790" y="3115885"/>
          <a:ext cx="1773994" cy="1064396"/>
        </a:xfrm>
        <a:prstGeom prst="rect">
          <a:avLst/>
        </a:prstGeom>
        <a:solidFill>
          <a:schemeClr val="accent2">
            <a:hueOff val="5906646"/>
            <a:satOff val="-16952"/>
            <a:lumOff val="-2714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Dashboard</a:t>
          </a:r>
        </a:p>
      </dsp:txBody>
      <dsp:txXfrm>
        <a:off x="2188790" y="3115885"/>
        <a:ext cx="1773994" cy="1064396"/>
      </dsp:txXfrm>
    </dsp:sp>
    <dsp:sp modelId="{F516C95E-FFA9-4B01-882B-3B540F37CF96}">
      <dsp:nvSpPr>
        <dsp:cNvPr id="0" name=""/>
        <dsp:cNvSpPr/>
      </dsp:nvSpPr>
      <dsp:spPr>
        <a:xfrm>
          <a:off x="4370802" y="3115885"/>
          <a:ext cx="1773994" cy="1064396"/>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Conclusion </a:t>
          </a:r>
        </a:p>
      </dsp:txBody>
      <dsp:txXfrm>
        <a:off x="4370802" y="3115885"/>
        <a:ext cx="1773994" cy="1064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73EF1-0C0D-44D1-9971-58BBD4939C50}">
      <dsp:nvSpPr>
        <dsp:cNvPr id="0" name=""/>
        <dsp:cNvSpPr/>
      </dsp:nvSpPr>
      <dsp:spPr>
        <a:xfrm>
          <a:off x="3594" y="229666"/>
          <a:ext cx="1946002" cy="11676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CustomerId: A unique identifier assigned to each customer</a:t>
          </a:r>
          <a:endParaRPr lang="en-US" sz="1200" kern="1200"/>
        </a:p>
      </dsp:txBody>
      <dsp:txXfrm>
        <a:off x="3594" y="229666"/>
        <a:ext cx="1946002" cy="1167601"/>
      </dsp:txXfrm>
    </dsp:sp>
    <dsp:sp modelId="{3A468965-215C-4B76-9D67-CE7B10A3EF87}">
      <dsp:nvSpPr>
        <dsp:cNvPr id="0" name=""/>
        <dsp:cNvSpPr/>
      </dsp:nvSpPr>
      <dsp:spPr>
        <a:xfrm>
          <a:off x="2144196" y="229666"/>
          <a:ext cx="1946002" cy="1167601"/>
        </a:xfrm>
        <a:prstGeom prst="rect">
          <a:avLst/>
        </a:prstGeom>
        <a:gradFill rotWithShape="0">
          <a:gsLst>
            <a:gs pos="0">
              <a:schemeClr val="accent2">
                <a:hueOff val="495663"/>
                <a:satOff val="-1423"/>
                <a:lumOff val="-2278"/>
                <a:alphaOff val="0"/>
                <a:satMod val="103000"/>
                <a:lumMod val="102000"/>
                <a:tint val="94000"/>
              </a:schemeClr>
            </a:gs>
            <a:gs pos="50000">
              <a:schemeClr val="accent2">
                <a:hueOff val="495663"/>
                <a:satOff val="-1423"/>
                <a:lumOff val="-2278"/>
                <a:alphaOff val="0"/>
                <a:satMod val="110000"/>
                <a:lumMod val="100000"/>
                <a:shade val="100000"/>
              </a:schemeClr>
            </a:gs>
            <a:gs pos="100000">
              <a:schemeClr val="accent2">
                <a:hueOff val="495663"/>
                <a:satOff val="-1423"/>
                <a:lumOff val="-227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CreditScore: This numerical value represents a customer’s creditworthiness. The credit scores are categorized as follows:</a:t>
          </a:r>
          <a:endParaRPr lang="en-US" sz="1200" kern="1200"/>
        </a:p>
      </dsp:txBody>
      <dsp:txXfrm>
        <a:off x="2144196" y="229666"/>
        <a:ext cx="1946002" cy="1167601"/>
      </dsp:txXfrm>
    </dsp:sp>
    <dsp:sp modelId="{89E2D452-0815-4FC1-9012-0204096088E9}">
      <dsp:nvSpPr>
        <dsp:cNvPr id="0" name=""/>
        <dsp:cNvSpPr/>
      </dsp:nvSpPr>
      <dsp:spPr>
        <a:xfrm>
          <a:off x="4284798" y="229666"/>
          <a:ext cx="1946002" cy="1167601"/>
        </a:xfrm>
        <a:prstGeom prst="rect">
          <a:avLst/>
        </a:prstGeom>
        <a:gradFill rotWithShape="0">
          <a:gsLst>
            <a:gs pos="0">
              <a:schemeClr val="accent2">
                <a:hueOff val="991325"/>
                <a:satOff val="-2845"/>
                <a:lumOff val="-4555"/>
                <a:alphaOff val="0"/>
                <a:satMod val="103000"/>
                <a:lumMod val="102000"/>
                <a:tint val="94000"/>
              </a:schemeClr>
            </a:gs>
            <a:gs pos="50000">
              <a:schemeClr val="accent2">
                <a:hueOff val="991325"/>
                <a:satOff val="-2845"/>
                <a:lumOff val="-4555"/>
                <a:alphaOff val="0"/>
                <a:satMod val="110000"/>
                <a:lumMod val="100000"/>
                <a:shade val="100000"/>
              </a:schemeClr>
            </a:gs>
            <a:gs pos="100000">
              <a:schemeClr val="accent2">
                <a:hueOff val="991325"/>
                <a:satOff val="-2845"/>
                <a:lumOff val="-45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Excellent: &gt;800, Very Good: 700–800, Good: 600–700, Fair: 500–600, Poor: &lt;500</a:t>
          </a:r>
          <a:endParaRPr lang="en-US" sz="1200" kern="1200"/>
        </a:p>
      </dsp:txBody>
      <dsp:txXfrm>
        <a:off x="4284798" y="229666"/>
        <a:ext cx="1946002" cy="1167601"/>
      </dsp:txXfrm>
    </dsp:sp>
    <dsp:sp modelId="{282501CB-1DAF-4965-BB78-10A4F341185B}">
      <dsp:nvSpPr>
        <dsp:cNvPr id="0" name=""/>
        <dsp:cNvSpPr/>
      </dsp:nvSpPr>
      <dsp:spPr>
        <a:xfrm>
          <a:off x="6425401" y="229666"/>
          <a:ext cx="1946002" cy="1167601"/>
        </a:xfrm>
        <a:prstGeom prst="rect">
          <a:avLst/>
        </a:prstGeom>
        <a:gradFill rotWithShape="0">
          <a:gsLst>
            <a:gs pos="0">
              <a:schemeClr val="accent2">
                <a:hueOff val="1486988"/>
                <a:satOff val="-4268"/>
                <a:lumOff val="-6833"/>
                <a:alphaOff val="0"/>
                <a:satMod val="103000"/>
                <a:lumMod val="102000"/>
                <a:tint val="94000"/>
              </a:schemeClr>
            </a:gs>
            <a:gs pos="50000">
              <a:schemeClr val="accent2">
                <a:hueOff val="1486988"/>
                <a:satOff val="-4268"/>
                <a:lumOff val="-6833"/>
                <a:alphaOff val="0"/>
                <a:satMod val="110000"/>
                <a:lumMod val="100000"/>
                <a:shade val="100000"/>
              </a:schemeClr>
            </a:gs>
            <a:gs pos="100000">
              <a:schemeClr val="accent2">
                <a:hueOff val="1486988"/>
                <a:satOff val="-4268"/>
                <a:lumOff val="-683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GeographyID: A numerical identifier corresponding to the customer’s geographical location</a:t>
          </a:r>
          <a:endParaRPr lang="en-US" sz="1200" kern="1200"/>
        </a:p>
      </dsp:txBody>
      <dsp:txXfrm>
        <a:off x="6425401" y="229666"/>
        <a:ext cx="1946002" cy="1167601"/>
      </dsp:txXfrm>
    </dsp:sp>
    <dsp:sp modelId="{3C605E88-E933-483B-B047-010EF0C6BF5C}">
      <dsp:nvSpPr>
        <dsp:cNvPr id="0" name=""/>
        <dsp:cNvSpPr/>
      </dsp:nvSpPr>
      <dsp:spPr>
        <a:xfrm>
          <a:off x="8566003" y="229666"/>
          <a:ext cx="1946002" cy="1167601"/>
        </a:xfrm>
        <a:prstGeom prst="rect">
          <a:avLst/>
        </a:prstGeom>
        <a:gradFill rotWithShape="0">
          <a:gsLst>
            <a:gs pos="0">
              <a:schemeClr val="accent2">
                <a:hueOff val="1982650"/>
                <a:satOff val="-5690"/>
                <a:lumOff val="-9110"/>
                <a:alphaOff val="0"/>
                <a:satMod val="103000"/>
                <a:lumMod val="102000"/>
                <a:tint val="94000"/>
              </a:schemeClr>
            </a:gs>
            <a:gs pos="50000">
              <a:schemeClr val="accent2">
                <a:hueOff val="1982650"/>
                <a:satOff val="-5690"/>
                <a:lumOff val="-9110"/>
                <a:alphaOff val="0"/>
                <a:satMod val="110000"/>
                <a:lumMod val="100000"/>
                <a:shade val="100000"/>
              </a:schemeClr>
            </a:gs>
            <a:gs pos="100000">
              <a:schemeClr val="accent2">
                <a:hueOff val="1982650"/>
                <a:satOff val="-5690"/>
                <a:lumOff val="-91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GenderID: A numerical code representing the customer's gender (e.g., '1' for male and '2' for female)</a:t>
          </a:r>
          <a:endParaRPr lang="en-US" sz="1200" kern="1200"/>
        </a:p>
      </dsp:txBody>
      <dsp:txXfrm>
        <a:off x="8566003" y="229666"/>
        <a:ext cx="1946002" cy="1167601"/>
      </dsp:txXfrm>
    </dsp:sp>
    <dsp:sp modelId="{CAE461A8-D79B-47A0-BA73-3C87D0C42891}">
      <dsp:nvSpPr>
        <dsp:cNvPr id="0" name=""/>
        <dsp:cNvSpPr/>
      </dsp:nvSpPr>
      <dsp:spPr>
        <a:xfrm>
          <a:off x="3594" y="1591868"/>
          <a:ext cx="1946002" cy="1167601"/>
        </a:xfrm>
        <a:prstGeom prst="rect">
          <a:avLst/>
        </a:prstGeom>
        <a:gradFill rotWithShape="0">
          <a:gsLst>
            <a:gs pos="0">
              <a:schemeClr val="accent2">
                <a:hueOff val="2478313"/>
                <a:satOff val="-7113"/>
                <a:lumOff val="-11388"/>
                <a:alphaOff val="0"/>
                <a:satMod val="103000"/>
                <a:lumMod val="102000"/>
                <a:tint val="94000"/>
              </a:schemeClr>
            </a:gs>
            <a:gs pos="50000">
              <a:schemeClr val="accent2">
                <a:hueOff val="2478313"/>
                <a:satOff val="-7113"/>
                <a:lumOff val="-11388"/>
                <a:alphaOff val="0"/>
                <a:satMod val="110000"/>
                <a:lumMod val="100000"/>
                <a:shade val="100000"/>
              </a:schemeClr>
            </a:gs>
            <a:gs pos="100000">
              <a:schemeClr val="accent2">
                <a:hueOff val="2478313"/>
                <a:satOff val="-7113"/>
                <a:lumOff val="-113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Age: The age of the customer</a:t>
          </a:r>
          <a:endParaRPr lang="en-US" sz="1200" kern="1200"/>
        </a:p>
      </dsp:txBody>
      <dsp:txXfrm>
        <a:off x="3594" y="1591868"/>
        <a:ext cx="1946002" cy="1167601"/>
      </dsp:txXfrm>
    </dsp:sp>
    <dsp:sp modelId="{103DB44E-5EBC-4570-9B22-8C158E204EF7}">
      <dsp:nvSpPr>
        <dsp:cNvPr id="0" name=""/>
        <dsp:cNvSpPr/>
      </dsp:nvSpPr>
      <dsp:spPr>
        <a:xfrm>
          <a:off x="2144196" y="1591868"/>
          <a:ext cx="1946002" cy="1167601"/>
        </a:xfrm>
        <a:prstGeom prst="rect">
          <a:avLst/>
        </a:prstGeom>
        <a:gradFill rotWithShape="0">
          <a:gsLst>
            <a:gs pos="0">
              <a:schemeClr val="accent2">
                <a:hueOff val="2973976"/>
                <a:satOff val="-8535"/>
                <a:lumOff val="-13666"/>
                <a:alphaOff val="0"/>
                <a:satMod val="103000"/>
                <a:lumMod val="102000"/>
                <a:tint val="94000"/>
              </a:schemeClr>
            </a:gs>
            <a:gs pos="50000">
              <a:schemeClr val="accent2">
                <a:hueOff val="2973976"/>
                <a:satOff val="-8535"/>
                <a:lumOff val="-13666"/>
                <a:alphaOff val="0"/>
                <a:satMod val="110000"/>
                <a:lumMod val="100000"/>
                <a:shade val="100000"/>
              </a:schemeClr>
            </a:gs>
            <a:gs pos="100000">
              <a:schemeClr val="accent2">
                <a:hueOff val="2973976"/>
                <a:satOff val="-8535"/>
                <a:lumOff val="-1366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Tenure: The number of years the customer has been with the bank</a:t>
          </a:r>
          <a:endParaRPr lang="en-US" sz="1200" kern="1200"/>
        </a:p>
      </dsp:txBody>
      <dsp:txXfrm>
        <a:off x="2144196" y="1591868"/>
        <a:ext cx="1946002" cy="1167601"/>
      </dsp:txXfrm>
    </dsp:sp>
    <dsp:sp modelId="{FFCE92F3-0F66-4B54-BD12-76202A402DF5}">
      <dsp:nvSpPr>
        <dsp:cNvPr id="0" name=""/>
        <dsp:cNvSpPr/>
      </dsp:nvSpPr>
      <dsp:spPr>
        <a:xfrm>
          <a:off x="4284798" y="1591868"/>
          <a:ext cx="1946002" cy="1167601"/>
        </a:xfrm>
        <a:prstGeom prst="rect">
          <a:avLst/>
        </a:prstGeom>
        <a:gradFill rotWithShape="0">
          <a:gsLst>
            <a:gs pos="0">
              <a:schemeClr val="accent2">
                <a:hueOff val="3469638"/>
                <a:satOff val="-9958"/>
                <a:lumOff val="-15943"/>
                <a:alphaOff val="0"/>
                <a:satMod val="103000"/>
                <a:lumMod val="102000"/>
                <a:tint val="94000"/>
              </a:schemeClr>
            </a:gs>
            <a:gs pos="50000">
              <a:schemeClr val="accent2">
                <a:hueOff val="3469638"/>
                <a:satOff val="-9958"/>
                <a:lumOff val="-15943"/>
                <a:alphaOff val="0"/>
                <a:satMod val="110000"/>
                <a:lumMod val="100000"/>
                <a:shade val="100000"/>
              </a:schemeClr>
            </a:gs>
            <a:gs pos="100000">
              <a:schemeClr val="accent2">
                <a:hueOff val="3469638"/>
                <a:satOff val="-9958"/>
                <a:lumOff val="-159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Balance: The current balance in the customer’s account.</a:t>
          </a:r>
          <a:endParaRPr lang="en-US" sz="1200" kern="1200"/>
        </a:p>
      </dsp:txBody>
      <dsp:txXfrm>
        <a:off x="4284798" y="1591868"/>
        <a:ext cx="1946002" cy="1167601"/>
      </dsp:txXfrm>
    </dsp:sp>
    <dsp:sp modelId="{CF4B3521-A2FA-4D27-AD0A-BCC1F62BE936}">
      <dsp:nvSpPr>
        <dsp:cNvPr id="0" name=""/>
        <dsp:cNvSpPr/>
      </dsp:nvSpPr>
      <dsp:spPr>
        <a:xfrm>
          <a:off x="6425401" y="1591868"/>
          <a:ext cx="1946002" cy="1167601"/>
        </a:xfrm>
        <a:prstGeom prst="rect">
          <a:avLst/>
        </a:prstGeom>
        <a:gradFill rotWithShape="0">
          <a:gsLst>
            <a:gs pos="0">
              <a:schemeClr val="accent2">
                <a:hueOff val="3965301"/>
                <a:satOff val="-11380"/>
                <a:lumOff val="-18221"/>
                <a:alphaOff val="0"/>
                <a:satMod val="103000"/>
                <a:lumMod val="102000"/>
                <a:tint val="94000"/>
              </a:schemeClr>
            </a:gs>
            <a:gs pos="50000">
              <a:schemeClr val="accent2">
                <a:hueOff val="3965301"/>
                <a:satOff val="-11380"/>
                <a:lumOff val="-18221"/>
                <a:alphaOff val="0"/>
                <a:satMod val="110000"/>
                <a:lumMod val="100000"/>
                <a:shade val="100000"/>
              </a:schemeClr>
            </a:gs>
            <a:gs pos="100000">
              <a:schemeClr val="accent2">
                <a:hueOff val="3965301"/>
                <a:satOff val="-11380"/>
                <a:lumOff val="-1822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NumOfProducts: The number of products a customer has purchased through the bank</a:t>
          </a:r>
          <a:endParaRPr lang="en-US" sz="1200" kern="1200"/>
        </a:p>
      </dsp:txBody>
      <dsp:txXfrm>
        <a:off x="6425401" y="1591868"/>
        <a:ext cx="1946002" cy="1167601"/>
      </dsp:txXfrm>
    </dsp:sp>
    <dsp:sp modelId="{96EFAC27-73ED-4AE8-9FF1-10BDB7D535CF}">
      <dsp:nvSpPr>
        <dsp:cNvPr id="0" name=""/>
        <dsp:cNvSpPr/>
      </dsp:nvSpPr>
      <dsp:spPr>
        <a:xfrm>
          <a:off x="8566003" y="1591868"/>
          <a:ext cx="1946002" cy="1167601"/>
        </a:xfrm>
        <a:prstGeom prst="rect">
          <a:avLst/>
        </a:prstGeom>
        <a:gradFill rotWithShape="0">
          <a:gsLst>
            <a:gs pos="0">
              <a:schemeClr val="accent2">
                <a:hueOff val="4460963"/>
                <a:satOff val="-12803"/>
                <a:lumOff val="-20499"/>
                <a:alphaOff val="0"/>
                <a:satMod val="103000"/>
                <a:lumMod val="102000"/>
                <a:tint val="94000"/>
              </a:schemeClr>
            </a:gs>
            <a:gs pos="50000">
              <a:schemeClr val="accent2">
                <a:hueOff val="4460963"/>
                <a:satOff val="-12803"/>
                <a:lumOff val="-20499"/>
                <a:alphaOff val="0"/>
                <a:satMod val="110000"/>
                <a:lumMod val="100000"/>
                <a:shade val="100000"/>
              </a:schemeClr>
            </a:gs>
            <a:gs pos="100000">
              <a:schemeClr val="accent2">
                <a:hueOff val="4460963"/>
                <a:satOff val="-12803"/>
                <a:lumOff val="-2049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HasCrCard: Indicates whether a customer has a credit card (1 for yes, 0 for no)</a:t>
          </a:r>
          <a:endParaRPr lang="en-US" sz="1200" kern="1200"/>
        </a:p>
      </dsp:txBody>
      <dsp:txXfrm>
        <a:off x="8566003" y="1591868"/>
        <a:ext cx="1946002" cy="1167601"/>
      </dsp:txXfrm>
    </dsp:sp>
    <dsp:sp modelId="{44C20C23-5FF3-46F6-8437-6F226FF87D04}">
      <dsp:nvSpPr>
        <dsp:cNvPr id="0" name=""/>
        <dsp:cNvSpPr/>
      </dsp:nvSpPr>
      <dsp:spPr>
        <a:xfrm>
          <a:off x="1073895" y="2954069"/>
          <a:ext cx="1946002" cy="1167601"/>
        </a:xfrm>
        <a:prstGeom prst="rect">
          <a:avLst/>
        </a:prstGeom>
        <a:gradFill rotWithShape="0">
          <a:gsLst>
            <a:gs pos="0">
              <a:schemeClr val="accent2">
                <a:hueOff val="4956626"/>
                <a:satOff val="-14225"/>
                <a:lumOff val="-22776"/>
                <a:alphaOff val="0"/>
                <a:satMod val="103000"/>
                <a:lumMod val="102000"/>
                <a:tint val="94000"/>
              </a:schemeClr>
            </a:gs>
            <a:gs pos="50000">
              <a:schemeClr val="accent2">
                <a:hueOff val="4956626"/>
                <a:satOff val="-14225"/>
                <a:lumOff val="-22776"/>
                <a:alphaOff val="0"/>
                <a:satMod val="110000"/>
                <a:lumMod val="100000"/>
                <a:shade val="100000"/>
              </a:schemeClr>
            </a:gs>
            <a:gs pos="100000">
              <a:schemeClr val="accent2">
                <a:hueOff val="4956626"/>
                <a:satOff val="-14225"/>
                <a:lumOff val="-227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IsActiveMember: Identifies if a customer is active (1 for active, 0 for inactive)</a:t>
          </a:r>
          <a:endParaRPr lang="en-US" sz="1200" kern="1200"/>
        </a:p>
      </dsp:txBody>
      <dsp:txXfrm>
        <a:off x="1073895" y="2954069"/>
        <a:ext cx="1946002" cy="1167601"/>
      </dsp:txXfrm>
    </dsp:sp>
    <dsp:sp modelId="{E65168C0-47A7-4297-92F8-C1DCC5F67BE6}">
      <dsp:nvSpPr>
        <dsp:cNvPr id="0" name=""/>
        <dsp:cNvSpPr/>
      </dsp:nvSpPr>
      <dsp:spPr>
        <a:xfrm>
          <a:off x="3214497" y="2954069"/>
          <a:ext cx="1946002" cy="1167601"/>
        </a:xfrm>
        <a:prstGeom prst="rect">
          <a:avLst/>
        </a:prstGeom>
        <a:gradFill rotWithShape="0">
          <a:gsLst>
            <a:gs pos="0">
              <a:schemeClr val="accent2">
                <a:hueOff val="5452289"/>
                <a:satOff val="-15648"/>
                <a:lumOff val="-25054"/>
                <a:alphaOff val="0"/>
                <a:satMod val="103000"/>
                <a:lumMod val="102000"/>
                <a:tint val="94000"/>
              </a:schemeClr>
            </a:gs>
            <a:gs pos="50000">
              <a:schemeClr val="accent2">
                <a:hueOff val="5452289"/>
                <a:satOff val="-15648"/>
                <a:lumOff val="-25054"/>
                <a:alphaOff val="0"/>
                <a:satMod val="110000"/>
                <a:lumMod val="100000"/>
                <a:shade val="100000"/>
              </a:schemeClr>
            </a:gs>
            <a:gs pos="100000">
              <a:schemeClr val="accent2">
                <a:hueOff val="5452289"/>
                <a:satOff val="-15648"/>
                <a:lumOff val="-250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Estimated Salary: The estimated salary of the customer</a:t>
          </a:r>
          <a:endParaRPr lang="en-US" sz="1200" kern="1200"/>
        </a:p>
      </dsp:txBody>
      <dsp:txXfrm>
        <a:off x="3214497" y="2954069"/>
        <a:ext cx="1946002" cy="1167601"/>
      </dsp:txXfrm>
    </dsp:sp>
    <dsp:sp modelId="{1D745157-023E-415B-ABE3-365755EA0B79}">
      <dsp:nvSpPr>
        <dsp:cNvPr id="0" name=""/>
        <dsp:cNvSpPr/>
      </dsp:nvSpPr>
      <dsp:spPr>
        <a:xfrm>
          <a:off x="5355100" y="2954069"/>
          <a:ext cx="1946002" cy="1167601"/>
        </a:xfrm>
        <a:prstGeom prst="rect">
          <a:avLst/>
        </a:prstGeom>
        <a:gradFill rotWithShape="0">
          <a:gsLst>
            <a:gs pos="0">
              <a:schemeClr val="accent2">
                <a:hueOff val="5947951"/>
                <a:satOff val="-17070"/>
                <a:lumOff val="-27331"/>
                <a:alphaOff val="0"/>
                <a:satMod val="103000"/>
                <a:lumMod val="102000"/>
                <a:tint val="94000"/>
              </a:schemeClr>
            </a:gs>
            <a:gs pos="50000">
              <a:schemeClr val="accent2">
                <a:hueOff val="5947951"/>
                <a:satOff val="-17070"/>
                <a:lumOff val="-27331"/>
                <a:alphaOff val="0"/>
                <a:satMod val="110000"/>
                <a:lumMod val="100000"/>
                <a:shade val="100000"/>
              </a:schemeClr>
            </a:gs>
            <a:gs pos="100000">
              <a:schemeClr val="accent2">
                <a:hueOff val="5947951"/>
                <a:satOff val="-17070"/>
                <a:lumOff val="-2733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Exited: Indicates if the customer left the bank (1 for exited, 0 for retained)</a:t>
          </a:r>
          <a:endParaRPr lang="en-US" sz="1200" kern="1200"/>
        </a:p>
      </dsp:txBody>
      <dsp:txXfrm>
        <a:off x="5355100" y="2954069"/>
        <a:ext cx="1946002" cy="1167601"/>
      </dsp:txXfrm>
    </dsp:sp>
    <dsp:sp modelId="{17ACBFEB-FDDB-4E71-B05C-35B23362FEC5}">
      <dsp:nvSpPr>
        <dsp:cNvPr id="0" name=""/>
        <dsp:cNvSpPr/>
      </dsp:nvSpPr>
      <dsp:spPr>
        <a:xfrm>
          <a:off x="7495702" y="2954069"/>
          <a:ext cx="1946002" cy="1167601"/>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Bank DOJ: The date when the customer joined the bank</a:t>
          </a:r>
          <a:endParaRPr lang="en-US" sz="1200" kern="1200"/>
        </a:p>
      </dsp:txBody>
      <dsp:txXfrm>
        <a:off x="7495702" y="2954069"/>
        <a:ext cx="1946002" cy="11676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009DF-6395-4B59-B377-527D3726FE09}">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21C1C-5B40-4FDD-B3DB-5F4BEC90E1C8}">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Type of `Bank DOJ` column is text &amp; it is in ‘DD-MM-YYYY’ format. To change it to  date format I add a new column called `Bank_DOJ_UPDATED`.</a:t>
          </a:r>
          <a:endParaRPr lang="en-US" sz="2000" kern="1200"/>
        </a:p>
      </dsp:txBody>
      <dsp:txXfrm>
        <a:off x="398656" y="1088253"/>
        <a:ext cx="2959127" cy="1837317"/>
      </dsp:txXfrm>
    </dsp:sp>
    <dsp:sp modelId="{1A732EE9-8891-4A15-8AC7-6BFA9E3FAE46}">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684FD-B078-4B74-B424-5599AA95826F}">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Cleaned special characters from genderID column</a:t>
          </a:r>
          <a:endParaRPr lang="en-US" sz="2000" kern="1200"/>
        </a:p>
      </dsp:txBody>
      <dsp:txXfrm>
        <a:off x="4155097" y="1088253"/>
        <a:ext cx="2959127" cy="1837317"/>
      </dsp:txXfrm>
    </dsp:sp>
    <dsp:sp modelId="{3666F66C-0224-484E-8542-8812F17DD568}">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535BB-C007-4EB5-B1D1-C88A5154EF74}">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Identified data discrepancy in ActiveMember column</a:t>
          </a:r>
          <a:endParaRPr lang="en-US" sz="2000" kern="1200"/>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7A02F-25DD-47D1-9A49-17D201C99456}">
      <dsp:nvSpPr>
        <dsp:cNvPr id="0" name=""/>
        <dsp:cNvSpPr/>
      </dsp:nvSpPr>
      <dsp:spPr>
        <a:xfrm>
          <a:off x="0" y="444424"/>
          <a:ext cx="5909187" cy="6081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Chart illustrates churned customers by number of products used. </a:t>
          </a:r>
          <a:endParaRPr lang="en-US" sz="1100" kern="1200"/>
        </a:p>
      </dsp:txBody>
      <dsp:txXfrm>
        <a:off x="29685" y="474109"/>
        <a:ext cx="5849817" cy="548737"/>
      </dsp:txXfrm>
    </dsp:sp>
    <dsp:sp modelId="{FC7F74B3-8F48-4952-AC92-73CE00D42B44}">
      <dsp:nvSpPr>
        <dsp:cNvPr id="0" name=""/>
        <dsp:cNvSpPr/>
      </dsp:nvSpPr>
      <dsp:spPr>
        <a:xfrm>
          <a:off x="0" y="1084212"/>
          <a:ext cx="5909187" cy="6081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Customers who have used only one product are responsible for maximum churning.</a:t>
          </a:r>
          <a:endParaRPr lang="en-US" sz="1100" kern="1200"/>
        </a:p>
      </dsp:txBody>
      <dsp:txXfrm>
        <a:off x="29685" y="1113897"/>
        <a:ext cx="5849817" cy="548737"/>
      </dsp:txXfrm>
    </dsp:sp>
    <dsp:sp modelId="{F7B962CF-11FF-41DB-A969-B025964EFAF1}">
      <dsp:nvSpPr>
        <dsp:cNvPr id="0" name=""/>
        <dsp:cNvSpPr/>
      </dsp:nvSpPr>
      <dsp:spPr>
        <a:xfrm>
          <a:off x="0" y="1724000"/>
          <a:ext cx="5909187" cy="6081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Minimum churning shown in customers who are using all 4 products. </a:t>
          </a:r>
          <a:endParaRPr lang="en-US" sz="1100" kern="1200"/>
        </a:p>
      </dsp:txBody>
      <dsp:txXfrm>
        <a:off x="29685" y="1753685"/>
        <a:ext cx="5849817" cy="548737"/>
      </dsp:txXfrm>
    </dsp:sp>
    <dsp:sp modelId="{6B670F98-D577-4F90-8803-10A54B9B0494}">
      <dsp:nvSpPr>
        <dsp:cNvPr id="0" name=""/>
        <dsp:cNvSpPr/>
      </dsp:nvSpPr>
      <dsp:spPr>
        <a:xfrm>
          <a:off x="0" y="2363787"/>
          <a:ext cx="5909187" cy="6081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Form the chart I can say that when a greater number of products are used by customers churning rate reduced. Multiple product users find more value in their relationship with the bank. To reduce churning rate customers should be pushed to use multiple products.</a:t>
          </a:r>
          <a:endParaRPr lang="en-US" sz="1100" kern="1200"/>
        </a:p>
      </dsp:txBody>
      <dsp:txXfrm>
        <a:off x="29685" y="2393472"/>
        <a:ext cx="5849817" cy="5487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7917A-B58D-4198-A94B-9179F9E4D9F6}">
      <dsp:nvSpPr>
        <dsp:cNvPr id="0" name=""/>
        <dsp:cNvSpPr/>
      </dsp:nvSpPr>
      <dsp:spPr>
        <a:xfrm>
          <a:off x="0" y="2297"/>
          <a:ext cx="6900512" cy="11645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AF582-BDE6-42A1-B241-9B7C461E8C2F}">
      <dsp:nvSpPr>
        <dsp:cNvPr id="0" name=""/>
        <dsp:cNvSpPr/>
      </dsp:nvSpPr>
      <dsp:spPr>
        <a:xfrm>
          <a:off x="352272" y="264318"/>
          <a:ext cx="640494" cy="64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03843-BB93-47E4-A1C9-37BE24B0226E}">
      <dsp:nvSpPr>
        <dsp:cNvPr id="0" name=""/>
        <dsp:cNvSpPr/>
      </dsp:nvSpPr>
      <dsp:spPr>
        <a:xfrm>
          <a:off x="1345038" y="229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844550">
            <a:lnSpc>
              <a:spcPct val="90000"/>
            </a:lnSpc>
            <a:spcBef>
              <a:spcPct val="0"/>
            </a:spcBef>
            <a:spcAft>
              <a:spcPct val="35000"/>
            </a:spcAft>
            <a:buNone/>
          </a:pPr>
          <a:r>
            <a:rPr lang="en-IN" sz="1900" b="1" kern="1200"/>
            <a:t>Targeted Product Bundles</a:t>
          </a:r>
          <a:r>
            <a:rPr lang="en-IN" sz="1900" kern="1200"/>
            <a:t>: Develop tailored bundles for specific customer segments to highlight added benefits and cost savings</a:t>
          </a:r>
          <a:endParaRPr lang="en-US" sz="1900" kern="1200"/>
        </a:p>
      </dsp:txBody>
      <dsp:txXfrm>
        <a:off x="1345038" y="2297"/>
        <a:ext cx="5555473" cy="1164535"/>
      </dsp:txXfrm>
    </dsp:sp>
    <dsp:sp modelId="{763E4C27-E4ED-4A9B-81DC-1C02CED0D0D2}">
      <dsp:nvSpPr>
        <dsp:cNvPr id="0" name=""/>
        <dsp:cNvSpPr/>
      </dsp:nvSpPr>
      <dsp:spPr>
        <a:xfrm>
          <a:off x="0" y="1457967"/>
          <a:ext cx="6900512" cy="11645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A0029-54E4-466A-BC93-2F60F2193FC6}">
      <dsp:nvSpPr>
        <dsp:cNvPr id="0" name=""/>
        <dsp:cNvSpPr/>
      </dsp:nvSpPr>
      <dsp:spPr>
        <a:xfrm>
          <a:off x="352272" y="1719988"/>
          <a:ext cx="640494" cy="640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F36579-2653-4B11-B074-FAA3C27646AF}">
      <dsp:nvSpPr>
        <dsp:cNvPr id="0" name=""/>
        <dsp:cNvSpPr/>
      </dsp:nvSpPr>
      <dsp:spPr>
        <a:xfrm>
          <a:off x="1345038" y="145796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844550">
            <a:lnSpc>
              <a:spcPct val="90000"/>
            </a:lnSpc>
            <a:spcBef>
              <a:spcPct val="0"/>
            </a:spcBef>
            <a:spcAft>
              <a:spcPct val="35000"/>
            </a:spcAft>
            <a:buNone/>
          </a:pPr>
          <a:r>
            <a:rPr lang="en-IN" sz="1900" b="1" kern="1200"/>
            <a:t>Promote products: </a:t>
          </a:r>
          <a:r>
            <a:rPr lang="en-IN" sz="1900" kern="1200"/>
            <a:t>Promote the benefits of using various banking products. Make customers understand the value of using multiple products.</a:t>
          </a:r>
          <a:endParaRPr lang="en-US" sz="1900" kern="1200"/>
        </a:p>
      </dsp:txBody>
      <dsp:txXfrm>
        <a:off x="1345038" y="1457967"/>
        <a:ext cx="5555473" cy="1164535"/>
      </dsp:txXfrm>
    </dsp:sp>
    <dsp:sp modelId="{DFE3B595-BE68-4D15-8532-43A964A4526A}">
      <dsp:nvSpPr>
        <dsp:cNvPr id="0" name=""/>
        <dsp:cNvSpPr/>
      </dsp:nvSpPr>
      <dsp:spPr>
        <a:xfrm>
          <a:off x="0" y="2913637"/>
          <a:ext cx="6900512" cy="11645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1B95C-811F-4CD3-AA63-6E0D42C105D9}">
      <dsp:nvSpPr>
        <dsp:cNvPr id="0" name=""/>
        <dsp:cNvSpPr/>
      </dsp:nvSpPr>
      <dsp:spPr>
        <a:xfrm>
          <a:off x="352272" y="3175658"/>
          <a:ext cx="640494" cy="64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E2377-60C9-4DC5-A4F2-93BA1F79A06F}">
      <dsp:nvSpPr>
        <dsp:cNvPr id="0" name=""/>
        <dsp:cNvSpPr/>
      </dsp:nvSpPr>
      <dsp:spPr>
        <a:xfrm>
          <a:off x="1345038" y="291363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844550">
            <a:lnSpc>
              <a:spcPct val="90000"/>
            </a:lnSpc>
            <a:spcBef>
              <a:spcPct val="0"/>
            </a:spcBef>
            <a:spcAft>
              <a:spcPct val="35000"/>
            </a:spcAft>
            <a:buNone/>
          </a:pPr>
          <a:r>
            <a:rPr lang="en-IN" sz="1900" b="1" kern="1200"/>
            <a:t>Targeted Campaigns:</a:t>
          </a:r>
          <a:r>
            <a:rPr lang="en-IN" sz="1900" kern="1200"/>
            <a:t> Try to understand spending habit of single product using customers .</a:t>
          </a:r>
          <a:endParaRPr lang="en-US" sz="1900" kern="1200"/>
        </a:p>
      </dsp:txBody>
      <dsp:txXfrm>
        <a:off x="1345038" y="2913637"/>
        <a:ext cx="5555473" cy="1164535"/>
      </dsp:txXfrm>
    </dsp:sp>
    <dsp:sp modelId="{9B0902D1-0E57-4721-933F-5B98AEBB0438}">
      <dsp:nvSpPr>
        <dsp:cNvPr id="0" name=""/>
        <dsp:cNvSpPr/>
      </dsp:nvSpPr>
      <dsp:spPr>
        <a:xfrm>
          <a:off x="0" y="4369307"/>
          <a:ext cx="6900512" cy="11645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DA2F6-FB72-4AA8-8A74-33BDFE5FF34E}">
      <dsp:nvSpPr>
        <dsp:cNvPr id="0" name=""/>
        <dsp:cNvSpPr/>
      </dsp:nvSpPr>
      <dsp:spPr>
        <a:xfrm>
          <a:off x="352272" y="4631327"/>
          <a:ext cx="640494" cy="640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52EFA8-3F8E-4A16-9F5E-0295DCD9B276}">
      <dsp:nvSpPr>
        <dsp:cNvPr id="0" name=""/>
        <dsp:cNvSpPr/>
      </dsp:nvSpPr>
      <dsp:spPr>
        <a:xfrm>
          <a:off x="1345038" y="436930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844550">
            <a:lnSpc>
              <a:spcPct val="90000"/>
            </a:lnSpc>
            <a:spcBef>
              <a:spcPct val="0"/>
            </a:spcBef>
            <a:spcAft>
              <a:spcPct val="35000"/>
            </a:spcAft>
            <a:buNone/>
          </a:pPr>
          <a:r>
            <a:rPr lang="en-IN" sz="1900" kern="1200"/>
            <a:t>Target these customers with personalized offer. Use advanced analytics to provide these customers with personalized offer.</a:t>
          </a:r>
          <a:endParaRPr lang="en-US" sz="1900" kern="1200"/>
        </a:p>
      </dsp:txBody>
      <dsp:txXfrm>
        <a:off x="1345038" y="4369307"/>
        <a:ext cx="5555473" cy="11645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335FC-5016-4BF6-BE5D-6069D5670E05}">
      <dsp:nvSpPr>
        <dsp:cNvPr id="0" name=""/>
        <dsp:cNvSpPr/>
      </dsp:nvSpPr>
      <dsp:spPr>
        <a:xfrm>
          <a:off x="0" y="23236"/>
          <a:ext cx="6666833" cy="4668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Analysis:</a:t>
          </a:r>
          <a:endParaRPr lang="en-US" sz="1900" kern="1200"/>
        </a:p>
      </dsp:txBody>
      <dsp:txXfrm>
        <a:off x="22789" y="46025"/>
        <a:ext cx="6621255" cy="421252"/>
      </dsp:txXfrm>
    </dsp:sp>
    <dsp:sp modelId="{00575DCA-D377-4A99-9E41-2FB87979BBF0}">
      <dsp:nvSpPr>
        <dsp:cNvPr id="0" name=""/>
        <dsp:cNvSpPr/>
      </dsp:nvSpPr>
      <dsp:spPr>
        <a:xfrm>
          <a:off x="0" y="544786"/>
          <a:ext cx="6666833" cy="466830"/>
        </a:xfrm>
        <a:prstGeom prst="roundRect">
          <a:avLst/>
        </a:prstGeom>
        <a:gradFill rotWithShape="0">
          <a:gsLst>
            <a:gs pos="0">
              <a:schemeClr val="accent5">
                <a:hueOff val="-3038037"/>
                <a:satOff val="-207"/>
                <a:lumOff val="490"/>
                <a:alphaOff val="0"/>
                <a:satMod val="103000"/>
                <a:lumMod val="102000"/>
                <a:tint val="94000"/>
              </a:schemeClr>
            </a:gs>
            <a:gs pos="50000">
              <a:schemeClr val="accent5">
                <a:hueOff val="-3038037"/>
                <a:satOff val="-207"/>
                <a:lumOff val="490"/>
                <a:alphaOff val="0"/>
                <a:satMod val="110000"/>
                <a:lumMod val="100000"/>
                <a:shade val="100000"/>
              </a:schemeClr>
            </a:gs>
            <a:gs pos="100000">
              <a:schemeClr val="accent5">
                <a:hueOff val="-3038037"/>
                <a:satOff val="-207"/>
                <a:lumOff val="4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Product Usage and Churn</a:t>
          </a:r>
          <a:r>
            <a:rPr lang="en-US" sz="1900" b="0" i="0" kern="1200"/>
            <a:t>:</a:t>
          </a:r>
          <a:endParaRPr lang="en-US" sz="1900" kern="1200"/>
        </a:p>
      </dsp:txBody>
      <dsp:txXfrm>
        <a:off x="22789" y="567575"/>
        <a:ext cx="6621255" cy="421252"/>
      </dsp:txXfrm>
    </dsp:sp>
    <dsp:sp modelId="{9CCD0D50-CF28-4543-B862-2261717A0B94}">
      <dsp:nvSpPr>
        <dsp:cNvPr id="0" name=""/>
        <dsp:cNvSpPr/>
      </dsp:nvSpPr>
      <dsp:spPr>
        <a:xfrm>
          <a:off x="0" y="1011616"/>
          <a:ext cx="6666833"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Customers using only one product have the highest churn rate.</a:t>
          </a:r>
          <a:endParaRPr lang="en-US" sz="1500" kern="1200"/>
        </a:p>
        <a:p>
          <a:pPr marL="114300" lvl="1" indent="-114300" algn="l" defTabSz="666750">
            <a:lnSpc>
              <a:spcPct val="90000"/>
            </a:lnSpc>
            <a:spcBef>
              <a:spcPct val="0"/>
            </a:spcBef>
            <a:spcAft>
              <a:spcPct val="20000"/>
            </a:spcAft>
            <a:buChar char="•"/>
          </a:pPr>
          <a:r>
            <a:rPr lang="en-US" sz="1500" b="0" i="0" kern="1200"/>
            <a:t>Churn rate decreases as the number of products used increases.</a:t>
          </a:r>
          <a:endParaRPr lang="en-US" sz="1500" kern="1200"/>
        </a:p>
        <a:p>
          <a:pPr marL="114300" lvl="1" indent="-114300" algn="l" defTabSz="666750">
            <a:lnSpc>
              <a:spcPct val="90000"/>
            </a:lnSpc>
            <a:spcBef>
              <a:spcPct val="0"/>
            </a:spcBef>
            <a:spcAft>
              <a:spcPct val="20000"/>
            </a:spcAft>
            <a:buChar char="•"/>
          </a:pPr>
          <a:r>
            <a:rPr lang="en-US" sz="1500" b="0" i="0" kern="1200"/>
            <a:t>Multiple product users find more value in their relationship with the bank.</a:t>
          </a:r>
          <a:endParaRPr lang="en-US" sz="1500" kern="1200"/>
        </a:p>
      </dsp:txBody>
      <dsp:txXfrm>
        <a:off x="0" y="1011616"/>
        <a:ext cx="6666833" cy="786599"/>
      </dsp:txXfrm>
    </dsp:sp>
    <dsp:sp modelId="{3CE66E6E-C488-4B3D-AE77-EE870C2DBE9C}">
      <dsp:nvSpPr>
        <dsp:cNvPr id="0" name=""/>
        <dsp:cNvSpPr/>
      </dsp:nvSpPr>
      <dsp:spPr>
        <a:xfrm>
          <a:off x="0" y="1798216"/>
          <a:ext cx="6666833" cy="46683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Age and Churn</a:t>
          </a:r>
          <a:r>
            <a:rPr lang="en-US" sz="1900" b="0" i="0" kern="1200"/>
            <a:t>:</a:t>
          </a:r>
          <a:endParaRPr lang="en-US" sz="1900" kern="1200"/>
        </a:p>
      </dsp:txBody>
      <dsp:txXfrm>
        <a:off x="22789" y="1821005"/>
        <a:ext cx="6621255" cy="421252"/>
      </dsp:txXfrm>
    </dsp:sp>
    <dsp:sp modelId="{17F3A2A5-8489-4186-85C9-0D9B314B36FC}">
      <dsp:nvSpPr>
        <dsp:cNvPr id="0" name=""/>
        <dsp:cNvSpPr/>
      </dsp:nvSpPr>
      <dsp:spPr>
        <a:xfrm>
          <a:off x="0" y="2265046"/>
          <a:ext cx="6666833"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Old customers have the highest churn rate.</a:t>
          </a:r>
          <a:endParaRPr lang="en-US" sz="1500" kern="1200"/>
        </a:p>
        <a:p>
          <a:pPr marL="114300" lvl="1" indent="-114300" algn="l" defTabSz="666750">
            <a:lnSpc>
              <a:spcPct val="90000"/>
            </a:lnSpc>
            <a:spcBef>
              <a:spcPct val="0"/>
            </a:spcBef>
            <a:spcAft>
              <a:spcPct val="20000"/>
            </a:spcAft>
            <a:buChar char="•"/>
          </a:pPr>
          <a:r>
            <a:rPr lang="en-US" sz="1500" b="0" i="0" kern="1200"/>
            <a:t>Middle-aged customers have a lower churn rate than old customers but higher than young customers.</a:t>
          </a:r>
          <a:endParaRPr lang="en-US" sz="1500" kern="1200"/>
        </a:p>
        <a:p>
          <a:pPr marL="114300" lvl="1" indent="-114300" algn="l" defTabSz="666750">
            <a:lnSpc>
              <a:spcPct val="90000"/>
            </a:lnSpc>
            <a:spcBef>
              <a:spcPct val="0"/>
            </a:spcBef>
            <a:spcAft>
              <a:spcPct val="20000"/>
            </a:spcAft>
            <a:buChar char="•"/>
          </a:pPr>
          <a:r>
            <a:rPr lang="en-US" sz="1500" b="0" i="0" kern="1200"/>
            <a:t>Young customers have the lowest churn rate.</a:t>
          </a:r>
          <a:endParaRPr lang="en-US" sz="1500" kern="1200"/>
        </a:p>
      </dsp:txBody>
      <dsp:txXfrm>
        <a:off x="0" y="2265046"/>
        <a:ext cx="6666833" cy="983250"/>
      </dsp:txXfrm>
    </dsp:sp>
    <dsp:sp modelId="{11A06877-DD45-4C67-B730-358F950CA26C}">
      <dsp:nvSpPr>
        <dsp:cNvPr id="0" name=""/>
        <dsp:cNvSpPr/>
      </dsp:nvSpPr>
      <dsp:spPr>
        <a:xfrm>
          <a:off x="0" y="3248296"/>
          <a:ext cx="6666833" cy="466830"/>
        </a:xfrm>
        <a:prstGeom prst="roundRect">
          <a:avLst/>
        </a:prstGeom>
        <a:gradFill rotWithShape="0">
          <a:gsLst>
            <a:gs pos="0">
              <a:schemeClr val="accent5">
                <a:hueOff val="-9114112"/>
                <a:satOff val="-620"/>
                <a:lumOff val="1471"/>
                <a:alphaOff val="0"/>
                <a:satMod val="103000"/>
                <a:lumMod val="102000"/>
                <a:tint val="94000"/>
              </a:schemeClr>
            </a:gs>
            <a:gs pos="50000">
              <a:schemeClr val="accent5">
                <a:hueOff val="-9114112"/>
                <a:satOff val="-620"/>
                <a:lumOff val="1471"/>
                <a:alphaOff val="0"/>
                <a:satMod val="110000"/>
                <a:lumMod val="100000"/>
                <a:shade val="100000"/>
              </a:schemeClr>
            </a:gs>
            <a:gs pos="100000">
              <a:schemeClr val="accent5">
                <a:hueOff val="-9114112"/>
                <a:satOff val="-620"/>
                <a:lumOff val="1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Credit Card Holders and Churn</a:t>
          </a:r>
          <a:r>
            <a:rPr lang="en-US" sz="1900" b="0" i="0" kern="1200"/>
            <a:t>:</a:t>
          </a:r>
          <a:endParaRPr lang="en-US" sz="1900" kern="1200"/>
        </a:p>
      </dsp:txBody>
      <dsp:txXfrm>
        <a:off x="22789" y="3271085"/>
        <a:ext cx="6621255" cy="421252"/>
      </dsp:txXfrm>
    </dsp:sp>
    <dsp:sp modelId="{1F9D7766-1820-455C-A20B-A37DDFE01B32}">
      <dsp:nvSpPr>
        <dsp:cNvPr id="0" name=""/>
        <dsp:cNvSpPr/>
      </dsp:nvSpPr>
      <dsp:spPr>
        <a:xfrm>
          <a:off x="0" y="3715126"/>
          <a:ext cx="6666833"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69.91% of churned customers are credit card holders.</a:t>
          </a:r>
          <a:endParaRPr lang="en-US" sz="1500" kern="1200"/>
        </a:p>
        <a:p>
          <a:pPr marL="114300" lvl="1" indent="-114300" algn="l" defTabSz="666750">
            <a:lnSpc>
              <a:spcPct val="90000"/>
            </a:lnSpc>
            <a:spcBef>
              <a:spcPct val="0"/>
            </a:spcBef>
            <a:spcAft>
              <a:spcPct val="20000"/>
            </a:spcAft>
            <a:buChar char="•"/>
          </a:pPr>
          <a:r>
            <a:rPr lang="en-US" sz="1500" b="0" i="0" kern="1200"/>
            <a:t>Holding a credit card significantly impacts churn.</a:t>
          </a:r>
          <a:endParaRPr lang="en-US" sz="1500" kern="1200"/>
        </a:p>
      </dsp:txBody>
      <dsp:txXfrm>
        <a:off x="0" y="3715126"/>
        <a:ext cx="6666833" cy="521122"/>
      </dsp:txXfrm>
    </dsp:sp>
    <dsp:sp modelId="{41F854B5-5160-44A1-9F23-784D66C74274}">
      <dsp:nvSpPr>
        <dsp:cNvPr id="0" name=""/>
        <dsp:cNvSpPr/>
      </dsp:nvSpPr>
      <dsp:spPr>
        <a:xfrm>
          <a:off x="0" y="4236248"/>
          <a:ext cx="6666833" cy="46683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Credit Rating and Churn</a:t>
          </a:r>
          <a:r>
            <a:rPr lang="en-US" sz="1900" b="0" i="0" kern="1200"/>
            <a:t>:</a:t>
          </a:r>
          <a:endParaRPr lang="en-US" sz="1900" kern="1200"/>
        </a:p>
      </dsp:txBody>
      <dsp:txXfrm>
        <a:off x="22789" y="4259037"/>
        <a:ext cx="6621255" cy="421252"/>
      </dsp:txXfrm>
    </dsp:sp>
    <dsp:sp modelId="{3F7EFB9A-A89A-4B86-A7E4-D68BF5D2BE04}">
      <dsp:nvSpPr>
        <dsp:cNvPr id="0" name=""/>
        <dsp:cNvSpPr/>
      </dsp:nvSpPr>
      <dsp:spPr>
        <a:xfrm>
          <a:off x="0" y="4703078"/>
          <a:ext cx="6666833"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Customers with poor credit ratings have the highest churn rate (23.64%).</a:t>
          </a:r>
          <a:endParaRPr lang="en-US" sz="1500" kern="1200"/>
        </a:p>
        <a:p>
          <a:pPr marL="114300" lvl="1" indent="-114300" algn="l" defTabSz="666750">
            <a:lnSpc>
              <a:spcPct val="90000"/>
            </a:lnSpc>
            <a:spcBef>
              <a:spcPct val="0"/>
            </a:spcBef>
            <a:spcAft>
              <a:spcPct val="20000"/>
            </a:spcAft>
            <a:buChar char="•"/>
          </a:pPr>
          <a:r>
            <a:rPr lang="en-US" sz="1500" b="0" i="0" kern="1200"/>
            <a:t>Customers with fair credit ratings have the second highest churn rate (21.17%).</a:t>
          </a:r>
          <a:endParaRPr lang="en-US" sz="1500" kern="1200"/>
        </a:p>
      </dsp:txBody>
      <dsp:txXfrm>
        <a:off x="0" y="4703078"/>
        <a:ext cx="6666833" cy="7276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46D6B-B76C-477B-84A9-BE3B18926348}">
      <dsp:nvSpPr>
        <dsp:cNvPr id="0" name=""/>
        <dsp:cNvSpPr/>
      </dsp:nvSpPr>
      <dsp:spPr>
        <a:xfrm>
          <a:off x="0" y="28242"/>
          <a:ext cx="6666833" cy="4422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Recommendations:</a:t>
          </a:r>
          <a:endParaRPr lang="en-US" sz="1800" kern="1200"/>
        </a:p>
      </dsp:txBody>
      <dsp:txXfrm>
        <a:off x="21589" y="49831"/>
        <a:ext cx="6623655" cy="399082"/>
      </dsp:txXfrm>
    </dsp:sp>
    <dsp:sp modelId="{2CCC1B65-F0EB-4281-AFC2-C627432BC77B}">
      <dsp:nvSpPr>
        <dsp:cNvPr id="0" name=""/>
        <dsp:cNvSpPr/>
      </dsp:nvSpPr>
      <dsp:spPr>
        <a:xfrm>
          <a:off x="0" y="522342"/>
          <a:ext cx="6666833" cy="442260"/>
        </a:xfrm>
        <a:prstGeom prst="round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Targeted Product Bundles</a:t>
          </a:r>
          <a:r>
            <a:rPr lang="en-US" sz="1800" b="0" i="0" kern="1200"/>
            <a:t>:</a:t>
          </a:r>
          <a:endParaRPr lang="en-US" sz="1800" kern="1200"/>
        </a:p>
      </dsp:txBody>
      <dsp:txXfrm>
        <a:off x="21589" y="543931"/>
        <a:ext cx="6623655" cy="399082"/>
      </dsp:txXfrm>
    </dsp:sp>
    <dsp:sp modelId="{EC732C38-7C32-47D1-866C-C15FDA6D6565}">
      <dsp:nvSpPr>
        <dsp:cNvPr id="0" name=""/>
        <dsp:cNvSpPr/>
      </dsp:nvSpPr>
      <dsp:spPr>
        <a:xfrm>
          <a:off x="0" y="964602"/>
          <a:ext cx="6666833"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a:t>Develop tailored bundles for specific customer segments to highlight added benefits and cost savings.</a:t>
          </a:r>
          <a:endParaRPr lang="en-US" sz="1400" kern="1200"/>
        </a:p>
      </dsp:txBody>
      <dsp:txXfrm>
        <a:off x="0" y="964602"/>
        <a:ext cx="6666833" cy="437805"/>
      </dsp:txXfrm>
    </dsp:sp>
    <dsp:sp modelId="{9F0DD8A7-9A0F-467D-96AE-150BAFC947B2}">
      <dsp:nvSpPr>
        <dsp:cNvPr id="0" name=""/>
        <dsp:cNvSpPr/>
      </dsp:nvSpPr>
      <dsp:spPr>
        <a:xfrm>
          <a:off x="0" y="1402407"/>
          <a:ext cx="6666833" cy="442260"/>
        </a:xfrm>
        <a:prstGeom prst="round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Promote Products</a:t>
          </a:r>
          <a:r>
            <a:rPr lang="en-US" sz="1800" b="0" i="0" kern="1200"/>
            <a:t>:</a:t>
          </a:r>
          <a:endParaRPr lang="en-US" sz="1800" kern="1200"/>
        </a:p>
      </dsp:txBody>
      <dsp:txXfrm>
        <a:off x="21589" y="1423996"/>
        <a:ext cx="6623655" cy="399082"/>
      </dsp:txXfrm>
    </dsp:sp>
    <dsp:sp modelId="{9B933C03-F413-4FED-9366-31A8280888EE}">
      <dsp:nvSpPr>
        <dsp:cNvPr id="0" name=""/>
        <dsp:cNvSpPr/>
      </dsp:nvSpPr>
      <dsp:spPr>
        <a:xfrm>
          <a:off x="0" y="1844667"/>
          <a:ext cx="6666833"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a:t>Promote the benefits of using various banking products to make customers understand the value of using multiple products.</a:t>
          </a:r>
          <a:endParaRPr lang="en-US" sz="1400" kern="1200"/>
        </a:p>
      </dsp:txBody>
      <dsp:txXfrm>
        <a:off x="0" y="1844667"/>
        <a:ext cx="6666833" cy="437805"/>
      </dsp:txXfrm>
    </dsp:sp>
    <dsp:sp modelId="{3DE771BC-3217-491D-A6DE-90A003A02CE5}">
      <dsp:nvSpPr>
        <dsp:cNvPr id="0" name=""/>
        <dsp:cNvSpPr/>
      </dsp:nvSpPr>
      <dsp:spPr>
        <a:xfrm>
          <a:off x="0" y="2282472"/>
          <a:ext cx="6666833" cy="442260"/>
        </a:xfrm>
        <a:prstGeom prst="round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Targeted Campaigns</a:t>
          </a:r>
          <a:r>
            <a:rPr lang="en-US" sz="1800" b="0" i="0" kern="1200"/>
            <a:t>:</a:t>
          </a:r>
          <a:endParaRPr lang="en-US" sz="1800" kern="1200"/>
        </a:p>
      </dsp:txBody>
      <dsp:txXfrm>
        <a:off x="21589" y="2304061"/>
        <a:ext cx="6623655" cy="399082"/>
      </dsp:txXfrm>
    </dsp:sp>
    <dsp:sp modelId="{35FA2DEE-70BE-4896-8058-C100ACD9E7E2}">
      <dsp:nvSpPr>
        <dsp:cNvPr id="0" name=""/>
        <dsp:cNvSpPr/>
      </dsp:nvSpPr>
      <dsp:spPr>
        <a:xfrm>
          <a:off x="0" y="2724732"/>
          <a:ext cx="6666833"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a:t>Understand the spending habits of single-product users and target them with personalized offers using advanced analytics.</a:t>
          </a:r>
          <a:endParaRPr lang="en-US" sz="1400" kern="1200"/>
        </a:p>
      </dsp:txBody>
      <dsp:txXfrm>
        <a:off x="0" y="2724732"/>
        <a:ext cx="6666833" cy="437805"/>
      </dsp:txXfrm>
    </dsp:sp>
    <dsp:sp modelId="{74887E15-3695-4252-9614-A31911D73CF8}">
      <dsp:nvSpPr>
        <dsp:cNvPr id="0" name=""/>
        <dsp:cNvSpPr/>
      </dsp:nvSpPr>
      <dsp:spPr>
        <a:xfrm>
          <a:off x="0" y="3162537"/>
          <a:ext cx="6666833" cy="442260"/>
        </a:xfrm>
        <a:prstGeom prst="round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Personalized Offers and Services</a:t>
          </a:r>
          <a:r>
            <a:rPr lang="en-US" sz="1800" b="0" i="0" kern="1200"/>
            <a:t>:</a:t>
          </a:r>
          <a:endParaRPr lang="en-US" sz="1800" kern="1200"/>
        </a:p>
      </dsp:txBody>
      <dsp:txXfrm>
        <a:off x="21589" y="3184126"/>
        <a:ext cx="6623655" cy="399082"/>
      </dsp:txXfrm>
    </dsp:sp>
    <dsp:sp modelId="{F2DDB652-A461-4EEF-BC83-5DA316E35D58}">
      <dsp:nvSpPr>
        <dsp:cNvPr id="0" name=""/>
        <dsp:cNvSpPr/>
      </dsp:nvSpPr>
      <dsp:spPr>
        <a:xfrm>
          <a:off x="0" y="3604797"/>
          <a:ext cx="666683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a:t>Develop highly personalized product bundles for different customer segments.</a:t>
          </a:r>
          <a:endParaRPr lang="en-US" sz="1400" kern="1200"/>
        </a:p>
        <a:p>
          <a:pPr marL="114300" lvl="1" indent="-114300" algn="l" defTabSz="622300">
            <a:lnSpc>
              <a:spcPct val="90000"/>
            </a:lnSpc>
            <a:spcBef>
              <a:spcPct val="0"/>
            </a:spcBef>
            <a:spcAft>
              <a:spcPct val="20000"/>
            </a:spcAft>
            <a:buChar char="•"/>
          </a:pPr>
          <a:r>
            <a:rPr lang="en-US" sz="1400" b="0" i="0" kern="1200"/>
            <a:t>Provide exclusive discounts or financial incentives for customers who purchase multiple products.</a:t>
          </a:r>
          <a:endParaRPr lang="en-US" sz="1400" kern="1200"/>
        </a:p>
      </dsp:txBody>
      <dsp:txXfrm>
        <a:off x="0" y="3604797"/>
        <a:ext cx="6666833" cy="689310"/>
      </dsp:txXfrm>
    </dsp:sp>
    <dsp:sp modelId="{06CD44FB-AF8B-4127-AE10-1345786D6161}">
      <dsp:nvSpPr>
        <dsp:cNvPr id="0" name=""/>
        <dsp:cNvSpPr/>
      </dsp:nvSpPr>
      <dsp:spPr>
        <a:xfrm>
          <a:off x="0" y="4294107"/>
          <a:ext cx="6666833" cy="44226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Targeted Marketing and Communication</a:t>
          </a:r>
          <a:r>
            <a:rPr lang="en-US" sz="1800" b="0" i="0" kern="1200"/>
            <a:t>:</a:t>
          </a:r>
          <a:endParaRPr lang="en-US" sz="1800" kern="1200"/>
        </a:p>
      </dsp:txBody>
      <dsp:txXfrm>
        <a:off x="21589" y="4315696"/>
        <a:ext cx="6623655" cy="399082"/>
      </dsp:txXfrm>
    </dsp:sp>
    <dsp:sp modelId="{871E9C0A-912B-4AF7-8FB2-D162377FAF17}">
      <dsp:nvSpPr>
        <dsp:cNvPr id="0" name=""/>
        <dsp:cNvSpPr/>
      </dsp:nvSpPr>
      <dsp:spPr>
        <a:xfrm>
          <a:off x="0" y="4736367"/>
          <a:ext cx="666683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a:t>Design marketing campaigns tailored to the financial needs and goals of different age groups.</a:t>
          </a:r>
          <a:endParaRPr lang="en-US" sz="1400" kern="1200"/>
        </a:p>
        <a:p>
          <a:pPr marL="114300" lvl="1" indent="-114300" algn="l" defTabSz="622300">
            <a:lnSpc>
              <a:spcPct val="90000"/>
            </a:lnSpc>
            <a:spcBef>
              <a:spcPct val="0"/>
            </a:spcBef>
            <a:spcAft>
              <a:spcPct val="20000"/>
            </a:spcAft>
            <a:buChar char="•"/>
          </a:pPr>
          <a:r>
            <a:rPr lang="en-US" sz="1400" b="0" i="0" kern="1200"/>
            <a:t>Use data-driven insights to personalize messaging across various channels.</a:t>
          </a:r>
          <a:endParaRPr lang="en-US" sz="1400" kern="1200"/>
        </a:p>
      </dsp:txBody>
      <dsp:txXfrm>
        <a:off x="0" y="4736367"/>
        <a:ext cx="6666833" cy="68931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2944-453B-A9F6-EA76-D189A7B057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4127EF-FB8D-843E-BF06-54692FD50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9EF3AC-CF9F-48F7-2929-F44B5579540E}"/>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5" name="Footer Placeholder 4">
            <a:extLst>
              <a:ext uri="{FF2B5EF4-FFF2-40B4-BE49-F238E27FC236}">
                <a16:creationId xmlns:a16="http://schemas.microsoft.com/office/drawing/2014/main" id="{569F44F8-67C9-D737-F50F-354EEFDA7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EB7CF8-048B-B570-59A4-F41F560B08FD}"/>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265513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970B-5E2F-3D81-B021-5ADEDA0A19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92DD2-DF8B-5D42-B60A-AE4EAC0301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C1423-2C6F-7DF2-CCFA-5592822116CA}"/>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5" name="Footer Placeholder 4">
            <a:extLst>
              <a:ext uri="{FF2B5EF4-FFF2-40B4-BE49-F238E27FC236}">
                <a16:creationId xmlns:a16="http://schemas.microsoft.com/office/drawing/2014/main" id="{3371DFC8-601E-88E9-6BFA-E626F5E3A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13B50-9428-EEEC-F2C3-2BD16937D41E}"/>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405327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AE84F-1E4B-4FDA-AC93-3CE2B5C0E2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BC6F6E-B588-B3B4-2A3A-62B25C3EA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CC937-E077-566F-E324-F494FE704251}"/>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5" name="Footer Placeholder 4">
            <a:extLst>
              <a:ext uri="{FF2B5EF4-FFF2-40B4-BE49-F238E27FC236}">
                <a16:creationId xmlns:a16="http://schemas.microsoft.com/office/drawing/2014/main" id="{9F712EC3-CC1B-AFA7-0422-30D86F02D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718E1-B257-CE93-9AD1-322DECF44758}"/>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155253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12F0-2E62-B38E-946E-AEAAA1EE8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B233AC-5FAD-FB5D-8832-0F39FA043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3B347-1A4C-1030-060C-CF5B66447C80}"/>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5" name="Footer Placeholder 4">
            <a:extLst>
              <a:ext uri="{FF2B5EF4-FFF2-40B4-BE49-F238E27FC236}">
                <a16:creationId xmlns:a16="http://schemas.microsoft.com/office/drawing/2014/main" id="{23ED8239-4AAD-3A0A-89D8-90BBA79C8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FCA58-B527-8251-A4D4-65C9A0CDDD60}"/>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380662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3A5E-4E2E-CC38-5727-CCF21FC87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FF2F61-7B74-7F50-555C-857D413796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D7F47-D638-40EB-1090-AC754B233884}"/>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5" name="Footer Placeholder 4">
            <a:extLst>
              <a:ext uri="{FF2B5EF4-FFF2-40B4-BE49-F238E27FC236}">
                <a16:creationId xmlns:a16="http://schemas.microsoft.com/office/drawing/2014/main" id="{9CA17A9D-D940-0C95-A13E-F30DC3390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C0EB2-D75B-F3D5-0186-73E62E178206}"/>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164634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36A3-5B10-1F06-44D4-9A943D30E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D03EAF-01A1-A663-16D3-2B874E8A3A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10815A-4F5B-BA87-ACB9-F63DECD433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5C3650-45C6-4FC9-8D66-DF154FDB2BFD}"/>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6" name="Footer Placeholder 5">
            <a:extLst>
              <a:ext uri="{FF2B5EF4-FFF2-40B4-BE49-F238E27FC236}">
                <a16:creationId xmlns:a16="http://schemas.microsoft.com/office/drawing/2014/main" id="{00C6AB97-A8F7-DC23-5B10-EC932B5440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07CC06-8D4B-2A4E-689C-46C35AA7DA35}"/>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276756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2591-006F-0539-A042-CC28ED08A6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D924B-B5A6-E151-CD71-6951BC8F9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D792-E652-4210-0378-A39B6E2A6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ED3263-8A5D-97BF-3F98-D0455EEF6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962DC-78E2-A707-C8DB-38FEF72784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ED9D1C-1664-ADD6-5CA3-05C6D5570B1B}"/>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8" name="Footer Placeholder 7">
            <a:extLst>
              <a:ext uri="{FF2B5EF4-FFF2-40B4-BE49-F238E27FC236}">
                <a16:creationId xmlns:a16="http://schemas.microsoft.com/office/drawing/2014/main" id="{974F4058-61C2-C2EF-6C16-03DCD946BD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41BB90-4F8F-D831-7E0D-03658EE81191}"/>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109030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386E-73D6-3495-51B5-CF8E65C5BE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6AF1AB-B11C-3770-2CE5-6F3EDE4DD101}"/>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4" name="Footer Placeholder 3">
            <a:extLst>
              <a:ext uri="{FF2B5EF4-FFF2-40B4-BE49-F238E27FC236}">
                <a16:creationId xmlns:a16="http://schemas.microsoft.com/office/drawing/2014/main" id="{F21E6C95-05B8-082D-83A7-5AEAA9272D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3C88C2-E4E3-D175-4EBC-B315C9E9EFC9}"/>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180872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138DCE-2A39-A26E-1376-36A32A385EDC}"/>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3" name="Footer Placeholder 2">
            <a:extLst>
              <a:ext uri="{FF2B5EF4-FFF2-40B4-BE49-F238E27FC236}">
                <a16:creationId xmlns:a16="http://schemas.microsoft.com/office/drawing/2014/main" id="{5ABCCF55-CDBA-4D68-7773-40CDC1581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CDA898-9F62-47DC-61A0-3C35F9F28035}"/>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117667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19B-3B55-EF95-27E4-D28D3D759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3BD19A-442B-6014-BE40-0959D7E3B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58D841-C4D0-DEFC-235F-845C5B5A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D97D5-AF2F-95D4-39CF-A16EC230D8A5}"/>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6" name="Footer Placeholder 5">
            <a:extLst>
              <a:ext uri="{FF2B5EF4-FFF2-40B4-BE49-F238E27FC236}">
                <a16:creationId xmlns:a16="http://schemas.microsoft.com/office/drawing/2014/main" id="{FD7AA0D7-76C4-A277-1A3C-203EA33F08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A5E39-85A4-9005-161B-5F84DAC857FE}"/>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317268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B829-B033-C4F0-D787-00D434B10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6C9CC2-44A5-E851-C7EB-E320E3C48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A69F06-F524-5F2D-F882-07AFB4986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7247D-2CCE-9ADF-C370-93AFB67FEDA6}"/>
              </a:ext>
            </a:extLst>
          </p:cNvPr>
          <p:cNvSpPr>
            <a:spLocks noGrp="1"/>
          </p:cNvSpPr>
          <p:nvPr>
            <p:ph type="dt" sz="half" idx="10"/>
          </p:nvPr>
        </p:nvSpPr>
        <p:spPr/>
        <p:txBody>
          <a:bodyPr/>
          <a:lstStyle/>
          <a:p>
            <a:fld id="{ECA969DA-1F5C-4EB5-9853-CEB3B05F6C69}" type="datetimeFigureOut">
              <a:rPr lang="en-IN" smtClean="0"/>
              <a:t>04-10-2024</a:t>
            </a:fld>
            <a:endParaRPr lang="en-IN"/>
          </a:p>
        </p:txBody>
      </p:sp>
      <p:sp>
        <p:nvSpPr>
          <p:cNvPr id="6" name="Footer Placeholder 5">
            <a:extLst>
              <a:ext uri="{FF2B5EF4-FFF2-40B4-BE49-F238E27FC236}">
                <a16:creationId xmlns:a16="http://schemas.microsoft.com/office/drawing/2014/main" id="{A3916944-85F1-B41D-3E00-23513A2E2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D19F8-73CA-76B9-F544-8B5BDF0D89DD}"/>
              </a:ext>
            </a:extLst>
          </p:cNvPr>
          <p:cNvSpPr>
            <a:spLocks noGrp="1"/>
          </p:cNvSpPr>
          <p:nvPr>
            <p:ph type="sldNum" sz="quarter" idx="12"/>
          </p:nvPr>
        </p:nvSpPr>
        <p:spPr/>
        <p:txBody>
          <a:bodyPr/>
          <a:lstStyle/>
          <a:p>
            <a:fld id="{CF1C11C6-E2D3-46F8-868B-D0E30F7F6215}" type="slidenum">
              <a:rPr lang="en-IN" smtClean="0"/>
              <a:t>‹#›</a:t>
            </a:fld>
            <a:endParaRPr lang="en-IN"/>
          </a:p>
        </p:txBody>
      </p:sp>
    </p:spTree>
    <p:extLst>
      <p:ext uri="{BB962C8B-B14F-4D97-AF65-F5344CB8AC3E}">
        <p14:creationId xmlns:p14="http://schemas.microsoft.com/office/powerpoint/2010/main" val="84833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3A9D8-3B77-E13F-DACC-5FDEC23B7D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6D9F21-99A4-FBCD-0675-AF13CABB5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ECD19-7BCA-02A4-3E92-229630525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A969DA-1F5C-4EB5-9853-CEB3B05F6C69}" type="datetimeFigureOut">
              <a:rPr lang="en-IN" smtClean="0"/>
              <a:t>04-10-2024</a:t>
            </a:fld>
            <a:endParaRPr lang="en-IN"/>
          </a:p>
        </p:txBody>
      </p:sp>
      <p:sp>
        <p:nvSpPr>
          <p:cNvPr id="5" name="Footer Placeholder 4">
            <a:extLst>
              <a:ext uri="{FF2B5EF4-FFF2-40B4-BE49-F238E27FC236}">
                <a16:creationId xmlns:a16="http://schemas.microsoft.com/office/drawing/2014/main" id="{1C2A3618-F264-4ABD-EAFC-965972820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C4AD59E-2F9B-B1B7-163D-36B04D3DD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1C11C6-E2D3-46F8-868B-D0E30F7F6215}" type="slidenum">
              <a:rPr lang="en-IN" smtClean="0"/>
              <a:t>‹#›</a:t>
            </a:fld>
            <a:endParaRPr lang="en-IN"/>
          </a:p>
        </p:txBody>
      </p:sp>
    </p:spTree>
    <p:extLst>
      <p:ext uri="{BB962C8B-B14F-4D97-AF65-F5344CB8AC3E}">
        <p14:creationId xmlns:p14="http://schemas.microsoft.com/office/powerpoint/2010/main" val="128185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F1A51-0BA9-E437-2C1D-A9B8322ED89B}"/>
              </a:ext>
            </a:extLst>
          </p:cNvPr>
          <p:cNvSpPr>
            <a:spLocks noGrp="1"/>
          </p:cNvSpPr>
          <p:nvPr>
            <p:ph type="ctrTitle"/>
          </p:nvPr>
        </p:nvSpPr>
        <p:spPr>
          <a:xfrm>
            <a:off x="890338" y="640080"/>
            <a:ext cx="3734014" cy="3566160"/>
          </a:xfrm>
        </p:spPr>
        <p:txBody>
          <a:bodyPr anchor="b">
            <a:normAutofit/>
          </a:bodyPr>
          <a:lstStyle/>
          <a:p>
            <a:pPr algn="l"/>
            <a:r>
              <a:rPr lang="en-US" sz="5000" u="sng"/>
              <a:t>Analytical CRM Development for Bank</a:t>
            </a:r>
            <a:endParaRPr lang="en-IN" sz="5000" u="sng"/>
          </a:p>
        </p:txBody>
      </p:sp>
      <p:sp>
        <p:nvSpPr>
          <p:cNvPr id="3" name="Subtitle 2">
            <a:extLst>
              <a:ext uri="{FF2B5EF4-FFF2-40B4-BE49-F238E27FC236}">
                <a16:creationId xmlns:a16="http://schemas.microsoft.com/office/drawing/2014/main" id="{6A190637-66C0-3295-07D2-9875FB8B6665}"/>
              </a:ext>
            </a:extLst>
          </p:cNvPr>
          <p:cNvSpPr>
            <a:spLocks noGrp="1"/>
          </p:cNvSpPr>
          <p:nvPr>
            <p:ph type="subTitle" idx="1"/>
          </p:nvPr>
        </p:nvSpPr>
        <p:spPr>
          <a:xfrm>
            <a:off x="890339" y="4636008"/>
            <a:ext cx="3734014" cy="1572768"/>
          </a:xfrm>
        </p:spPr>
        <p:txBody>
          <a:bodyPr>
            <a:normAutofit/>
          </a:bodyPr>
          <a:lstStyle/>
          <a:p>
            <a:pPr algn="l"/>
            <a:r>
              <a:rPr lang="en-US" b="1" u="sng"/>
              <a:t>By Sukhendu Senapati</a:t>
            </a:r>
            <a:endParaRPr lang="en-IN" b="1" u="sng"/>
          </a:p>
        </p:txBody>
      </p:sp>
      <p:sp>
        <p:nvSpPr>
          <p:cNvPr id="2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gital financial graph">
            <a:extLst>
              <a:ext uri="{FF2B5EF4-FFF2-40B4-BE49-F238E27FC236}">
                <a16:creationId xmlns:a16="http://schemas.microsoft.com/office/drawing/2014/main" id="{8D276F71-F057-61F1-5465-78EC26ADA38D}"/>
              </a:ext>
            </a:extLst>
          </p:cNvPr>
          <p:cNvPicPr>
            <a:picLocks noChangeAspect="1"/>
          </p:cNvPicPr>
          <p:nvPr/>
        </p:nvPicPr>
        <p:blipFill>
          <a:blip r:embed="rId2"/>
          <a:srcRect l="26542" r="1703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1998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B5A44-2CDD-2C24-3717-7B89E314454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Churn Analysis by Age</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82FFFE-2867-FFE8-5E7F-1707836B875A}"/>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Among old customers churning rate is maximum</a:t>
            </a:r>
          </a:p>
          <a:p>
            <a:pPr marL="285750" indent="-228600">
              <a:lnSpc>
                <a:spcPct val="90000"/>
              </a:lnSpc>
              <a:spcAft>
                <a:spcPts val="600"/>
              </a:spcAft>
              <a:buFont typeface="Arial" panose="020B0604020202020204" pitchFamily="34" charset="0"/>
              <a:buChar char="•"/>
            </a:pPr>
            <a:r>
              <a:rPr lang="en-US" sz="2200" dirty="0"/>
              <a:t>Among Middle aged customers churning rate is lower than that of old customers but higher than young customers.</a:t>
            </a:r>
          </a:p>
          <a:p>
            <a:pPr marL="285750" indent="-228600">
              <a:lnSpc>
                <a:spcPct val="90000"/>
              </a:lnSpc>
              <a:spcAft>
                <a:spcPts val="600"/>
              </a:spcAft>
              <a:buFont typeface="Arial" panose="020B0604020202020204" pitchFamily="34" charset="0"/>
              <a:buChar char="•"/>
            </a:pPr>
            <a:r>
              <a:rPr lang="en-US" sz="2200" dirty="0"/>
              <a:t>Among Young customers churning rate is minimum</a:t>
            </a:r>
          </a:p>
        </p:txBody>
      </p:sp>
      <p:pic>
        <p:nvPicPr>
          <p:cNvPr id="5" name="Content Placeholder 4">
            <a:extLst>
              <a:ext uri="{FF2B5EF4-FFF2-40B4-BE49-F238E27FC236}">
                <a16:creationId xmlns:a16="http://schemas.microsoft.com/office/drawing/2014/main" id="{6B1FF3F1-135B-8981-EE4D-02BB22941CD4}"/>
              </a:ext>
            </a:extLst>
          </p:cNvPr>
          <p:cNvPicPr>
            <a:picLocks noGrp="1" noChangeAspect="1"/>
          </p:cNvPicPr>
          <p:nvPr>
            <p:ph idx="1"/>
          </p:nvPr>
        </p:nvPicPr>
        <p:blipFill>
          <a:blip r:embed="rId2"/>
          <a:stretch>
            <a:fillRect/>
          </a:stretch>
        </p:blipFill>
        <p:spPr>
          <a:xfrm>
            <a:off x="6811015" y="640080"/>
            <a:ext cx="4035034" cy="5577840"/>
          </a:xfrm>
          <a:prstGeom prst="rect">
            <a:avLst/>
          </a:prstGeom>
        </p:spPr>
      </p:pic>
    </p:spTree>
    <p:extLst>
      <p:ext uri="{BB962C8B-B14F-4D97-AF65-F5344CB8AC3E}">
        <p14:creationId xmlns:p14="http://schemas.microsoft.com/office/powerpoint/2010/main" val="236606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gures of houses in different position and sizes">
            <a:extLst>
              <a:ext uri="{FF2B5EF4-FFF2-40B4-BE49-F238E27FC236}">
                <a16:creationId xmlns:a16="http://schemas.microsoft.com/office/drawing/2014/main" id="{27233A8D-C803-A4DE-66EC-3039E02509AB}"/>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87CF0-D40F-17CD-B06D-C5BDB2EF517A}"/>
              </a:ext>
            </a:extLst>
          </p:cNvPr>
          <p:cNvSpPr>
            <a:spLocks noGrp="1"/>
          </p:cNvSpPr>
          <p:nvPr>
            <p:ph type="title"/>
          </p:nvPr>
        </p:nvSpPr>
        <p:spPr>
          <a:xfrm>
            <a:off x="838200" y="365125"/>
            <a:ext cx="10515600" cy="1325563"/>
          </a:xfrm>
        </p:spPr>
        <p:txBody>
          <a:bodyPr>
            <a:normAutofit/>
          </a:bodyPr>
          <a:lstStyle/>
          <a:p>
            <a:r>
              <a:rPr lang="en-US" dirty="0"/>
              <a:t>Recommendation for age related churning</a:t>
            </a:r>
            <a:endParaRPr lang="en-IN" dirty="0"/>
          </a:p>
        </p:txBody>
      </p:sp>
      <p:sp>
        <p:nvSpPr>
          <p:cNvPr id="3" name="Content Placeholder 2">
            <a:extLst>
              <a:ext uri="{FF2B5EF4-FFF2-40B4-BE49-F238E27FC236}">
                <a16:creationId xmlns:a16="http://schemas.microsoft.com/office/drawing/2014/main" id="{38F28250-24A4-383F-79E9-3F75F1B729F5}"/>
              </a:ext>
            </a:extLst>
          </p:cNvPr>
          <p:cNvSpPr>
            <a:spLocks noGrp="1"/>
          </p:cNvSpPr>
          <p:nvPr>
            <p:ph idx="1"/>
          </p:nvPr>
        </p:nvSpPr>
        <p:spPr>
          <a:xfrm>
            <a:off x="838199" y="1592826"/>
            <a:ext cx="11009671" cy="5053779"/>
          </a:xfrm>
        </p:spPr>
        <p:txBody>
          <a:bodyPr>
            <a:normAutofit/>
          </a:bodyPr>
          <a:lstStyle/>
          <a:p>
            <a:pPr marL="0" indent="0">
              <a:buNone/>
            </a:pPr>
            <a:r>
              <a:rPr lang="en-US" sz="1200" b="1" dirty="0"/>
              <a:t>Personalized Offers and Services</a:t>
            </a:r>
            <a:r>
              <a:rPr lang="en-US" sz="1200" dirty="0"/>
              <a:t>:</a:t>
            </a:r>
          </a:p>
          <a:p>
            <a:pPr marL="0" indent="0">
              <a:buNone/>
            </a:pPr>
            <a:r>
              <a:rPr lang="en-US" sz="1200" dirty="0"/>
              <a:t>Develop highly personalized product bundles that meet the unique needs of each customer segment. For instance, offer first-time home buyers packages that combine mortgage services with homeowner insurance and financial planning tools. For affluent customers, design premium bundles that include investment management and wealth advisory services.</a:t>
            </a:r>
          </a:p>
          <a:p>
            <a:pPr marL="0" indent="0">
              <a:buNone/>
            </a:pPr>
            <a:r>
              <a:rPr lang="en-US" sz="1200" dirty="0"/>
              <a:t>Provide exclusive discounts or financial incentives for customers who purchase multiple products, such as a reduced interest rate on loans for clients who hold both checking and savings accounts.</a:t>
            </a:r>
          </a:p>
          <a:p>
            <a:pPr marL="0" indent="0">
              <a:buNone/>
            </a:pPr>
            <a:r>
              <a:rPr lang="en-US" sz="1200" b="1" dirty="0"/>
              <a:t>Targeted Marketing and Communication</a:t>
            </a:r>
            <a:r>
              <a:rPr lang="en-US" sz="1200" dirty="0"/>
              <a:t>:</a:t>
            </a:r>
          </a:p>
          <a:p>
            <a:pPr marL="0" indent="0">
              <a:buNone/>
            </a:pPr>
            <a:r>
              <a:rPr lang="en-US" sz="1200" dirty="0"/>
              <a:t>Design marketing campaigns tailored to the specific financial needs and goals of different age groups. For instance, younger customers might benefit from campaigns focused on saving plans, while middle-aged clients may be more interested in investment opportunities and mortgage products. For older customers, campaigns could emphasize retirement planning, estate management, and wealth transfer options.</a:t>
            </a:r>
          </a:p>
          <a:p>
            <a:pPr marL="0" indent="0">
              <a:buNone/>
            </a:pPr>
            <a:r>
              <a:rPr lang="en-US" sz="1200" dirty="0"/>
              <a:t>Use data-driven insights to personalize messaging across channels such as email, social media, and direct mail, ensuring each age group receives relevant and timely information that resonates with their current life stage and financial priorities.</a:t>
            </a:r>
          </a:p>
          <a:p>
            <a:pPr marL="0" indent="0">
              <a:buNone/>
            </a:pPr>
            <a:r>
              <a:rPr lang="en-US" sz="1200" b="1" dirty="0"/>
              <a:t>Customer Loyalty Programs</a:t>
            </a:r>
            <a:r>
              <a:rPr lang="en-US" sz="1200" dirty="0"/>
              <a:t>:</a:t>
            </a:r>
          </a:p>
          <a:p>
            <a:pPr marL="0" indent="0">
              <a:buNone/>
            </a:pPr>
            <a:r>
              <a:rPr lang="en-US" sz="1200" dirty="0"/>
              <a:t>Create loyalty programs that reward long-term customers with special benefits such as reduced fees, interest rate discounts, or access to exclusive financial products. These programs can include tiered rewards based on the length of the customer relationship or the total value of their accounts.</a:t>
            </a:r>
          </a:p>
          <a:p>
            <a:pPr marL="0" indent="0">
              <a:buNone/>
            </a:pPr>
            <a:r>
              <a:rPr lang="en-US" sz="1200" dirty="0"/>
              <a:t>Foster deeper engagement by offering personalized rewards, such as early access to new products or services, or additional rewards for referring new customers.</a:t>
            </a:r>
          </a:p>
          <a:p>
            <a:pPr marL="0" indent="0">
              <a:buNone/>
            </a:pPr>
            <a:r>
              <a:rPr lang="en-US" sz="1200" b="1" dirty="0"/>
              <a:t>Enhanced Customer Service</a:t>
            </a:r>
            <a:r>
              <a:rPr lang="en-US" sz="1200" dirty="0"/>
              <a:t>:</a:t>
            </a:r>
          </a:p>
          <a:p>
            <a:pPr marL="0" indent="0">
              <a:buNone/>
            </a:pPr>
            <a:r>
              <a:rPr lang="en-US" sz="1200" dirty="0"/>
              <a:t>Improve customer service by offering tailored support to specific segments, such as older clients who may require assistance with digital banking tools. Ensure customer service representatives are trained to address the unique concerns of senior customers, such as managing retirement funds or setting up estate plans.</a:t>
            </a:r>
          </a:p>
          <a:p>
            <a:endParaRPr lang="en-IN" sz="1200" dirty="0"/>
          </a:p>
        </p:txBody>
      </p:sp>
    </p:spTree>
    <p:extLst>
      <p:ext uri="{BB962C8B-B14F-4D97-AF65-F5344CB8AC3E}">
        <p14:creationId xmlns:p14="http://schemas.microsoft.com/office/powerpoint/2010/main" val="249987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3670E-E06B-C3B3-41B3-E437248B4DD2}"/>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Churning based Credit Card holding</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CBADA8-0EEF-6E15-B463-24542C735F48}"/>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My analysis suggests that among churned customers 69.91% is credit card holder</a:t>
            </a:r>
          </a:p>
          <a:p>
            <a:pPr indent="-228600">
              <a:lnSpc>
                <a:spcPct val="90000"/>
              </a:lnSpc>
              <a:spcAft>
                <a:spcPts val="600"/>
              </a:spcAft>
              <a:buFont typeface="Arial" panose="020B0604020202020204" pitchFamily="34" charset="0"/>
              <a:buChar char="•"/>
            </a:pPr>
            <a:r>
              <a:rPr lang="en-US" sz="2200" dirty="0"/>
              <a:t>and 30.09% is noncredit card holder.</a:t>
            </a:r>
          </a:p>
          <a:p>
            <a:pPr indent="-228600">
              <a:lnSpc>
                <a:spcPct val="90000"/>
              </a:lnSpc>
              <a:spcAft>
                <a:spcPts val="600"/>
              </a:spcAft>
              <a:buFont typeface="Arial" panose="020B0604020202020204" pitchFamily="34" charset="0"/>
              <a:buChar char="•"/>
            </a:pPr>
            <a:r>
              <a:rPr lang="en-US" sz="2200" dirty="0"/>
              <a:t>From the chart it is clearly visible that holding credit card significantly impact churning.</a:t>
            </a:r>
          </a:p>
        </p:txBody>
      </p:sp>
      <p:pic>
        <p:nvPicPr>
          <p:cNvPr id="9" name="Content Placeholder 8">
            <a:extLst>
              <a:ext uri="{FF2B5EF4-FFF2-40B4-BE49-F238E27FC236}">
                <a16:creationId xmlns:a16="http://schemas.microsoft.com/office/drawing/2014/main" id="{B76318E9-EBBC-7E1A-D2EE-6B181B0C155C}"/>
              </a:ext>
            </a:extLst>
          </p:cNvPr>
          <p:cNvPicPr>
            <a:picLocks noGrp="1" noChangeAspect="1"/>
          </p:cNvPicPr>
          <p:nvPr>
            <p:ph idx="1"/>
          </p:nvPr>
        </p:nvPicPr>
        <p:blipFill>
          <a:blip r:embed="rId2"/>
          <a:srcRect r="13207" b="1"/>
          <a:stretch/>
        </p:blipFill>
        <p:spPr>
          <a:xfrm>
            <a:off x="7675658" y="2093976"/>
            <a:ext cx="3941064" cy="4096512"/>
          </a:xfrm>
          <a:prstGeom prst="rect">
            <a:avLst/>
          </a:prstGeom>
        </p:spPr>
      </p:pic>
    </p:spTree>
    <p:extLst>
      <p:ext uri="{BB962C8B-B14F-4D97-AF65-F5344CB8AC3E}">
        <p14:creationId xmlns:p14="http://schemas.microsoft.com/office/powerpoint/2010/main" val="80960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2D0B-2FFB-AB84-22CD-7B7811B298AD}"/>
              </a:ext>
            </a:extLst>
          </p:cNvPr>
          <p:cNvSpPr>
            <a:spLocks noGrp="1"/>
          </p:cNvSpPr>
          <p:nvPr>
            <p:ph type="title"/>
          </p:nvPr>
        </p:nvSpPr>
        <p:spPr>
          <a:xfrm>
            <a:off x="838200" y="365125"/>
            <a:ext cx="10515600" cy="716423"/>
          </a:xfrm>
        </p:spPr>
        <p:txBody>
          <a:bodyPr/>
          <a:lstStyle/>
          <a:p>
            <a:r>
              <a:rPr lang="en-US" dirty="0"/>
              <a:t>Churning based on credit score class</a:t>
            </a:r>
            <a:endParaRPr lang="en-IN" dirty="0"/>
          </a:p>
        </p:txBody>
      </p:sp>
      <p:pic>
        <p:nvPicPr>
          <p:cNvPr id="5" name="Content Placeholder 4">
            <a:extLst>
              <a:ext uri="{FF2B5EF4-FFF2-40B4-BE49-F238E27FC236}">
                <a16:creationId xmlns:a16="http://schemas.microsoft.com/office/drawing/2014/main" id="{083E7A00-1AEE-B54E-8A85-AC11F4EABB4D}"/>
              </a:ext>
            </a:extLst>
          </p:cNvPr>
          <p:cNvPicPr>
            <a:picLocks noGrp="1" noChangeAspect="1"/>
          </p:cNvPicPr>
          <p:nvPr>
            <p:ph idx="1"/>
          </p:nvPr>
        </p:nvPicPr>
        <p:blipFill>
          <a:blip r:embed="rId2"/>
          <a:stretch>
            <a:fillRect/>
          </a:stretch>
        </p:blipFill>
        <p:spPr>
          <a:xfrm>
            <a:off x="7993089" y="2101457"/>
            <a:ext cx="3756459" cy="3345613"/>
          </a:xfrm>
        </p:spPr>
      </p:pic>
      <p:sp>
        <p:nvSpPr>
          <p:cNvPr id="6" name="TextBox 5">
            <a:extLst>
              <a:ext uri="{FF2B5EF4-FFF2-40B4-BE49-F238E27FC236}">
                <a16:creationId xmlns:a16="http://schemas.microsoft.com/office/drawing/2014/main" id="{DE1D97A0-A83F-E7EF-A840-02CED98825ED}"/>
              </a:ext>
            </a:extLst>
          </p:cNvPr>
          <p:cNvSpPr txBox="1"/>
          <p:nvPr/>
        </p:nvSpPr>
        <p:spPr>
          <a:xfrm>
            <a:off x="609600" y="2140785"/>
            <a:ext cx="639096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From the chart it is clearly visible that customers with poor credit rating has  maximum churning rate of 23.64%</a:t>
            </a:r>
          </a:p>
          <a:p>
            <a:pPr marL="285750" indent="-285750">
              <a:buFont typeface="Arial" panose="020B0604020202020204" pitchFamily="34" charset="0"/>
              <a:buChar char="•"/>
            </a:pPr>
            <a:r>
              <a:rPr lang="en-US" dirty="0"/>
              <a:t>Customers with fair credit rating has second highest churning rate of 21.17%</a:t>
            </a:r>
          </a:p>
          <a:p>
            <a:endParaRPr lang="en-IN" dirty="0"/>
          </a:p>
        </p:txBody>
      </p:sp>
      <p:sp>
        <p:nvSpPr>
          <p:cNvPr id="7" name="TextBox 6">
            <a:extLst>
              <a:ext uri="{FF2B5EF4-FFF2-40B4-BE49-F238E27FC236}">
                <a16:creationId xmlns:a16="http://schemas.microsoft.com/office/drawing/2014/main" id="{3F50195B-C733-2F40-6682-9776BEA52D72}"/>
              </a:ext>
            </a:extLst>
          </p:cNvPr>
          <p:cNvSpPr txBox="1"/>
          <p:nvPr/>
        </p:nvSpPr>
        <p:spPr>
          <a:xfrm>
            <a:off x="1012723" y="1682139"/>
            <a:ext cx="4326193" cy="400110"/>
          </a:xfrm>
          <a:prstGeom prst="rect">
            <a:avLst/>
          </a:prstGeom>
          <a:noFill/>
        </p:spPr>
        <p:txBody>
          <a:bodyPr wrap="square" rtlCol="0">
            <a:spAutoFit/>
          </a:bodyPr>
          <a:lstStyle/>
          <a:p>
            <a:r>
              <a:rPr lang="en-US" sz="2000" b="1" u="sng" dirty="0"/>
              <a:t>Insight</a:t>
            </a:r>
          </a:p>
        </p:txBody>
      </p:sp>
      <p:sp>
        <p:nvSpPr>
          <p:cNvPr id="8" name="TextBox 7">
            <a:extLst>
              <a:ext uri="{FF2B5EF4-FFF2-40B4-BE49-F238E27FC236}">
                <a16:creationId xmlns:a16="http://schemas.microsoft.com/office/drawing/2014/main" id="{68C74A76-6218-5518-2FB5-1F762742B358}"/>
              </a:ext>
            </a:extLst>
          </p:cNvPr>
          <p:cNvSpPr txBox="1"/>
          <p:nvPr/>
        </p:nvSpPr>
        <p:spPr>
          <a:xfrm>
            <a:off x="943897" y="3696929"/>
            <a:ext cx="3844413" cy="400110"/>
          </a:xfrm>
          <a:prstGeom prst="rect">
            <a:avLst/>
          </a:prstGeom>
          <a:noFill/>
        </p:spPr>
        <p:txBody>
          <a:bodyPr wrap="square" rtlCol="0">
            <a:spAutoFit/>
          </a:bodyPr>
          <a:lstStyle/>
          <a:p>
            <a:r>
              <a:rPr lang="en-US" sz="2000" b="1" u="sng" dirty="0"/>
              <a:t>Recommendation</a:t>
            </a:r>
          </a:p>
        </p:txBody>
      </p:sp>
      <p:sp>
        <p:nvSpPr>
          <p:cNvPr id="9" name="TextBox 8">
            <a:extLst>
              <a:ext uri="{FF2B5EF4-FFF2-40B4-BE49-F238E27FC236}">
                <a16:creationId xmlns:a16="http://schemas.microsoft.com/office/drawing/2014/main" id="{730DF80C-C1E9-EFAD-4962-57CA4664E722}"/>
              </a:ext>
            </a:extLst>
          </p:cNvPr>
          <p:cNvSpPr txBox="1"/>
          <p:nvPr/>
        </p:nvSpPr>
        <p:spPr>
          <a:xfrm>
            <a:off x="1012723" y="4424516"/>
            <a:ext cx="63909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Provide education to  customers with poor and fair credit rating on how increase credit rating.</a:t>
            </a:r>
          </a:p>
          <a:p>
            <a:pPr marL="285750" indent="-285750">
              <a:buFont typeface="Arial" panose="020B0604020202020204" pitchFamily="34" charset="0"/>
              <a:buChar char="•"/>
            </a:pPr>
            <a:r>
              <a:rPr lang="en-US" dirty="0"/>
              <a:t>Provide incentive to customers of these segments to reduce churning.</a:t>
            </a:r>
          </a:p>
          <a:p>
            <a:pPr marL="285750" indent="-285750">
              <a:buFont typeface="Arial" panose="020B0604020202020204" pitchFamily="34" charset="0"/>
              <a:buChar char="•"/>
            </a:pPr>
            <a:r>
              <a:rPr lang="en-US" dirty="0"/>
              <a:t>Focus on retention effort for customers with poor and fair credit rating.</a:t>
            </a:r>
            <a:endParaRPr lang="en-IN" dirty="0"/>
          </a:p>
        </p:txBody>
      </p:sp>
    </p:spTree>
    <p:extLst>
      <p:ext uri="{BB962C8B-B14F-4D97-AF65-F5344CB8AC3E}">
        <p14:creationId xmlns:p14="http://schemas.microsoft.com/office/powerpoint/2010/main" val="131690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40A1C-F264-E585-17FE-26D134AE0CE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Dashboard</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AA03A29-25C6-6B21-B486-34685A80813C}"/>
              </a:ext>
            </a:extLst>
          </p:cNvPr>
          <p:cNvPicPr>
            <a:picLocks noChangeAspect="1"/>
          </p:cNvPicPr>
          <p:nvPr/>
        </p:nvPicPr>
        <p:blipFill>
          <a:blip r:embed="rId2"/>
          <a:stretch>
            <a:fillRect/>
          </a:stretch>
        </p:blipFill>
        <p:spPr>
          <a:xfrm>
            <a:off x="320040" y="2073230"/>
            <a:ext cx="5775960" cy="4515759"/>
          </a:xfrm>
          <a:prstGeom prst="rect">
            <a:avLst/>
          </a:prstGeom>
        </p:spPr>
      </p:pic>
      <p:pic>
        <p:nvPicPr>
          <p:cNvPr id="5" name="Content Placeholder 4">
            <a:extLst>
              <a:ext uri="{FF2B5EF4-FFF2-40B4-BE49-F238E27FC236}">
                <a16:creationId xmlns:a16="http://schemas.microsoft.com/office/drawing/2014/main" id="{D82AAB0D-582F-51DA-C157-E8939860D49B}"/>
              </a:ext>
            </a:extLst>
          </p:cNvPr>
          <p:cNvPicPr>
            <a:picLocks noGrp="1" noChangeAspect="1"/>
          </p:cNvPicPr>
          <p:nvPr>
            <p:ph idx="1"/>
          </p:nvPr>
        </p:nvPicPr>
        <p:blipFill>
          <a:blip r:embed="rId3"/>
          <a:stretch>
            <a:fillRect/>
          </a:stretch>
        </p:blipFill>
        <p:spPr>
          <a:xfrm>
            <a:off x="6092952" y="2073231"/>
            <a:ext cx="5775960" cy="4515758"/>
          </a:xfrm>
          <a:prstGeom prst="rect">
            <a:avLst/>
          </a:prstGeom>
        </p:spPr>
      </p:pic>
    </p:spTree>
    <p:extLst>
      <p:ext uri="{BB962C8B-B14F-4D97-AF65-F5344CB8AC3E}">
        <p14:creationId xmlns:p14="http://schemas.microsoft.com/office/powerpoint/2010/main" val="217953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9C53C-8A85-5E78-97AE-FB24095DC6EB}"/>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a:t>
            </a:r>
            <a:endParaRPr lang="en-IN" sz="4000">
              <a:solidFill>
                <a:srgbClr val="FFFFFF"/>
              </a:solidFill>
            </a:endParaRPr>
          </a:p>
        </p:txBody>
      </p:sp>
      <p:graphicFrame>
        <p:nvGraphicFramePr>
          <p:cNvPr id="12" name="Content Placeholder 2">
            <a:extLst>
              <a:ext uri="{FF2B5EF4-FFF2-40B4-BE49-F238E27FC236}">
                <a16:creationId xmlns:a16="http://schemas.microsoft.com/office/drawing/2014/main" id="{6096D7DD-F4A4-ECE2-4B51-25627BAB258F}"/>
              </a:ext>
            </a:extLst>
          </p:cNvPr>
          <p:cNvGraphicFramePr>
            <a:graphicFrameLocks noGrp="1"/>
          </p:cNvGraphicFramePr>
          <p:nvPr>
            <p:ph idx="1"/>
            <p:extLst>
              <p:ext uri="{D42A27DB-BD31-4B8C-83A1-F6EECF244321}">
                <p14:modId xmlns:p14="http://schemas.microsoft.com/office/powerpoint/2010/main" val="383757747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32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6C3B8-D5D9-F896-6A69-F65CE489E6E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8C341B03-F333-CECE-64A2-7A91873D5000}"/>
              </a:ext>
            </a:extLst>
          </p:cNvPr>
          <p:cNvGraphicFramePr>
            <a:graphicFrameLocks noGrp="1"/>
          </p:cNvGraphicFramePr>
          <p:nvPr>
            <p:ph idx="1"/>
            <p:extLst>
              <p:ext uri="{D42A27DB-BD31-4B8C-83A1-F6EECF244321}">
                <p14:modId xmlns:p14="http://schemas.microsoft.com/office/powerpoint/2010/main" val="300270804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09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01481E-AF65-D754-41A0-422011E8A02A}"/>
              </a:ext>
            </a:extLst>
          </p:cNvPr>
          <p:cNvPicPr>
            <a:picLocks noChangeAspect="1"/>
          </p:cNvPicPr>
          <p:nvPr/>
        </p:nvPicPr>
        <p:blipFill>
          <a:blip r:embed="rId2">
            <a:duotone>
              <a:schemeClr val="bg2">
                <a:shade val="45000"/>
                <a:satMod val="135000"/>
              </a:schemeClr>
              <a:prstClr val="white"/>
            </a:duotone>
          </a:blip>
          <a:srcRect t="8706" b="1006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9DB8F-EB5C-4D25-2627-075FBA455CA4}"/>
              </a:ext>
            </a:extLst>
          </p:cNvPr>
          <p:cNvSpPr>
            <a:spLocks noGrp="1"/>
          </p:cNvSpPr>
          <p:nvPr>
            <p:ph type="title"/>
          </p:nvPr>
        </p:nvSpPr>
        <p:spPr>
          <a:xfrm>
            <a:off x="838200" y="365125"/>
            <a:ext cx="10515600" cy="1325563"/>
          </a:xfrm>
        </p:spPr>
        <p:txBody>
          <a:bodyPr>
            <a:normAutofit/>
          </a:bodyPr>
          <a:lstStyle/>
          <a:p>
            <a:r>
              <a:rPr lang="en-US" dirty="0"/>
              <a:t>Content</a:t>
            </a:r>
            <a:endParaRPr lang="en-IN" dirty="0"/>
          </a:p>
        </p:txBody>
      </p:sp>
      <p:graphicFrame>
        <p:nvGraphicFramePr>
          <p:cNvPr id="5" name="Content Placeholder 2">
            <a:extLst>
              <a:ext uri="{FF2B5EF4-FFF2-40B4-BE49-F238E27FC236}">
                <a16:creationId xmlns:a16="http://schemas.microsoft.com/office/drawing/2014/main" id="{17609F6D-9CED-1913-F1F2-E11E857A13E8}"/>
              </a:ext>
            </a:extLst>
          </p:cNvPr>
          <p:cNvGraphicFramePr>
            <a:graphicFrameLocks noGrp="1"/>
          </p:cNvGraphicFramePr>
          <p:nvPr>
            <p:ph idx="1"/>
            <p:extLst>
              <p:ext uri="{D42A27DB-BD31-4B8C-83A1-F6EECF244321}">
                <p14:modId xmlns:p14="http://schemas.microsoft.com/office/powerpoint/2010/main" val="27366423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483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190A4-D75E-C62E-B669-71EFCDB4EDE3}"/>
              </a:ext>
            </a:extLst>
          </p:cNvPr>
          <p:cNvSpPr>
            <a:spLocks noGrp="1"/>
          </p:cNvSpPr>
          <p:nvPr>
            <p:ph type="title"/>
          </p:nvPr>
        </p:nvSpPr>
        <p:spPr>
          <a:xfrm>
            <a:off x="838200" y="365125"/>
            <a:ext cx="10515600" cy="1325563"/>
          </a:xfrm>
        </p:spPr>
        <p:txBody>
          <a:bodyPr>
            <a:normAutofit/>
          </a:bodyPr>
          <a:lstStyle/>
          <a:p>
            <a:r>
              <a:rPr lang="en-US" sz="5400"/>
              <a:t>Introduction</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CB18F-1DCD-EE18-A499-3C956708181E}"/>
              </a:ext>
            </a:extLst>
          </p:cNvPr>
          <p:cNvSpPr>
            <a:spLocks noGrp="1"/>
          </p:cNvSpPr>
          <p:nvPr>
            <p:ph idx="1"/>
          </p:nvPr>
        </p:nvSpPr>
        <p:spPr>
          <a:xfrm>
            <a:off x="838200" y="1929384"/>
            <a:ext cx="10515600" cy="4251960"/>
          </a:xfrm>
        </p:spPr>
        <p:txBody>
          <a:bodyPr>
            <a:normAutofit/>
          </a:bodyPr>
          <a:lstStyle/>
          <a:p>
            <a:r>
              <a:rPr lang="en-US" sz="2200"/>
              <a:t>Analytical CRM Development in Banking involves the implementation of advanced analytics and intelligent decision-making tools to enhance customer experiences and drive business growth. This CRM system enables banks to comprehensively analyze customer data, uncover trends, and make informed decisions. By leveraging analytics, banks can segment customers, monitor behaviors, predict patterns, and track changes effectively. The primary goal is to improve customer engagement, satisfaction, and retention by delivering personalized marketing campaigns and offers based on data insights. Analytical CRM plays a critical role in understanding customer behavior, enhancing operational efficiency, and fostering long-term customer relationships in the banking sector.</a:t>
            </a:r>
            <a:endParaRPr lang="en-IN" sz="2200"/>
          </a:p>
        </p:txBody>
      </p:sp>
    </p:spTree>
    <p:extLst>
      <p:ext uri="{BB962C8B-B14F-4D97-AF65-F5344CB8AC3E}">
        <p14:creationId xmlns:p14="http://schemas.microsoft.com/office/powerpoint/2010/main" val="24693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184199-2525-DEEE-4568-92DF01C261E2}"/>
              </a:ext>
            </a:extLst>
          </p:cNvPr>
          <p:cNvPicPr>
            <a:picLocks noChangeAspect="1"/>
          </p:cNvPicPr>
          <p:nvPr/>
        </p:nvPicPr>
        <p:blipFill>
          <a:blip r:embed="rId2">
            <a:duotone>
              <a:schemeClr val="bg2">
                <a:shade val="45000"/>
                <a:satMod val="135000"/>
              </a:schemeClr>
              <a:prstClr val="white"/>
            </a:duotone>
          </a:blip>
          <a:srcRect t="5833" b="9898"/>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68D10-8DCD-893A-2730-E64B2EF9487A}"/>
              </a:ext>
            </a:extLst>
          </p:cNvPr>
          <p:cNvSpPr>
            <a:spLocks noGrp="1"/>
          </p:cNvSpPr>
          <p:nvPr>
            <p:ph type="title"/>
          </p:nvPr>
        </p:nvSpPr>
        <p:spPr>
          <a:xfrm>
            <a:off x="838200" y="365125"/>
            <a:ext cx="10515600" cy="1325563"/>
          </a:xfrm>
        </p:spPr>
        <p:txBody>
          <a:bodyPr>
            <a:normAutofit/>
          </a:bodyPr>
          <a:lstStyle/>
          <a:p>
            <a:r>
              <a:rPr lang="en-US" dirty="0"/>
              <a:t>Data Explanation</a:t>
            </a:r>
            <a:endParaRPr lang="en-IN" dirty="0"/>
          </a:p>
        </p:txBody>
      </p:sp>
      <p:graphicFrame>
        <p:nvGraphicFramePr>
          <p:cNvPr id="5" name="Content Placeholder 2">
            <a:extLst>
              <a:ext uri="{FF2B5EF4-FFF2-40B4-BE49-F238E27FC236}">
                <a16:creationId xmlns:a16="http://schemas.microsoft.com/office/drawing/2014/main" id="{8C4CFA3E-2C1D-1B70-C79A-8309C8D20285}"/>
              </a:ext>
            </a:extLst>
          </p:cNvPr>
          <p:cNvGraphicFramePr>
            <a:graphicFrameLocks noGrp="1"/>
          </p:cNvGraphicFramePr>
          <p:nvPr>
            <p:ph idx="1"/>
            <p:extLst>
              <p:ext uri="{D42A27DB-BD31-4B8C-83A1-F6EECF244321}">
                <p14:modId xmlns:p14="http://schemas.microsoft.com/office/powerpoint/2010/main" val="36126328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482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05C2D2-CB70-5478-A8EC-DA2E7A1F9A77}"/>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Data cleaning and data preperation</a:t>
            </a:r>
            <a:endParaRPr lang="en-IN" sz="4000">
              <a:solidFill>
                <a:srgbClr val="FFFFFF"/>
              </a:solidFill>
            </a:endParaRPr>
          </a:p>
        </p:txBody>
      </p:sp>
      <p:graphicFrame>
        <p:nvGraphicFramePr>
          <p:cNvPr id="17" name="Content Placeholder 2">
            <a:extLst>
              <a:ext uri="{FF2B5EF4-FFF2-40B4-BE49-F238E27FC236}">
                <a16:creationId xmlns:a16="http://schemas.microsoft.com/office/drawing/2014/main" id="{6C0D5F9F-C0DA-D969-6A93-7D43CB32823D}"/>
              </a:ext>
            </a:extLst>
          </p:cNvPr>
          <p:cNvGraphicFramePr>
            <a:graphicFrameLocks noGrp="1"/>
          </p:cNvGraphicFramePr>
          <p:nvPr>
            <p:ph idx="1"/>
            <p:extLst>
              <p:ext uri="{D42A27DB-BD31-4B8C-83A1-F6EECF244321}">
                <p14:modId xmlns:p14="http://schemas.microsoft.com/office/powerpoint/2010/main" val="45907713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53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C61BA-542E-76A0-3442-F8728AE9D06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Problem Statement</a:t>
            </a:r>
            <a:endParaRPr lang="en-IN" sz="4000">
              <a:solidFill>
                <a:srgbClr val="FFFFFF"/>
              </a:solidFill>
            </a:endParaRPr>
          </a:p>
        </p:txBody>
      </p:sp>
      <p:sp>
        <p:nvSpPr>
          <p:cNvPr id="3" name="Content Placeholder 2">
            <a:extLst>
              <a:ext uri="{FF2B5EF4-FFF2-40B4-BE49-F238E27FC236}">
                <a16:creationId xmlns:a16="http://schemas.microsoft.com/office/drawing/2014/main" id="{BC4F86CA-58F7-C07E-1DFC-0FD3197EB120}"/>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2000"/>
              <a:t>Customer churn, the rate at which customers stop using a company's products or services, is a key performance metric for banks.</a:t>
            </a:r>
          </a:p>
          <a:p>
            <a:pPr>
              <a:buFont typeface="Arial" panose="020B0604020202020204" pitchFamily="34" charset="0"/>
              <a:buChar char="•"/>
            </a:pPr>
            <a:r>
              <a:rPr lang="en-US" sz="2000"/>
              <a:t>It has a direct effect on both revenue and profitability.</a:t>
            </a:r>
          </a:p>
          <a:p>
            <a:pPr>
              <a:buFont typeface="Arial" panose="020B0604020202020204" pitchFamily="34" charset="0"/>
              <a:buChar char="•"/>
            </a:pPr>
            <a:r>
              <a:rPr lang="en-US" sz="2000"/>
              <a:t>In this presentation, we will examine our bank’s churn rates, focusing on factors such as gender, recent years, credit card ownership, number of products used, credit score categories, and geographical regions.</a:t>
            </a:r>
          </a:p>
          <a:p>
            <a:pPr>
              <a:buFont typeface="Arial" panose="020B0604020202020204" pitchFamily="34" charset="0"/>
              <a:buChar char="•"/>
            </a:pPr>
            <a:r>
              <a:rPr lang="en-US" sz="2000"/>
              <a:t>Our objective is to identify the key drivers of churn and recommend strategies to enhance customer retention and satisfaction.</a:t>
            </a:r>
          </a:p>
          <a:p>
            <a:endParaRPr lang="en-IN" sz="2000"/>
          </a:p>
        </p:txBody>
      </p:sp>
    </p:spTree>
    <p:extLst>
      <p:ext uri="{BB962C8B-B14F-4D97-AF65-F5344CB8AC3E}">
        <p14:creationId xmlns:p14="http://schemas.microsoft.com/office/powerpoint/2010/main" val="260137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CB163-38BE-12D8-6B19-46EA868E453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Churn Rate trend throughout multiple years</a:t>
            </a:r>
          </a:p>
        </p:txBody>
      </p:sp>
      <p:sp>
        <p:nvSpPr>
          <p:cNvPr id="1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09D2731-0015-B412-7E0E-BDF7A1F38CE5}"/>
              </a:ext>
            </a:extLst>
          </p:cNvPr>
          <p:cNvPicPr>
            <a:picLocks noGrp="1" noChangeAspect="1"/>
          </p:cNvPicPr>
          <p:nvPr>
            <p:ph idx="1"/>
          </p:nvPr>
        </p:nvPicPr>
        <p:blipFill>
          <a:blip r:embed="rId2"/>
          <a:stretch>
            <a:fillRect/>
          </a:stretch>
        </p:blipFill>
        <p:spPr>
          <a:xfrm>
            <a:off x="4654296" y="1243310"/>
            <a:ext cx="6894576" cy="2688884"/>
          </a:xfrm>
          <a:prstGeom prst="rect">
            <a:avLst/>
          </a:prstGeom>
        </p:spPr>
      </p:pic>
      <p:sp>
        <p:nvSpPr>
          <p:cNvPr id="12" name="TextBox 11">
            <a:extLst>
              <a:ext uri="{FF2B5EF4-FFF2-40B4-BE49-F238E27FC236}">
                <a16:creationId xmlns:a16="http://schemas.microsoft.com/office/drawing/2014/main" id="{A41558AD-6EB2-537B-D953-98AA2C0F4F21}"/>
              </a:ext>
            </a:extLst>
          </p:cNvPr>
          <p:cNvSpPr txBox="1"/>
          <p:nvPr/>
        </p:nvSpPr>
        <p:spPr>
          <a:xfrm>
            <a:off x="4654296" y="4798577"/>
            <a:ext cx="6894576" cy="142848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Churning rate trended down, resulting in 5.58% decrease between Jan 2016 and December 2019.</a:t>
            </a:r>
          </a:p>
          <a:p>
            <a:pPr marL="285750" indent="-228600">
              <a:lnSpc>
                <a:spcPct val="90000"/>
              </a:lnSpc>
              <a:spcAft>
                <a:spcPts val="600"/>
              </a:spcAft>
              <a:buFont typeface="Arial" panose="020B0604020202020204" pitchFamily="34" charset="0"/>
              <a:buChar char="•"/>
            </a:pPr>
            <a:r>
              <a:rPr lang="en-US" sz="2000"/>
              <a:t>Though churning rate trended up in 2017 &amp; 2018</a:t>
            </a:r>
          </a:p>
          <a:p>
            <a:pPr marL="285750" indent="-228600">
              <a:lnSpc>
                <a:spcPct val="90000"/>
              </a:lnSpc>
              <a:spcAft>
                <a:spcPts val="600"/>
              </a:spcAft>
              <a:buFont typeface="Arial" panose="020B0604020202020204" pitchFamily="34" charset="0"/>
              <a:buChar char="•"/>
            </a:pPr>
            <a:r>
              <a:rPr lang="en-US" sz="2000"/>
              <a:t>In 2017 churning rate reached highest point of 27.59%</a:t>
            </a:r>
          </a:p>
        </p:txBody>
      </p:sp>
    </p:spTree>
    <p:extLst>
      <p:ext uri="{BB962C8B-B14F-4D97-AF65-F5344CB8AC3E}">
        <p14:creationId xmlns:p14="http://schemas.microsoft.com/office/powerpoint/2010/main" val="263956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4237-79E9-37E6-30CF-0434CE62873C}"/>
              </a:ext>
            </a:extLst>
          </p:cNvPr>
          <p:cNvSpPr>
            <a:spLocks noGrp="1"/>
          </p:cNvSpPr>
          <p:nvPr>
            <p:ph type="title"/>
          </p:nvPr>
        </p:nvSpPr>
        <p:spPr/>
        <p:txBody>
          <a:bodyPr/>
          <a:lstStyle/>
          <a:p>
            <a:r>
              <a:rPr lang="en-US"/>
              <a:t>Churn Analysis by Number of Products</a:t>
            </a:r>
            <a:endParaRPr lang="en-IN" dirty="0"/>
          </a:p>
        </p:txBody>
      </p:sp>
      <p:pic>
        <p:nvPicPr>
          <p:cNvPr id="5" name="Content Placeholder 4">
            <a:extLst>
              <a:ext uri="{FF2B5EF4-FFF2-40B4-BE49-F238E27FC236}">
                <a16:creationId xmlns:a16="http://schemas.microsoft.com/office/drawing/2014/main" id="{84D7521F-90E0-BF60-D1CC-4D4AC39CA9E3}"/>
              </a:ext>
            </a:extLst>
          </p:cNvPr>
          <p:cNvPicPr>
            <a:picLocks noGrp="1" noChangeAspect="1"/>
          </p:cNvPicPr>
          <p:nvPr>
            <p:ph idx="1"/>
          </p:nvPr>
        </p:nvPicPr>
        <p:blipFill>
          <a:blip r:embed="rId2"/>
          <a:stretch>
            <a:fillRect/>
          </a:stretch>
        </p:blipFill>
        <p:spPr>
          <a:xfrm>
            <a:off x="8423049" y="1931990"/>
            <a:ext cx="3434654" cy="3377429"/>
          </a:xfrm>
        </p:spPr>
      </p:pic>
      <p:graphicFrame>
        <p:nvGraphicFramePr>
          <p:cNvPr id="8" name="TextBox 5">
            <a:extLst>
              <a:ext uri="{FF2B5EF4-FFF2-40B4-BE49-F238E27FC236}">
                <a16:creationId xmlns:a16="http://schemas.microsoft.com/office/drawing/2014/main" id="{C53B6E30-4842-AEAC-34E9-A0FB1B5BF202}"/>
              </a:ext>
            </a:extLst>
          </p:cNvPr>
          <p:cNvGraphicFramePr/>
          <p:nvPr/>
        </p:nvGraphicFramePr>
        <p:xfrm>
          <a:off x="943897" y="2015613"/>
          <a:ext cx="5909187"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051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BE6D8-55FD-1991-4A4B-622A8B7112C0}"/>
              </a:ext>
            </a:extLst>
          </p:cNvPr>
          <p:cNvSpPr>
            <a:spLocks noGrp="1"/>
          </p:cNvSpPr>
          <p:nvPr>
            <p:ph type="title"/>
          </p:nvPr>
        </p:nvSpPr>
        <p:spPr>
          <a:xfrm>
            <a:off x="635000" y="640823"/>
            <a:ext cx="3418659" cy="5583148"/>
          </a:xfrm>
        </p:spPr>
        <p:txBody>
          <a:bodyPr anchor="ctr">
            <a:normAutofit/>
          </a:bodyPr>
          <a:lstStyle/>
          <a:p>
            <a:r>
              <a:rPr lang="en-US" sz="3400"/>
              <a:t>Recommendation to increase no. of product usage</a:t>
            </a:r>
            <a:endParaRPr lang="en-IN" sz="3400"/>
          </a:p>
        </p:txBody>
      </p:sp>
      <p:sp>
        <p:nvSpPr>
          <p:cNvPr id="2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AC385F15-C669-392D-DD51-C271E64D3B69}"/>
              </a:ext>
            </a:extLst>
          </p:cNvPr>
          <p:cNvGraphicFramePr>
            <a:graphicFrameLocks noGrp="1"/>
          </p:cNvGraphicFramePr>
          <p:nvPr>
            <p:ph idx="1"/>
            <p:extLst>
              <p:ext uri="{D42A27DB-BD31-4B8C-83A1-F6EECF244321}">
                <p14:modId xmlns:p14="http://schemas.microsoft.com/office/powerpoint/2010/main" val="17537126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90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TotalTime>
  <Words>1484</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Analytical CRM Development for Bank</vt:lpstr>
      <vt:lpstr>Content</vt:lpstr>
      <vt:lpstr>Introduction</vt:lpstr>
      <vt:lpstr>Data Explanation</vt:lpstr>
      <vt:lpstr>Data cleaning and data preperation</vt:lpstr>
      <vt:lpstr>Problem Statement</vt:lpstr>
      <vt:lpstr>Churn Rate trend throughout multiple years</vt:lpstr>
      <vt:lpstr>Churn Analysis by Number of Products</vt:lpstr>
      <vt:lpstr>Recommendation to increase no. of product usage</vt:lpstr>
      <vt:lpstr>Churn Analysis by Age</vt:lpstr>
      <vt:lpstr>Recommendation for age related churning</vt:lpstr>
      <vt:lpstr>Churning based Credit Card holding</vt:lpstr>
      <vt:lpstr>Churning based on credit score class</vt:lpstr>
      <vt:lpstr>Dashboard</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Sukhendu Senapati</dc:creator>
  <cp:lastModifiedBy>Sukhendu Senapati</cp:lastModifiedBy>
  <cp:revision>2</cp:revision>
  <dcterms:created xsi:type="dcterms:W3CDTF">2024-10-03T08:08:31Z</dcterms:created>
  <dcterms:modified xsi:type="dcterms:W3CDTF">2024-10-04T09:29:50Z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2024-10-03T09:34:36Z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a0a3c79f-cdd4-4500-9781-2f2fd2c9e305</vt:lpwstr>
  </property>
  <property fmtid="{D5CDD505-2E9C-101B-9397-08002B2CF9AE}" pid="7" name="MSIP_Label_defa4170-0d19-0005-0004-bc88714345d2_ActionId">
    <vt:lpwstr>3c70900a-2907-49ca-81c0-baa60749417c</vt:lpwstr>
  </property>
  <property fmtid="{D5CDD505-2E9C-101B-9397-08002B2CF9AE}" pid="8" name="MSIP_Label_defa4170-0d19-0005-0004-bc88714345d2_ContentBits">
    <vt:lpwstr>0</vt:lpwstr>
  </property>
</Properties>
</file>