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510D-1CE4-7E4D-99EA-AE8B322C6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B0022-B462-5B45-B17C-8B8752E0E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7E20-C649-6842-AC38-EC1D63F8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7932-9001-8041-B20C-6E683E27A07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928A-FA58-EC4A-8AAE-463FD994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ED48-9ED2-0B4E-A6FB-F42B8AA7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E078-D57E-8840-AB2A-C3D59BE0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4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976-92F8-AD4D-A121-B02C2673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508D2-BD9A-3D4A-AD7D-E88058FA7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B83C4-0377-7D42-9511-24FDADE0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7932-9001-8041-B20C-6E683E27A07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69B73-76E7-4D4F-A3AD-675E9489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66D9-C6A1-EB43-AF49-7C1378CF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E078-D57E-8840-AB2A-C3D59BE0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1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E99FA-162C-1E4D-9D5F-6894770D0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E6866-C851-4848-8AA2-AF85D7DBB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CA204-2317-BA40-8141-5A864C07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7932-9001-8041-B20C-6E683E27A07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55C6-300C-9F41-9855-EDFA6C9D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8A631-40E7-1C4D-9074-12F30A57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E078-D57E-8840-AB2A-C3D59BE0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0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203F-0037-1D48-A0A7-2C86814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FCBE-3A50-614D-9DD6-460455BC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4F8C3-A881-E340-8D29-C7626EC7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7932-9001-8041-B20C-6E683E27A07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1B3DA-5892-9145-9B5F-BBB20913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C58AA-FC10-124C-BC35-CB8FFC2D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E078-D57E-8840-AB2A-C3D59BE0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1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D807-7C2D-6346-A126-140047F6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DF00F-2CC2-A143-99A6-F9FE1638F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CA34B-B43B-8D4E-8317-BA067DBD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7932-9001-8041-B20C-6E683E27A07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0636-4F3F-F548-9A9F-368E9EF3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C4CA6-501C-9844-972D-94E9BB08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E078-D57E-8840-AB2A-C3D59BE0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1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B4F0-CCF7-2A42-9CB4-E05DF8D9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BA68-8357-9140-82AA-8F329CBA9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1A31-D793-3A41-A1E9-B80D3EDE8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40937-6D35-EC45-B2E8-5FD3CD08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7932-9001-8041-B20C-6E683E27A07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953E7-A874-6549-B073-E4F834A7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A9E1B-8CB5-4E43-AD91-40A33527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E078-D57E-8840-AB2A-C3D59BE0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9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09AB-97E8-3445-8610-42502765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D49D5-F343-0E43-8F96-AD915F579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5FB91-8CA4-654E-8DA9-249A5A041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5513B-2450-A744-A1E0-C83A913C5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4BF4F-7522-314D-9912-ECC1479A8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7A1A1-5F32-A648-90D9-A8819C65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7932-9001-8041-B20C-6E683E27A07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0D7E1-2B44-4645-9137-B303445E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05AD-F7FB-3C41-BA68-F354009D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E078-D57E-8840-AB2A-C3D59BE0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9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80C8-4854-AB41-B99F-9226BB3C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53073-4202-A341-9FAA-63524B35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7932-9001-8041-B20C-6E683E27A07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8FEE8-7702-5845-B5FA-CF98FBDF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D97A3-78A0-4048-ACB7-B88C7D27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E078-D57E-8840-AB2A-C3D59BE0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0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BD623-6E4E-CC40-920E-8F03579F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7932-9001-8041-B20C-6E683E27A07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A8459-71D1-534E-837E-498151B6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C1354-7B21-1541-AF68-97EFCCD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E078-D57E-8840-AB2A-C3D59BE0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4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F603-8C26-F34E-8E5C-3123AF53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9127-91A3-CA40-8F69-1CBD51166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49BAE-B748-5B44-A53C-F17E77225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9B050-5491-1F42-AA70-DB11FBA2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7932-9001-8041-B20C-6E683E27A07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814A5-13D0-034B-91B5-B6F697ED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70828-A328-104E-94FA-E95186A4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E078-D57E-8840-AB2A-C3D59BE0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4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F191-EF03-E74F-95F0-1D7FC13F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C9875-E693-B54F-BEDE-27EC81761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C2B64-14EC-2B4B-895D-1265E0CDB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95BDF-12D1-764D-AB7D-61195736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7932-9001-8041-B20C-6E683E27A07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ED59-13D5-8B4B-AF1D-92BB2DE4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2EB50-6CC2-144B-95D9-B29DB8E9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E078-D57E-8840-AB2A-C3D59BE0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05846-D036-134B-B4A8-905A3D61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4A913-97FC-2B45-AFE1-99EA0480B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0DBD-D9C7-3340-9DF0-C0477C914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77932-9001-8041-B20C-6E683E27A07F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8E340-11B6-AF4B-8EC4-AD5356307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11E46-09E1-8345-8DA9-986576071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1E078-D57E-8840-AB2A-C3D59BE0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2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7AB87-A023-534A-BD79-608ED9BD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6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7AB87-A023-534A-BD79-608ED9BD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" y="4251366"/>
            <a:ext cx="4585393" cy="2606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D02ED-8E51-964B-9CF7-0994BED83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0" y="4401366"/>
            <a:ext cx="4634016" cy="2606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4E917C-BF02-7B49-8BDF-C3448D76A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00" y="4551366"/>
            <a:ext cx="4634016" cy="2606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63EEA-2800-8B4E-AA88-5F229B5BC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341" y="1592943"/>
            <a:ext cx="2992802" cy="20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7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2018-12-22T10:02:28Z</dcterms:created>
  <dcterms:modified xsi:type="dcterms:W3CDTF">2018-12-23T20:49:08Z</dcterms:modified>
</cp:coreProperties>
</file>