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-202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BY SUKHMANPREET SINGH ROMANA</a:t>
            </a: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MVC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Model-View-Controller (</a:t>
            </a:r>
            <a:r>
              <a:rPr lang="en-US" b="1" dirty="0"/>
              <a:t>MVC</a:t>
            </a:r>
            <a:r>
              <a:rPr lang="en-US" dirty="0"/>
              <a:t>) </a:t>
            </a:r>
            <a:r>
              <a:rPr lang="en-US" b="1" dirty="0"/>
              <a:t>framework</a:t>
            </a:r>
            <a:r>
              <a:rPr lang="en-US" dirty="0"/>
              <a:t> is an architectural pattern that separates an application into three main logical components Model, View, and Controller. Hence the abbreviation </a:t>
            </a:r>
            <a:r>
              <a:rPr lang="en-US" b="1" dirty="0"/>
              <a:t>MVC</a:t>
            </a:r>
            <a:r>
              <a:rPr lang="en-US" dirty="0"/>
              <a:t>. </a:t>
            </a:r>
          </a:p>
          <a:p>
            <a:r>
              <a:rPr lang="en-US" dirty="0"/>
              <a:t>Each </a:t>
            </a:r>
            <a:r>
              <a:rPr lang="en-US" b="1" dirty="0"/>
              <a:t>architecture</a:t>
            </a:r>
            <a:r>
              <a:rPr lang="en-US" dirty="0"/>
              <a:t> component is built to handle specific development aspect of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aim of the project is to implement an online web application named “Food Recipes”. The application help people to find different-different food recipes from different states / continents of India. </a:t>
            </a:r>
          </a:p>
          <a:p>
            <a:r>
              <a:rPr lang="en-GB" dirty="0"/>
              <a:t>In this application there are two types of users- admin and registered visitor.</a:t>
            </a:r>
          </a:p>
          <a:p>
            <a:r>
              <a:rPr lang="en-GB" dirty="0"/>
              <a:t>Admin can add, edit, delete and check details of all food recipes. Admin can edit, delete and check details of the food recipes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The target audience for this project is the food lover people who would like to enhance their skills and taste in food from all the regions of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4 main pages – </a:t>
            </a:r>
          </a:p>
          <a:p>
            <a:r>
              <a:rPr lang="en-IN" dirty="0"/>
              <a:t>HOME </a:t>
            </a:r>
          </a:p>
          <a:p>
            <a:r>
              <a:rPr lang="en-IN" dirty="0"/>
              <a:t>FOOD SECTIONS</a:t>
            </a:r>
          </a:p>
          <a:p>
            <a:r>
              <a:rPr lang="en-IN" dirty="0"/>
              <a:t>REGISTER AND</a:t>
            </a:r>
          </a:p>
          <a:p>
            <a:r>
              <a:rPr lang="en-IN" dirty="0"/>
              <a:t>LOGIN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Home Page shows one slider and three cards named as</a:t>
            </a:r>
          </a:p>
          <a:p>
            <a:r>
              <a:rPr lang="en-IN" dirty="0"/>
              <a:t>Rajasthani Food</a:t>
            </a:r>
          </a:p>
          <a:p>
            <a:r>
              <a:rPr lang="en-IN" dirty="0"/>
              <a:t>North Indian Food</a:t>
            </a:r>
          </a:p>
          <a:p>
            <a:r>
              <a:rPr lang="en-IN" dirty="0"/>
              <a:t>South Indian Food</a:t>
            </a:r>
          </a:p>
          <a:p>
            <a:pPr marL="0" indent="0">
              <a:buNone/>
            </a:pPr>
            <a:r>
              <a:rPr lang="en-IN" dirty="0"/>
              <a:t> Each Card contains one Button which shows View Food Recipe</a:t>
            </a: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5DB-EC66-4704-978A-3B1EDD0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FOOD SECTIONS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41AB-D9FF-4EDF-A15C-ACA8EB16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shows three different Food categories which are</a:t>
            </a:r>
          </a:p>
          <a:p>
            <a:r>
              <a:rPr lang="en-IN" dirty="0"/>
              <a:t>Rajasthani Food</a:t>
            </a:r>
          </a:p>
          <a:p>
            <a:r>
              <a:rPr lang="en-IN" dirty="0"/>
              <a:t>North Indian Food</a:t>
            </a:r>
          </a:p>
          <a:p>
            <a:r>
              <a:rPr lang="en-IN" dirty="0"/>
              <a:t>South Indian Food</a:t>
            </a:r>
          </a:p>
          <a:p>
            <a:pPr marL="0" indent="0">
              <a:buNone/>
            </a:pPr>
            <a:r>
              <a:rPr lang="en-IN" dirty="0"/>
              <a:t>Each Card shows one button which is linked to View Food Recipe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6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adding your reviews about any Recipe , user needs to login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9630-46C1-40BD-8E77-3FC6B037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[Admins]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7723-FEB8-4489-B253-239CA638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Admin has different functionalities as compare to customers. </a:t>
            </a:r>
          </a:p>
          <a:p>
            <a:r>
              <a:rPr lang="en-GB" dirty="0"/>
              <a:t>Admin can add, edit, delete and check details of food categories, user’s reviews. </a:t>
            </a:r>
          </a:p>
          <a:p>
            <a:r>
              <a:rPr lang="en-GB" dirty="0"/>
              <a:t>Admin can edit, delete and check details of the categories, food recipes and user’s reviews. </a:t>
            </a:r>
          </a:p>
          <a:p>
            <a:r>
              <a:rPr lang="en-GB" dirty="0"/>
              <a:t>Also, admin can delete, and access details of the review made by the visitor.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42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tf00001032_wac</Template>
  <TotalTime>118</TotalTime>
  <Words>352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FINAL PROJECT</vt:lpstr>
      <vt:lpstr>WHAT IS MVC ?</vt:lpstr>
      <vt:lpstr>GOALS AND PURPOSE OF THIS PROJECT</vt:lpstr>
      <vt:lpstr>TARGET AUDIENCE</vt:lpstr>
      <vt:lpstr>BRIEF ABOUT WEB APP</vt:lpstr>
      <vt:lpstr>HOME PAGE</vt:lpstr>
      <vt:lpstr>FOOD SECTIONS PAGE</vt:lpstr>
      <vt:lpstr>Register/Login [Users]</vt:lpstr>
      <vt:lpstr>Login [Admins]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Sukhmanpreet Singh Romana</cp:lastModifiedBy>
  <cp:revision>6</cp:revision>
  <dcterms:created xsi:type="dcterms:W3CDTF">2021-02-12T00:48:23Z</dcterms:created>
  <dcterms:modified xsi:type="dcterms:W3CDTF">2021-02-12T02:46:41Z</dcterms:modified>
</cp:coreProperties>
</file>