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E39A-47D7-4936-8EDA-49DE748298AD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4E3C-3A1A-4B3F-9DDB-2A1E6C963B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E39A-47D7-4936-8EDA-49DE748298AD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4E3C-3A1A-4B3F-9DDB-2A1E6C963B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E39A-47D7-4936-8EDA-49DE748298AD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4E3C-3A1A-4B3F-9DDB-2A1E6C963B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E39A-47D7-4936-8EDA-49DE748298AD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4E3C-3A1A-4B3F-9DDB-2A1E6C963B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E39A-47D7-4936-8EDA-49DE748298AD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4E3C-3A1A-4B3F-9DDB-2A1E6C963B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E39A-47D7-4936-8EDA-49DE748298AD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4E3C-3A1A-4B3F-9DDB-2A1E6C963B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E39A-47D7-4936-8EDA-49DE748298AD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4E3C-3A1A-4B3F-9DDB-2A1E6C963B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E39A-47D7-4936-8EDA-49DE748298AD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4E3C-3A1A-4B3F-9DDB-2A1E6C963B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E39A-47D7-4936-8EDA-49DE748298AD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4E3C-3A1A-4B3F-9DDB-2A1E6C963B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E39A-47D7-4936-8EDA-49DE748298AD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4E3C-3A1A-4B3F-9DDB-2A1E6C963B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E39A-47D7-4936-8EDA-49DE748298AD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4E3C-3A1A-4B3F-9DDB-2A1E6C963B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92BE39A-47D7-4936-8EDA-49DE748298AD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3024E3C-3A1A-4B3F-9DDB-2A1E6C963BF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ereum/go-ethereum/wiki/Fronti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cpp-ethereum" TargetMode="External"/><Relationship Id="rId2" Type="http://schemas.openxmlformats.org/officeDocument/2006/relationships/hyperlink" Target="https://github.com/ethereum/go-ethereu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thereum/mist" TargetMode="External"/><Relationship Id="rId4" Type="http://schemas.openxmlformats.org/officeDocument/2006/relationships/hyperlink" Target="https://github.com/ethereum/pyeth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syeth.com/how-to-install-geth-in-windows.html" TargetMode="External"/><Relationship Id="rId2" Type="http://schemas.openxmlformats.org/officeDocument/2006/relationships/hyperlink" Target="http://blog.bradlucas.com/posts/2017-08-17-send-eth-from-geth-consol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thdocs.org/en/latest/account-management.html" TargetMode="External"/><Relationship Id="rId4" Type="http://schemas.openxmlformats.org/officeDocument/2006/relationships/hyperlink" Target="https://github.com/ethereum/go-ethereum/wiki/Managing-your-account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inbits.com/wallets/how-to-use-ethereum-mist-wallet/" TargetMode="External"/><Relationship Id="rId2" Type="http://schemas.openxmlformats.org/officeDocument/2006/relationships/hyperlink" Target="https://www.easyeth.com/setup-mist-with-geth-window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tepoint.com/truffle-testing-smart-contract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eth.ethereum.org/download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5351512" cy="16003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Ethereum</a:t>
            </a:r>
            <a:r>
              <a:rPr lang="en-US" dirty="0" smtClean="0"/>
              <a:t> </a:t>
            </a:r>
            <a:r>
              <a:rPr lang="en-US" dirty="0"/>
              <a:t>Infrastructure Development and Testing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Geth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760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List all existing accounts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 smtClean="0">
                <a:solidFill>
                  <a:srgbClr val="FFFF00"/>
                </a:solidFill>
              </a:rPr>
              <a:t>geth</a:t>
            </a:r>
            <a:r>
              <a:rPr lang="en-IN" dirty="0" smtClean="0">
                <a:solidFill>
                  <a:srgbClr val="FFFF00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</a:rPr>
              <a:t>account list </a:t>
            </a:r>
            <a:endParaRPr lang="en-IN" dirty="0" smtClean="0">
              <a:solidFill>
                <a:srgbClr val="FFFF00"/>
              </a:solidFill>
            </a:endParaRPr>
          </a:p>
          <a:p>
            <a:r>
              <a:rPr lang="en-IN" dirty="0" smtClean="0"/>
              <a:t>For </a:t>
            </a:r>
            <a:r>
              <a:rPr lang="en-IN" dirty="0" err="1"/>
              <a:t>geth</a:t>
            </a:r>
            <a:r>
              <a:rPr lang="en-IN" dirty="0"/>
              <a:t> console </a:t>
            </a:r>
            <a:endParaRPr lang="en-IN" dirty="0" smtClean="0"/>
          </a:p>
          <a:p>
            <a:r>
              <a:rPr lang="en-IN" dirty="0" err="1" smtClean="0">
                <a:solidFill>
                  <a:srgbClr val="FFFF00"/>
                </a:solidFill>
              </a:rPr>
              <a:t>eth.accounts</a:t>
            </a:r>
            <a:endParaRPr lang="en-I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N" dirty="0" smtClean="0"/>
              <a:t>Show </a:t>
            </a:r>
            <a:r>
              <a:rPr lang="en-IN" dirty="0"/>
              <a:t>primary account </a:t>
            </a:r>
            <a:r>
              <a:rPr lang="en-IN" dirty="0" smtClean="0"/>
              <a:t>address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From </a:t>
            </a:r>
            <a:r>
              <a:rPr lang="en-IN" dirty="0" err="1"/>
              <a:t>geth</a:t>
            </a:r>
            <a:r>
              <a:rPr lang="en-IN" dirty="0"/>
              <a:t> </a:t>
            </a:r>
            <a:r>
              <a:rPr lang="en-IN" dirty="0" smtClean="0"/>
              <a:t>console –to get balance in different denominations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• </a:t>
            </a:r>
            <a:r>
              <a:rPr lang="en-IN" dirty="0" err="1" smtClean="0"/>
              <a:t>eth.coinbase</a:t>
            </a:r>
            <a:endParaRPr lang="en-IN" dirty="0" smtClean="0"/>
          </a:p>
          <a:p>
            <a:r>
              <a:rPr lang="en-IN" dirty="0"/>
              <a:t>Convert a number of Wei into a different unit Use </a:t>
            </a:r>
            <a:r>
              <a:rPr lang="en-IN" dirty="0">
                <a:solidFill>
                  <a:srgbClr val="FFFF00"/>
                </a:solidFill>
              </a:rPr>
              <a:t>web3.fromWei(number, unit)</a:t>
            </a:r>
            <a:r>
              <a:rPr lang="en-IN" dirty="0"/>
              <a:t> converts a number of </a:t>
            </a:r>
            <a:r>
              <a:rPr lang="en-IN" dirty="0" err="1"/>
              <a:t>wei</a:t>
            </a:r>
            <a:r>
              <a:rPr lang="en-IN" dirty="0"/>
              <a:t> into a different unit </a:t>
            </a:r>
            <a:endParaRPr lang="en-IN" dirty="0" smtClean="0"/>
          </a:p>
          <a:p>
            <a:r>
              <a:rPr lang="en-IN" dirty="0" smtClean="0"/>
              <a:t>• </a:t>
            </a:r>
            <a:r>
              <a:rPr lang="en-IN" dirty="0"/>
              <a:t>unit must be a string </a:t>
            </a:r>
            <a:endParaRPr lang="en-IN" dirty="0" smtClean="0"/>
          </a:p>
          <a:p>
            <a:r>
              <a:rPr lang="en-IN" dirty="0" smtClean="0"/>
              <a:t>• </a:t>
            </a:r>
            <a:r>
              <a:rPr lang="en-IN" dirty="0"/>
              <a:t>unit can be a </a:t>
            </a:r>
            <a:r>
              <a:rPr lang="en-IN" dirty="0" err="1"/>
              <a:t>kwei</a:t>
            </a:r>
            <a:r>
              <a:rPr lang="en-IN" dirty="0"/>
              <a:t>/</a:t>
            </a:r>
            <a:r>
              <a:rPr lang="en-IN" dirty="0" err="1"/>
              <a:t>ada</a:t>
            </a:r>
            <a:r>
              <a:rPr lang="en-IN" dirty="0"/>
              <a:t>, </a:t>
            </a:r>
            <a:r>
              <a:rPr lang="en-IN" dirty="0" err="1"/>
              <a:t>mwei</a:t>
            </a:r>
            <a:r>
              <a:rPr lang="en-IN" dirty="0"/>
              <a:t>/</a:t>
            </a:r>
            <a:r>
              <a:rPr lang="en-IN" dirty="0" err="1"/>
              <a:t>babbage</a:t>
            </a:r>
            <a:r>
              <a:rPr lang="en-IN" dirty="0"/>
              <a:t>, </a:t>
            </a:r>
            <a:r>
              <a:rPr lang="en-IN" dirty="0" err="1"/>
              <a:t>gwei</a:t>
            </a:r>
            <a:r>
              <a:rPr lang="en-IN" dirty="0"/>
              <a:t>/</a:t>
            </a:r>
            <a:r>
              <a:rPr lang="en-IN" dirty="0" err="1"/>
              <a:t>channon</a:t>
            </a:r>
            <a:r>
              <a:rPr lang="en-IN" dirty="0"/>
              <a:t>, </a:t>
            </a:r>
            <a:r>
              <a:rPr lang="en-IN" dirty="0" err="1"/>
              <a:t>szabo</a:t>
            </a:r>
            <a:r>
              <a:rPr lang="en-IN" dirty="0"/>
              <a:t>, </a:t>
            </a:r>
            <a:r>
              <a:rPr lang="en-IN" dirty="0" err="1"/>
              <a:t>finney</a:t>
            </a:r>
            <a:r>
              <a:rPr lang="en-IN" dirty="0"/>
              <a:t>, ether, </a:t>
            </a:r>
            <a:r>
              <a:rPr lang="en-IN" dirty="0" err="1"/>
              <a:t>kether</a:t>
            </a:r>
            <a:r>
              <a:rPr lang="en-IN" dirty="0"/>
              <a:t>/grand/</a:t>
            </a:r>
            <a:r>
              <a:rPr lang="en-IN" dirty="0" err="1"/>
              <a:t>einstein</a:t>
            </a:r>
            <a:r>
              <a:rPr lang="en-IN" dirty="0"/>
              <a:t>, </a:t>
            </a:r>
            <a:r>
              <a:rPr lang="en-IN" dirty="0" err="1"/>
              <a:t>mether</a:t>
            </a:r>
            <a:r>
              <a:rPr lang="en-IN" dirty="0"/>
              <a:t>, </a:t>
            </a:r>
            <a:r>
              <a:rPr lang="en-IN" dirty="0" err="1"/>
              <a:t>gether</a:t>
            </a:r>
            <a:r>
              <a:rPr lang="en-IN" dirty="0"/>
              <a:t>, tether</a:t>
            </a:r>
          </a:p>
        </p:txBody>
      </p:sp>
    </p:spTree>
    <p:extLst>
      <p:ext uri="{BB962C8B-B14F-4D97-AF65-F5344CB8AC3E}">
        <p14:creationId xmlns:p14="http://schemas.microsoft.com/office/powerpoint/2010/main" xmlns="" val="856145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Checking account balance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Check </a:t>
            </a:r>
            <a:r>
              <a:rPr lang="en-IN" dirty="0"/>
              <a:t>the balance (in Wei) of an address </a:t>
            </a:r>
            <a:endParaRPr lang="en-IN" dirty="0" smtClean="0"/>
          </a:p>
          <a:p>
            <a:r>
              <a:rPr lang="en-IN" dirty="0" err="1" smtClean="0">
                <a:solidFill>
                  <a:srgbClr val="FFFF00"/>
                </a:solidFill>
              </a:rPr>
              <a:t>eth.getBalance</a:t>
            </a:r>
            <a:r>
              <a:rPr lang="en-IN" dirty="0">
                <a:solidFill>
                  <a:srgbClr val="FFFF00"/>
                </a:solidFill>
              </a:rPr>
              <a:t>(“address”) </a:t>
            </a:r>
            <a:endParaRPr lang="en-IN" dirty="0" smtClean="0">
              <a:solidFill>
                <a:srgbClr val="FFFF00"/>
              </a:solidFill>
            </a:endParaRPr>
          </a:p>
          <a:p>
            <a:r>
              <a:rPr lang="en-IN" dirty="0" smtClean="0"/>
              <a:t>For </a:t>
            </a:r>
            <a:r>
              <a:rPr lang="en-IN" dirty="0"/>
              <a:t>primary account </a:t>
            </a:r>
            <a:endParaRPr lang="en-IN" dirty="0" smtClean="0"/>
          </a:p>
          <a:p>
            <a:r>
              <a:rPr lang="en-IN" dirty="0" smtClean="0">
                <a:solidFill>
                  <a:srgbClr val="FFFF00"/>
                </a:solidFill>
              </a:rPr>
              <a:t>web3.fromWei(</a:t>
            </a:r>
            <a:r>
              <a:rPr lang="en-IN" dirty="0" err="1" smtClean="0">
                <a:solidFill>
                  <a:srgbClr val="FFFF00"/>
                </a:solidFill>
              </a:rPr>
              <a:t>eth.getBalance</a:t>
            </a:r>
            <a:r>
              <a:rPr lang="en-IN" dirty="0" smtClean="0">
                <a:solidFill>
                  <a:srgbClr val="FFFF00"/>
                </a:solidFill>
              </a:rPr>
              <a:t>(</a:t>
            </a:r>
            <a:r>
              <a:rPr lang="en-IN" dirty="0" err="1" smtClean="0">
                <a:solidFill>
                  <a:srgbClr val="FFFF00"/>
                </a:solidFill>
              </a:rPr>
              <a:t>eth.coinbase</a:t>
            </a:r>
            <a:r>
              <a:rPr lang="en-IN" dirty="0">
                <a:solidFill>
                  <a:srgbClr val="FFFF00"/>
                </a:solidFill>
              </a:rPr>
              <a:t>), “ether”) </a:t>
            </a:r>
            <a:endParaRPr lang="en-IN" dirty="0" smtClean="0">
              <a:solidFill>
                <a:srgbClr val="FFFF00"/>
              </a:solidFill>
            </a:endParaRPr>
          </a:p>
          <a:p>
            <a:r>
              <a:rPr lang="en-IN" dirty="0" smtClean="0"/>
              <a:t>For </a:t>
            </a:r>
            <a:r>
              <a:rPr lang="en-IN" dirty="0"/>
              <a:t>a specific </a:t>
            </a:r>
            <a:r>
              <a:rPr lang="en-IN" dirty="0" smtClean="0"/>
              <a:t>address</a:t>
            </a:r>
          </a:p>
          <a:p>
            <a:r>
              <a:rPr lang="en-IN" dirty="0" smtClean="0">
                <a:solidFill>
                  <a:srgbClr val="FFFF00"/>
                </a:solidFill>
              </a:rPr>
              <a:t>web3.fromWei(</a:t>
            </a:r>
            <a:r>
              <a:rPr lang="en-IN" dirty="0" err="1" smtClean="0">
                <a:solidFill>
                  <a:srgbClr val="FFFF00"/>
                </a:solidFill>
              </a:rPr>
              <a:t>eth.getBalance</a:t>
            </a:r>
            <a:r>
              <a:rPr lang="en-IN" dirty="0">
                <a:solidFill>
                  <a:srgbClr val="FFFF00"/>
                </a:solidFill>
              </a:rPr>
              <a:t>(“address”), “ether”)</a:t>
            </a:r>
          </a:p>
        </p:txBody>
      </p:sp>
    </p:spTree>
    <p:extLst>
      <p:ext uri="{BB962C8B-B14F-4D97-AF65-F5344CB8AC3E}">
        <p14:creationId xmlns:p14="http://schemas.microsoft.com/office/powerpoint/2010/main" xmlns="" val="137922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Print all balances with a JavaScript function Inside of </a:t>
            </a:r>
            <a:r>
              <a:rPr lang="en-IN" dirty="0" err="1"/>
              <a:t>geth</a:t>
            </a:r>
            <a:r>
              <a:rPr lang="en-IN" dirty="0"/>
              <a:t> console: </a:t>
            </a:r>
            <a:endParaRPr lang="en-IN" dirty="0" smtClean="0"/>
          </a:p>
          <a:p>
            <a:r>
              <a:rPr lang="en-IN" dirty="0" smtClean="0"/>
              <a:t>function </a:t>
            </a:r>
            <a:r>
              <a:rPr lang="en-IN" dirty="0" err="1"/>
              <a:t>checkAllBalances</a:t>
            </a:r>
            <a:r>
              <a:rPr lang="en-IN" dirty="0"/>
              <a:t>() </a:t>
            </a:r>
            <a:endParaRPr lang="en-IN" dirty="0" smtClean="0"/>
          </a:p>
          <a:p>
            <a:r>
              <a:rPr lang="en-IN" dirty="0" smtClean="0"/>
              <a:t>{ 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/>
              <a:t>i =0; </a:t>
            </a:r>
            <a:r>
              <a:rPr lang="en-IN" dirty="0" err="1"/>
              <a:t>eth.accounts.forEach</a:t>
            </a:r>
            <a:r>
              <a:rPr lang="en-IN" dirty="0"/>
              <a:t>( function(e</a:t>
            </a:r>
            <a:r>
              <a:rPr lang="en-IN" dirty="0" smtClean="0"/>
              <a:t>){</a:t>
            </a:r>
          </a:p>
          <a:p>
            <a:r>
              <a:rPr lang="en-IN" dirty="0" smtClean="0"/>
              <a:t> </a:t>
            </a:r>
            <a:r>
              <a:rPr lang="en-IN" dirty="0"/>
              <a:t>console.log(" </a:t>
            </a:r>
            <a:r>
              <a:rPr lang="en-IN" dirty="0" err="1"/>
              <a:t>eth.accounts</a:t>
            </a:r>
            <a:r>
              <a:rPr lang="en-IN" dirty="0"/>
              <a:t>["+i+"]: " + e + " \</a:t>
            </a:r>
            <a:r>
              <a:rPr lang="en-IN" dirty="0" err="1"/>
              <a:t>tbalance</a:t>
            </a:r>
            <a:r>
              <a:rPr lang="en-IN" dirty="0"/>
              <a:t>: " + web3.fromWei(</a:t>
            </a:r>
            <a:r>
              <a:rPr lang="en-IN" dirty="0" err="1"/>
              <a:t>eth.getBalance</a:t>
            </a:r>
            <a:r>
              <a:rPr lang="en-IN" dirty="0"/>
              <a:t>(e), "ether") + " ether"); i++; }) </a:t>
            </a:r>
            <a:endParaRPr lang="en-IN" dirty="0" smtClean="0"/>
          </a:p>
          <a:p>
            <a:r>
              <a:rPr lang="en-IN" dirty="0" smtClean="0"/>
              <a:t>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5327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Sending Ether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err="1" smtClean="0">
                <a:solidFill>
                  <a:srgbClr val="FFFF00"/>
                </a:solidFill>
              </a:rPr>
              <a:t>eth.sendTransaction</a:t>
            </a:r>
            <a:r>
              <a:rPr lang="en-IN" dirty="0">
                <a:solidFill>
                  <a:srgbClr val="FFFF00"/>
                </a:solidFill>
              </a:rPr>
              <a:t>({</a:t>
            </a:r>
            <a:r>
              <a:rPr lang="en-IN" dirty="0" err="1">
                <a:solidFill>
                  <a:srgbClr val="FFFF00"/>
                </a:solidFill>
              </a:rPr>
              <a:t>from:sender</a:t>
            </a:r>
            <a:r>
              <a:rPr lang="en-IN" dirty="0">
                <a:solidFill>
                  <a:srgbClr val="FFFF00"/>
                </a:solidFill>
              </a:rPr>
              <a:t>, </a:t>
            </a:r>
            <a:r>
              <a:rPr lang="en-IN" dirty="0" err="1">
                <a:solidFill>
                  <a:srgbClr val="FFFF00"/>
                </a:solidFill>
              </a:rPr>
              <a:t>to:receiver</a:t>
            </a:r>
            <a:r>
              <a:rPr lang="en-IN" dirty="0">
                <a:solidFill>
                  <a:srgbClr val="FFFF00"/>
                </a:solidFill>
              </a:rPr>
              <a:t>, </a:t>
            </a:r>
            <a:r>
              <a:rPr lang="en-IN" dirty="0" err="1">
                <a:solidFill>
                  <a:srgbClr val="FFFF00"/>
                </a:solidFill>
              </a:rPr>
              <a:t>value:amount</a:t>
            </a:r>
            <a:r>
              <a:rPr lang="en-IN" dirty="0">
                <a:solidFill>
                  <a:srgbClr val="FFFF00"/>
                </a:solidFill>
              </a:rPr>
              <a:t>}) </a:t>
            </a:r>
            <a:endParaRPr lang="en-IN" dirty="0" smtClean="0">
              <a:solidFill>
                <a:srgbClr val="FFFF00"/>
              </a:solidFill>
            </a:endParaRPr>
          </a:p>
          <a:p>
            <a:r>
              <a:rPr lang="en-IN" dirty="0" smtClean="0"/>
              <a:t> </a:t>
            </a:r>
            <a:r>
              <a:rPr lang="en-IN" dirty="0"/>
              <a:t>you can use built-in JavaScript to set variables to </a:t>
            </a:r>
            <a:r>
              <a:rPr lang="en-IN" dirty="0" smtClean="0"/>
              <a:t>values</a:t>
            </a:r>
          </a:p>
          <a:p>
            <a:r>
              <a:rPr lang="en-IN" dirty="0" smtClean="0"/>
              <a:t> </a:t>
            </a:r>
            <a:r>
              <a:rPr lang="en-IN" dirty="0" err="1"/>
              <a:t>var</a:t>
            </a:r>
            <a:r>
              <a:rPr lang="en-IN" dirty="0"/>
              <a:t> sender = </a:t>
            </a:r>
            <a:r>
              <a:rPr lang="en-IN" dirty="0" err="1"/>
              <a:t>eth.accounts</a:t>
            </a:r>
            <a:r>
              <a:rPr lang="en-IN" dirty="0"/>
              <a:t>[0];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/>
              <a:t>var</a:t>
            </a:r>
            <a:r>
              <a:rPr lang="en-IN" dirty="0"/>
              <a:t> receiver = </a:t>
            </a:r>
            <a:r>
              <a:rPr lang="en-IN" dirty="0" err="1"/>
              <a:t>eth.accounts</a:t>
            </a:r>
            <a:r>
              <a:rPr lang="en-IN" dirty="0"/>
              <a:t>[1];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/>
              <a:t>var</a:t>
            </a:r>
            <a:r>
              <a:rPr lang="en-IN" dirty="0"/>
              <a:t> amount = web3.toWei(0.01, “ether”)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the value is in Wei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you must have your account password to complete the </a:t>
            </a:r>
            <a:r>
              <a:rPr lang="en-IN" dirty="0" err="1" smtClean="0"/>
              <a:t>sendTransaction</a:t>
            </a:r>
            <a:endParaRPr lang="en-IN" dirty="0" smtClean="0"/>
          </a:p>
          <a:p>
            <a:r>
              <a:rPr lang="en-IN" dirty="0">
                <a:solidFill>
                  <a:srgbClr val="FFFF00"/>
                </a:solidFill>
              </a:rPr>
              <a:t>Spending your gas </a:t>
            </a:r>
          </a:p>
          <a:p>
            <a:r>
              <a:rPr lang="en-IN" dirty="0"/>
              <a:t>• In order to spend your gas to transact you need to unlock the account </a:t>
            </a:r>
          </a:p>
          <a:p>
            <a:r>
              <a:rPr lang="en-IN" dirty="0" err="1" smtClean="0">
                <a:solidFill>
                  <a:srgbClr val="FFFF00"/>
                </a:solidFill>
              </a:rPr>
              <a:t>personal.unlockAccount</a:t>
            </a:r>
            <a:r>
              <a:rPr lang="en-IN" dirty="0" smtClean="0">
                <a:solidFill>
                  <a:srgbClr val="FFFF00"/>
                </a:solidFill>
              </a:rPr>
              <a:t>(</a:t>
            </a:r>
            <a:r>
              <a:rPr lang="en-IN" dirty="0" err="1" smtClean="0">
                <a:solidFill>
                  <a:srgbClr val="FFFF00"/>
                </a:solidFill>
              </a:rPr>
              <a:t>eth.coinbase</a:t>
            </a:r>
            <a:r>
              <a:rPr lang="en-IN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83922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 smtClean="0"/>
              <a:t>geth</a:t>
            </a:r>
            <a:r>
              <a:rPr lang="en-IN" dirty="0"/>
              <a:t> is </a:t>
            </a:r>
            <a:r>
              <a:rPr lang="en-IN" dirty="0" smtClean="0"/>
              <a:t>the </a:t>
            </a:r>
            <a:r>
              <a:rPr lang="en-IN" dirty="0"/>
              <a:t>command line interface for running a full </a:t>
            </a:r>
            <a:r>
              <a:rPr lang="en-IN" dirty="0" err="1"/>
              <a:t>ethereum</a:t>
            </a:r>
            <a:r>
              <a:rPr lang="en-IN" dirty="0"/>
              <a:t> node implemented in Go.  </a:t>
            </a:r>
            <a:r>
              <a:rPr lang="en-IN" dirty="0" err="1"/>
              <a:t>Geth</a:t>
            </a:r>
            <a:r>
              <a:rPr lang="en-IN" dirty="0"/>
              <a:t> is the </a:t>
            </a:r>
            <a:r>
              <a:rPr lang="en-IN" dirty="0" err="1"/>
              <a:t>Ethereum</a:t>
            </a:r>
            <a:r>
              <a:rPr lang="en-IN" dirty="0"/>
              <a:t> node software coded in Go </a:t>
            </a:r>
            <a:r>
              <a:rPr lang="en-IN" dirty="0" smtClean="0"/>
              <a:t>language . It </a:t>
            </a:r>
            <a:r>
              <a:rPr lang="en-IN" dirty="0"/>
              <a:t>is the main deliverable of the </a:t>
            </a:r>
            <a:r>
              <a:rPr lang="en-IN" dirty="0">
                <a:hlinkClick r:id="rId2"/>
              </a:rPr>
              <a:t>Frontier Release</a:t>
            </a:r>
            <a:endParaRPr lang="en-IN" dirty="0"/>
          </a:p>
          <a:p>
            <a:r>
              <a:rPr lang="en-IN" b="1" dirty="0" smtClean="0">
                <a:solidFill>
                  <a:srgbClr val="FFFF00"/>
                </a:solidFill>
              </a:rPr>
              <a:t>Capabilities:</a:t>
            </a:r>
          </a:p>
          <a:p>
            <a:r>
              <a:rPr lang="en-IN" dirty="0"/>
              <a:t>By installing and running </a:t>
            </a:r>
            <a:r>
              <a:rPr lang="en-IN" dirty="0" err="1"/>
              <a:t>geth</a:t>
            </a:r>
            <a:r>
              <a:rPr lang="en-IN" dirty="0"/>
              <a:t>, you can take part in the </a:t>
            </a:r>
            <a:r>
              <a:rPr lang="en-IN" dirty="0" err="1"/>
              <a:t>ethereum</a:t>
            </a:r>
            <a:r>
              <a:rPr lang="en-IN" dirty="0"/>
              <a:t> frontier live network and</a:t>
            </a:r>
          </a:p>
          <a:p>
            <a:r>
              <a:rPr lang="en-IN" dirty="0"/>
              <a:t>mine real ether</a:t>
            </a:r>
          </a:p>
          <a:p>
            <a:r>
              <a:rPr lang="en-IN" dirty="0" smtClean="0"/>
              <a:t>transfer </a:t>
            </a:r>
            <a:r>
              <a:rPr lang="en-IN" dirty="0"/>
              <a:t>funds between addresses</a:t>
            </a:r>
          </a:p>
          <a:p>
            <a:r>
              <a:rPr lang="en-IN" dirty="0"/>
              <a:t>create contracts and send transactions</a:t>
            </a:r>
          </a:p>
          <a:p>
            <a:r>
              <a:rPr lang="en-IN" dirty="0"/>
              <a:t>explore block history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1651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IN" dirty="0" err="1"/>
              <a:t>Ethereum</a:t>
            </a:r>
            <a:r>
              <a:rPr lang="en-IN" dirty="0"/>
              <a:t> software: </a:t>
            </a:r>
            <a:r>
              <a:rPr lang="en-IN" dirty="0" err="1"/>
              <a:t>geth</a:t>
            </a:r>
            <a:r>
              <a:rPr lang="en-IN" dirty="0"/>
              <a:t>, eth, </a:t>
            </a:r>
            <a:r>
              <a:rPr lang="en-IN" dirty="0" err="1"/>
              <a:t>pyethapp</a:t>
            </a:r>
            <a:endParaRPr lang="en-IN" dirty="0"/>
          </a:p>
          <a:p>
            <a:pPr fontAlgn="base"/>
            <a:r>
              <a:rPr lang="en-IN" dirty="0"/>
              <a:t>The official </a:t>
            </a:r>
            <a:r>
              <a:rPr lang="en-IN" dirty="0" err="1"/>
              <a:t>Ethereum</a:t>
            </a:r>
            <a:r>
              <a:rPr lang="en-IN" dirty="0"/>
              <a:t> clients are all open source – that is you can see the code behind them, and tweak them to make your own versions. The most popular clients are:</a:t>
            </a:r>
          </a:p>
          <a:p>
            <a:pPr fontAlgn="base"/>
            <a:r>
              <a:rPr lang="en-IN" b="1" dirty="0" err="1"/>
              <a:t>geth</a:t>
            </a:r>
            <a:r>
              <a:rPr lang="en-IN" dirty="0"/>
              <a:t> (written in a language called Go) </a:t>
            </a:r>
            <a:r>
              <a:rPr lang="en-IN" dirty="0">
                <a:hlinkClick r:id="rId2"/>
              </a:rPr>
              <a:t>https://github.com/ethereum/go-ethereum</a:t>
            </a:r>
            <a:endParaRPr lang="en-IN" dirty="0"/>
          </a:p>
          <a:p>
            <a:pPr fontAlgn="base"/>
            <a:r>
              <a:rPr lang="en-IN" b="1" dirty="0"/>
              <a:t>eth</a:t>
            </a:r>
            <a:r>
              <a:rPr lang="en-IN" dirty="0"/>
              <a:t> (written in C++) </a:t>
            </a:r>
            <a:r>
              <a:rPr lang="en-IN" dirty="0">
                <a:hlinkClick r:id="rId3"/>
              </a:rPr>
              <a:t>https://github.com/ethereum/cpp-ethereum</a:t>
            </a:r>
            <a:endParaRPr lang="en-IN" dirty="0"/>
          </a:p>
          <a:p>
            <a:pPr fontAlgn="base"/>
            <a:r>
              <a:rPr lang="en-IN" b="1" dirty="0" err="1"/>
              <a:t>pyethapp</a:t>
            </a:r>
            <a:r>
              <a:rPr lang="en-IN" dirty="0"/>
              <a:t> (written in Python) </a:t>
            </a:r>
            <a:r>
              <a:rPr lang="en-IN" dirty="0">
                <a:hlinkClick r:id="rId4"/>
              </a:rPr>
              <a:t>https://github.com/ethereum/pyethapp</a:t>
            </a:r>
            <a:endParaRPr lang="en-IN" dirty="0"/>
          </a:p>
          <a:p>
            <a:pPr fontAlgn="base"/>
            <a:r>
              <a:rPr lang="en-IN" dirty="0" smtClean="0"/>
              <a:t>Currently </a:t>
            </a:r>
            <a:r>
              <a:rPr lang="en-IN" dirty="0"/>
              <a:t>the official and most popular graphical one is Mist (</a:t>
            </a:r>
            <a:r>
              <a:rPr lang="en-IN" dirty="0">
                <a:hlinkClick r:id="rId5"/>
              </a:rPr>
              <a:t>https://github.com/ethereum/mist</a:t>
            </a:r>
            <a:r>
              <a:rPr lang="en-IN" dirty="0"/>
              <a:t>), which runs on top of </a:t>
            </a:r>
            <a:r>
              <a:rPr lang="en-IN" dirty="0" err="1"/>
              <a:t>geth</a:t>
            </a:r>
            <a:r>
              <a:rPr lang="en-IN" dirty="0"/>
              <a:t> or eth.</a:t>
            </a:r>
          </a:p>
          <a:p>
            <a:pPr fontAlgn="base"/>
            <a:r>
              <a:rPr lang="en-IN" dirty="0"/>
              <a:t>So, </a:t>
            </a:r>
            <a:r>
              <a:rPr lang="en-IN" dirty="0" err="1"/>
              <a:t>geth</a:t>
            </a:r>
            <a:r>
              <a:rPr lang="en-IN" dirty="0"/>
              <a:t>/eth does the nasty background stuff, and Mist is the pretty screen on top.</a:t>
            </a:r>
          </a:p>
          <a:p>
            <a:pPr fontAlgn="base"/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6068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emos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1.To install </a:t>
            </a:r>
            <a:r>
              <a:rPr lang="en-US" dirty="0" err="1" smtClean="0"/>
              <a:t>geth</a:t>
            </a:r>
            <a:endParaRPr lang="en-US" dirty="0" smtClean="0">
              <a:hlinkClick r:id="rId2"/>
            </a:endParaRPr>
          </a:p>
          <a:p>
            <a:r>
              <a:rPr lang="en-IN" dirty="0">
                <a:hlinkClick r:id="rId3"/>
              </a:rPr>
              <a:t>https://www.easyeth.com/how-to-install-geth-in-windows.html</a:t>
            </a:r>
            <a:endParaRPr lang="en-US" dirty="0" smtClean="0">
              <a:hlinkClick r:id="rId2"/>
            </a:endParaRPr>
          </a:p>
          <a:p>
            <a:r>
              <a:rPr lang="en-US" dirty="0" smtClean="0"/>
              <a:t>2.To transfer ethers </a:t>
            </a:r>
            <a:endParaRPr lang="en-IN" dirty="0">
              <a:hlinkClick r:id="rId2"/>
            </a:endParaRPr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github.com/ethereum/go-ethereum/wiki/Managing-your-accounts</a:t>
            </a:r>
            <a:endParaRPr lang="en-IN" dirty="0" smtClean="0"/>
          </a:p>
          <a:p>
            <a:r>
              <a:rPr lang="en-IN" dirty="0">
                <a:hlinkClick r:id="rId5"/>
              </a:rPr>
              <a:t>http://ethdocs.org/en/latest/account-management.html</a:t>
            </a:r>
            <a:endParaRPr lang="en-IN" dirty="0" smtClean="0">
              <a:hlinkClick r:id="rId2"/>
            </a:endParaRPr>
          </a:p>
          <a:p>
            <a:r>
              <a:rPr lang="en-IN" dirty="0" smtClean="0">
                <a:hlinkClick r:id="rId2"/>
              </a:rPr>
              <a:t>http</a:t>
            </a:r>
            <a:r>
              <a:rPr lang="en-IN" dirty="0">
                <a:hlinkClick r:id="rId2"/>
              </a:rPr>
              <a:t>://blog.bradlucas.com/posts/2017-08-17-send-eth-from-geth-console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8362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1.install mist wallet </a:t>
            </a:r>
          </a:p>
          <a:p>
            <a:r>
              <a:rPr lang="en-IN" dirty="0">
                <a:hlinkClick r:id="rId2"/>
              </a:rPr>
              <a:t>https://www.easyeth.com/setup-mist-with-geth-windows.html</a:t>
            </a:r>
            <a:endParaRPr lang="en-US" dirty="0" smtClean="0"/>
          </a:p>
          <a:p>
            <a:r>
              <a:rPr lang="en-US" dirty="0" smtClean="0"/>
              <a:t>2. transfer ether between accounts </a:t>
            </a:r>
          </a:p>
          <a:p>
            <a:r>
              <a:rPr lang="en-IN" dirty="0">
                <a:hlinkClick r:id="rId3"/>
              </a:rPr>
              <a:t>https://www.chainbits.com/wallets/how-to-use-ethereum-mist-wallet/</a:t>
            </a:r>
            <a:endParaRPr lang="en-US" dirty="0" smtClean="0"/>
          </a:p>
          <a:p>
            <a:r>
              <a:rPr lang="en-US" dirty="0" smtClean="0"/>
              <a:t>3.deploying contracts in mist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5125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1.To test the contract in remix</a:t>
            </a:r>
          </a:p>
          <a:p>
            <a:endParaRPr lang="en-US" dirty="0"/>
          </a:p>
          <a:p>
            <a:r>
              <a:rPr lang="en-US" dirty="0" smtClean="0"/>
              <a:t>2. to test the contract in truffle </a:t>
            </a:r>
          </a:p>
          <a:p>
            <a:r>
              <a:rPr lang="en-IN" dirty="0">
                <a:hlinkClick r:id="rId2"/>
              </a:rPr>
              <a:t>https://www.sitepoint.com/truffle-testing-smart-contracts/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5028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</a:t>
            </a:r>
            <a:r>
              <a:rPr lang="en-US" dirty="0" err="1" smtClean="0"/>
              <a:t>Geth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All </a:t>
            </a:r>
            <a:r>
              <a:rPr lang="en-IN" dirty="0"/>
              <a:t>versions of </a:t>
            </a:r>
            <a:r>
              <a:rPr lang="en-IN" dirty="0" err="1"/>
              <a:t>Geth</a:t>
            </a:r>
            <a:r>
              <a:rPr lang="en-IN" dirty="0"/>
              <a:t> are built and available for download at </a:t>
            </a:r>
            <a:r>
              <a:rPr lang="en-IN" dirty="0">
                <a:hlinkClick r:id="rId2"/>
              </a:rPr>
              <a:t>https://geth.ethereum.org/downloads/</a:t>
            </a:r>
            <a:r>
              <a:rPr lang="en-IN" dirty="0"/>
              <a:t>.</a:t>
            </a:r>
          </a:p>
          <a:p>
            <a:r>
              <a:rPr lang="en-IN" dirty="0"/>
              <a:t>The download page provides an installer as well as a zip file. The installer puts </a:t>
            </a:r>
            <a:r>
              <a:rPr lang="en-IN" dirty="0" err="1"/>
              <a:t>geth</a:t>
            </a:r>
            <a:r>
              <a:rPr lang="en-IN" dirty="0"/>
              <a:t> into your PATH automatically. The zip file contains the command .exe files and can be used without installing.</a:t>
            </a:r>
          </a:p>
          <a:p>
            <a:r>
              <a:rPr lang="en-IN" dirty="0"/>
              <a:t>Download zip file</a:t>
            </a:r>
          </a:p>
          <a:p>
            <a:r>
              <a:rPr lang="en-IN" dirty="0"/>
              <a:t>Extract geth.exe from zip</a:t>
            </a:r>
          </a:p>
          <a:p>
            <a:r>
              <a:rPr lang="en-IN" dirty="0"/>
              <a:t>Open a command prompt</a:t>
            </a:r>
          </a:p>
          <a:p>
            <a:r>
              <a:rPr lang="en-IN" dirty="0" smtClean="0"/>
              <a:t>open </a:t>
            </a:r>
            <a:r>
              <a:rPr lang="en-IN" dirty="0"/>
              <a:t>geth.exe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7734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Geth</a:t>
            </a:r>
            <a:r>
              <a:rPr lang="en-IN" dirty="0"/>
              <a:t> Console </a:t>
            </a:r>
            <a:r>
              <a:rPr lang="en-IN" dirty="0" smtClean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 smtClean="0">
                <a:solidFill>
                  <a:srgbClr val="FFFF00"/>
                </a:solidFill>
              </a:rPr>
              <a:t>geth</a:t>
            </a:r>
            <a:r>
              <a:rPr lang="en-IN" dirty="0" smtClean="0">
                <a:solidFill>
                  <a:srgbClr val="FFFF00"/>
                </a:solidFill>
              </a:rPr>
              <a:t> attach</a:t>
            </a:r>
          </a:p>
          <a:p>
            <a:r>
              <a:rPr lang="en-IN" dirty="0" smtClean="0"/>
              <a:t>---attempts </a:t>
            </a:r>
            <a:r>
              <a:rPr lang="en-IN" dirty="0"/>
              <a:t>to open the console on a running </a:t>
            </a:r>
            <a:r>
              <a:rPr lang="en-IN" dirty="0" err="1"/>
              <a:t>geth</a:t>
            </a:r>
            <a:r>
              <a:rPr lang="en-IN" dirty="0"/>
              <a:t> </a:t>
            </a:r>
            <a:r>
              <a:rPr lang="en-IN" dirty="0" smtClean="0"/>
              <a:t>instance</a:t>
            </a:r>
          </a:p>
          <a:p>
            <a:r>
              <a:rPr lang="en-IN" dirty="0" smtClean="0"/>
              <a:t>accepts </a:t>
            </a:r>
            <a:r>
              <a:rPr lang="en-IN" dirty="0"/>
              <a:t>an endpoint in case the </a:t>
            </a:r>
            <a:r>
              <a:rPr lang="en-IN" dirty="0" err="1"/>
              <a:t>geth</a:t>
            </a:r>
            <a:r>
              <a:rPr lang="en-IN" dirty="0"/>
              <a:t> node is </a:t>
            </a:r>
            <a:r>
              <a:rPr lang="en-IN" dirty="0" smtClean="0"/>
              <a:t>running </a:t>
            </a:r>
            <a:r>
              <a:rPr lang="en-IN" dirty="0"/>
              <a:t>with a non default </a:t>
            </a:r>
            <a:r>
              <a:rPr lang="en-IN" dirty="0" err="1"/>
              <a:t>interprocess</a:t>
            </a:r>
            <a:r>
              <a:rPr lang="en-IN" dirty="0"/>
              <a:t> communication (</a:t>
            </a:r>
            <a:r>
              <a:rPr lang="en-IN" dirty="0" err="1"/>
              <a:t>ipc</a:t>
            </a:r>
            <a:r>
              <a:rPr lang="en-IN" dirty="0"/>
              <a:t>) endpoint or you would like to connect over the remote procedure call (</a:t>
            </a:r>
            <a:r>
              <a:rPr lang="en-IN" dirty="0" err="1"/>
              <a:t>rpc</a:t>
            </a:r>
            <a:r>
              <a:rPr lang="en-IN" dirty="0"/>
              <a:t>) </a:t>
            </a:r>
            <a:r>
              <a:rPr lang="en-IN" dirty="0" smtClean="0"/>
              <a:t>interface</a:t>
            </a:r>
          </a:p>
          <a:p>
            <a:endParaRPr lang="en-US" dirty="0"/>
          </a:p>
          <a:p>
            <a:r>
              <a:rPr lang="en-IN" b="1" u="sng" dirty="0"/>
              <a:t>Managing Accounts with </a:t>
            </a:r>
            <a:r>
              <a:rPr lang="en-IN" b="1" u="sng" dirty="0" err="1" smtClean="0"/>
              <a:t>Geth</a:t>
            </a:r>
            <a:endParaRPr lang="en-IN" b="1" u="sng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• It is not possible to access your account without a password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/>
              <a:t>No forgot my password option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/>
              <a:t>If you lose your </a:t>
            </a:r>
            <a:r>
              <a:rPr lang="en-IN" dirty="0" err="1"/>
              <a:t>keyfile</a:t>
            </a:r>
            <a:r>
              <a:rPr lang="en-IN" dirty="0"/>
              <a:t>, and thus your private key, then you lose access to your account</a:t>
            </a:r>
          </a:p>
        </p:txBody>
      </p:sp>
    </p:spTree>
    <p:extLst>
      <p:ext uri="{BB962C8B-B14F-4D97-AF65-F5344CB8AC3E}">
        <p14:creationId xmlns:p14="http://schemas.microsoft.com/office/powerpoint/2010/main" xmlns="" val="367713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geth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What you can do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Create new accounts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List all existing accounts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Import an private key into a new account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Migrate to the newest key format • </a:t>
            </a:r>
            <a:endParaRPr lang="en-IN" dirty="0" smtClean="0"/>
          </a:p>
          <a:p>
            <a:r>
              <a:rPr lang="en-IN" dirty="0" smtClean="0"/>
              <a:t>Change </a:t>
            </a:r>
            <a:r>
              <a:rPr lang="en-IN" dirty="0"/>
              <a:t>your </a:t>
            </a:r>
            <a:r>
              <a:rPr lang="en-IN" dirty="0" smtClean="0"/>
              <a:t>password</a:t>
            </a:r>
          </a:p>
          <a:p>
            <a:r>
              <a:rPr lang="en-IN" u="sng" dirty="0">
                <a:solidFill>
                  <a:srgbClr val="FFFF00"/>
                </a:solidFill>
              </a:rPr>
              <a:t>Create new accounts </a:t>
            </a:r>
          </a:p>
          <a:p>
            <a:pPr marL="0" indent="0">
              <a:buNone/>
            </a:pPr>
            <a:r>
              <a:rPr lang="en-IN" dirty="0" err="1" smtClean="0"/>
              <a:t>geth</a:t>
            </a:r>
            <a:r>
              <a:rPr lang="en-IN" dirty="0" smtClean="0"/>
              <a:t> </a:t>
            </a:r>
            <a:r>
              <a:rPr lang="en-IN" dirty="0"/>
              <a:t>account new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For non-interactive mode supply the --password flag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/>
              <a:t>geth</a:t>
            </a:r>
            <a:r>
              <a:rPr lang="en-IN" dirty="0"/>
              <a:t> account --password </a:t>
            </a:r>
            <a:r>
              <a:rPr lang="en-IN" dirty="0" smtClean="0"/>
              <a:t>new</a:t>
            </a:r>
          </a:p>
          <a:p>
            <a:pPr marL="0" indent="0">
              <a:buNone/>
            </a:pPr>
            <a:r>
              <a:rPr lang="en-IN" dirty="0" smtClean="0"/>
              <a:t>Create </a:t>
            </a:r>
            <a:r>
              <a:rPr lang="en-IN" dirty="0"/>
              <a:t>an account that uses an existing private key </a:t>
            </a:r>
            <a:endParaRPr lang="en-IN" dirty="0" smtClean="0"/>
          </a:p>
          <a:p>
            <a:r>
              <a:rPr lang="en-IN" dirty="0" err="1" smtClean="0"/>
              <a:t>geth</a:t>
            </a:r>
            <a:r>
              <a:rPr lang="en-IN" dirty="0" smtClean="0"/>
              <a:t> </a:t>
            </a:r>
            <a:r>
              <a:rPr lang="en-IN" dirty="0"/>
              <a:t>--</a:t>
            </a:r>
            <a:r>
              <a:rPr lang="en-IN" dirty="0" err="1"/>
              <a:t>datadir</a:t>
            </a:r>
            <a:r>
              <a:rPr lang="en-IN" dirty="0"/>
              <a:t> /</a:t>
            </a:r>
            <a:r>
              <a:rPr lang="en-IN" dirty="0" err="1"/>
              <a:t>someOtherDataDrive</a:t>
            </a:r>
            <a:r>
              <a:rPr lang="en-IN" dirty="0"/>
              <a:t> account import ./</a:t>
            </a:r>
            <a:r>
              <a:rPr lang="en-IN" dirty="0" err="1"/>
              <a:t>key.prv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Create an account from </a:t>
            </a:r>
            <a:r>
              <a:rPr lang="en-IN" dirty="0" err="1"/>
              <a:t>geth</a:t>
            </a:r>
            <a:r>
              <a:rPr lang="en-IN" dirty="0"/>
              <a:t> console </a:t>
            </a:r>
            <a:endParaRPr lang="en-IN" dirty="0" smtClean="0"/>
          </a:p>
          <a:p>
            <a:r>
              <a:rPr lang="en-IN" dirty="0" err="1" smtClean="0"/>
              <a:t>personal.newAccount</a:t>
            </a:r>
            <a:r>
              <a:rPr lang="en-IN" dirty="0"/>
              <a:t>(“password”)</a:t>
            </a:r>
          </a:p>
        </p:txBody>
      </p:sp>
    </p:spTree>
    <p:extLst>
      <p:ext uri="{BB962C8B-B14F-4D97-AF65-F5344CB8AC3E}">
        <p14:creationId xmlns:p14="http://schemas.microsoft.com/office/powerpoint/2010/main" xmlns="" val="2166069374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11153</TotalTime>
  <Words>539</Words>
  <Application>Microsoft Office PowerPoint</Application>
  <PresentationFormat>On-screen Show (4:3)</PresentationFormat>
  <Paragraphs>103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Thatch</vt:lpstr>
      <vt:lpstr>                    Ethereum Infrastructure Development and Testing </vt:lpstr>
      <vt:lpstr>Introduction </vt:lpstr>
      <vt:lpstr>Geth</vt:lpstr>
      <vt:lpstr>Demos</vt:lpstr>
      <vt:lpstr>Demos </vt:lpstr>
      <vt:lpstr>Demos </vt:lpstr>
      <vt:lpstr>How to install Geth</vt:lpstr>
      <vt:lpstr>Geth Console   </vt:lpstr>
      <vt:lpstr>Using geth</vt:lpstr>
      <vt:lpstr>List all existing accounts  </vt:lpstr>
      <vt:lpstr>Checking account balance </vt:lpstr>
      <vt:lpstr>Slide 12</vt:lpstr>
      <vt:lpstr>Sending Ether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Blues</dc:creator>
  <cp:lastModifiedBy>Tinu</cp:lastModifiedBy>
  <cp:revision>37</cp:revision>
  <dcterms:created xsi:type="dcterms:W3CDTF">2019-03-28T04:27:32Z</dcterms:created>
  <dcterms:modified xsi:type="dcterms:W3CDTF">2021-06-25T11:19:49Z</dcterms:modified>
</cp:coreProperties>
</file>