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BDBD102-4003-4DFA-AE9B-D34E828CE0D7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7989272-A61F-41FD-9115-66C4FDF1C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5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D102-4003-4DFA-AE9B-D34E828CE0D7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9272-A61F-41FD-9115-66C4FDF1C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4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D102-4003-4DFA-AE9B-D34E828CE0D7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9272-A61F-41FD-9115-66C4FDF1C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84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D102-4003-4DFA-AE9B-D34E828CE0D7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9272-A61F-41FD-9115-66C4FDF1C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72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D102-4003-4DFA-AE9B-D34E828CE0D7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9272-A61F-41FD-9115-66C4FDF1C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04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D102-4003-4DFA-AE9B-D34E828CE0D7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9272-A61F-41FD-9115-66C4FDF1C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75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D102-4003-4DFA-AE9B-D34E828CE0D7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9272-A61F-41FD-9115-66C4FDF1C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24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BDBD102-4003-4DFA-AE9B-D34E828CE0D7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9272-A61F-41FD-9115-66C4FDF1C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5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BDBD102-4003-4DFA-AE9B-D34E828CE0D7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9272-A61F-41FD-9115-66C4FDF1C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0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D102-4003-4DFA-AE9B-D34E828CE0D7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9272-A61F-41FD-9115-66C4FDF1C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3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D102-4003-4DFA-AE9B-D34E828CE0D7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9272-A61F-41FD-9115-66C4FDF1C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29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D102-4003-4DFA-AE9B-D34E828CE0D7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9272-A61F-41FD-9115-66C4FDF1C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5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D102-4003-4DFA-AE9B-D34E828CE0D7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9272-A61F-41FD-9115-66C4FDF1C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6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D102-4003-4DFA-AE9B-D34E828CE0D7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9272-A61F-41FD-9115-66C4FDF1C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5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D102-4003-4DFA-AE9B-D34E828CE0D7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9272-A61F-41FD-9115-66C4FDF1C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3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D102-4003-4DFA-AE9B-D34E828CE0D7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9272-A61F-41FD-9115-66C4FDF1C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D102-4003-4DFA-AE9B-D34E828CE0D7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9272-A61F-41FD-9115-66C4FDF1C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3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DBD102-4003-4DFA-AE9B-D34E828CE0D7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7989272-A61F-41FD-9115-66C4FDF1C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7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Facebook </a:t>
            </a:r>
            <a:r>
              <a:rPr lang="en-CA" dirty="0" err="1" smtClean="0"/>
              <a:t>Presntation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By: Sahbaj Singh, </a:t>
            </a:r>
            <a:r>
              <a:rPr lang="en-CA" dirty="0" err="1" smtClean="0"/>
              <a:t>Damanveer</a:t>
            </a:r>
            <a:r>
              <a:rPr lang="en-CA" dirty="0" smtClean="0"/>
              <a:t> </a:t>
            </a:r>
            <a:r>
              <a:rPr lang="en-CA" dirty="0" err="1" smtClean="0"/>
              <a:t>Takhar</a:t>
            </a:r>
            <a:r>
              <a:rPr lang="en-CA" dirty="0" smtClean="0"/>
              <a:t>, </a:t>
            </a:r>
            <a:r>
              <a:rPr lang="en-CA" dirty="0" err="1" smtClean="0"/>
              <a:t>Sukhpreet</a:t>
            </a:r>
            <a:r>
              <a:rPr lang="en-CA" dirty="0" smtClean="0"/>
              <a:t> </a:t>
            </a:r>
            <a:r>
              <a:rPr lang="en-CA" dirty="0" err="1" smtClean="0"/>
              <a:t>Sekhon</a:t>
            </a:r>
            <a:r>
              <a:rPr lang="en-CA" dirty="0" smtClean="0"/>
              <a:t>, </a:t>
            </a:r>
            <a:r>
              <a:rPr lang="en-CA" dirty="0" err="1" smtClean="0"/>
              <a:t>Ramin</a:t>
            </a:r>
            <a:r>
              <a:rPr lang="en-CA" dirty="0" smtClean="0"/>
              <a:t> </a:t>
            </a:r>
            <a:r>
              <a:rPr lang="en-CA" dirty="0" err="1" smtClean="0"/>
              <a:t>Ramin</a:t>
            </a:r>
            <a:r>
              <a:rPr lang="en-CA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4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How can you protect your private personal information? What application settings are available and should be used. What other best practices should you follow?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6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Ways to protect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fill out your social media profile. ...</a:t>
            </a:r>
          </a:p>
          <a:p>
            <a:r>
              <a:rPr lang="en-US" dirty="0"/>
              <a:t>Be choosy about sharing your social security number—even the last 4 digits. ...</a:t>
            </a:r>
          </a:p>
          <a:p>
            <a:r>
              <a:rPr lang="en-US" dirty="0"/>
              <a:t>Lock down your hardware. ...</a:t>
            </a:r>
          </a:p>
          <a:p>
            <a:r>
              <a:rPr lang="en-US" dirty="0"/>
              <a:t>Turn on private browsing. ...</a:t>
            </a:r>
          </a:p>
          <a:p>
            <a:r>
              <a:rPr lang="en-US" dirty="0"/>
              <a:t>Use a password vault that generates and remembers strong and unique passwords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2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Safety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When adding information of your self into the internet, the best way to protect your personal information is to not add valuable and private information. </a:t>
            </a:r>
          </a:p>
          <a:p>
            <a:r>
              <a:rPr lang="en-CA" dirty="0" smtClean="0"/>
              <a:t>Adding fake information is another key way of creating an account but not adding real information which is an advantage for your safety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5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Private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When creating a Facebook account or any social media account the best way to protect your info is keeping your account private.</a:t>
            </a:r>
          </a:p>
          <a:p>
            <a:r>
              <a:rPr lang="en-CA" dirty="0" smtClean="0"/>
              <a:t>This allows only your friends and family to view our post only and no on 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20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4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</TotalTime>
  <Words>187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Facebook Presntation</vt:lpstr>
      <vt:lpstr>Question</vt:lpstr>
      <vt:lpstr>Ways to protect</vt:lpstr>
      <vt:lpstr>Safety </vt:lpstr>
      <vt:lpstr>Private settings</vt:lpstr>
      <vt:lpstr>The end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Presntation</dc:title>
  <dc:creator>Singh, Sahbaj</dc:creator>
  <cp:lastModifiedBy>Sekhon, Sukhpreet</cp:lastModifiedBy>
  <cp:revision>5</cp:revision>
  <dcterms:created xsi:type="dcterms:W3CDTF">2018-04-05T16:42:02Z</dcterms:created>
  <dcterms:modified xsi:type="dcterms:W3CDTF">2018-04-17T16:57:35Z</dcterms:modified>
</cp:coreProperties>
</file>