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C1E3-7263-42B2-959E-D9E7A2B19EE6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FF-6306-4C8D-8144-9FFF2037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8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C1E3-7263-42B2-959E-D9E7A2B19EE6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FF-6306-4C8D-8144-9FFF2037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4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C1E3-7263-42B2-959E-D9E7A2B19EE6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FF-6306-4C8D-8144-9FFF2037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76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C1E3-7263-42B2-959E-D9E7A2B19EE6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FF-6306-4C8D-8144-9FFF203797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1597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C1E3-7263-42B2-959E-D9E7A2B19EE6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FF-6306-4C8D-8144-9FFF2037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98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C1E3-7263-42B2-959E-D9E7A2B19EE6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FF-6306-4C8D-8144-9FFF2037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64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C1E3-7263-42B2-959E-D9E7A2B19EE6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FF-6306-4C8D-8144-9FFF2037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85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C1E3-7263-42B2-959E-D9E7A2B19EE6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FF-6306-4C8D-8144-9FFF2037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8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C1E3-7263-42B2-959E-D9E7A2B19EE6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FF-6306-4C8D-8144-9FFF2037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3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C1E3-7263-42B2-959E-D9E7A2B19EE6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FF-6306-4C8D-8144-9FFF2037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2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C1E3-7263-42B2-959E-D9E7A2B19EE6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FF-6306-4C8D-8144-9FFF2037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0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C1E3-7263-42B2-959E-D9E7A2B19EE6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FF-6306-4C8D-8144-9FFF2037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2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C1E3-7263-42B2-959E-D9E7A2B19EE6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FF-6306-4C8D-8144-9FFF2037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6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C1E3-7263-42B2-959E-D9E7A2B19EE6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FF-6306-4C8D-8144-9FFF2037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9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C1E3-7263-42B2-959E-D9E7A2B19EE6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FF-6306-4C8D-8144-9FFF2037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6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C1E3-7263-42B2-959E-D9E7A2B19EE6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FF-6306-4C8D-8144-9FFF2037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3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C1E3-7263-42B2-959E-D9E7A2B19EE6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FF-6306-4C8D-8144-9FFF2037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9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2C1E3-7263-42B2-959E-D9E7A2B19EE6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29EFF-6306-4C8D-8144-9FFF2037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78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ll.com/en-ca/shop/desktops/new-alienware-aurora/spd/alienware-aurora-r7-desktop/daar7_f_s2e" TargetMode="External"/><Relationship Id="rId2" Type="http://schemas.openxmlformats.org/officeDocument/2006/relationships/hyperlink" Target="https://aax-us-east.amazon-adsystem.com/x/c/Qmow3Rvh7H_xLORG2N9VmsAAAAFiDAbb0QEAAAFKAfQ-byo/https:/assoc-redirect.amazon.com/g/r/https:/www.amazon.com/Apple-MK452LL-21-5-Inch-Discontinued-Manufacturer/dp/B016LGBQ2M/ref=as_at?imprToken=YWrUvXmZKSK6KjKkrSb27Q&amp;slotNum=2&amp;SubscriptionId=AKIAINYWQL7SPW7D7JCA&amp;tag=aboutcom02lifewire-20&amp;linkCode=sp1&amp;camp=2025&amp;creative=165953&amp;creativeASIN=B016LGBQ2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447870"/>
            <a:ext cx="9001462" cy="970384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History of Desktop Computers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By Sahbaj Singh, </a:t>
            </a:r>
            <a:r>
              <a:rPr lang="en-CA" sz="3600" dirty="0" err="1" smtClean="0"/>
              <a:t>Sukhpreet</a:t>
            </a:r>
            <a:r>
              <a:rPr lang="en-CA" sz="3600" dirty="0" smtClean="0"/>
              <a:t> </a:t>
            </a:r>
            <a:r>
              <a:rPr lang="en-CA" sz="3600" dirty="0" err="1" smtClean="0"/>
              <a:t>Sekhon</a:t>
            </a:r>
            <a:endParaRPr lang="en-CA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710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 Desktop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First </a:t>
            </a:r>
            <a:r>
              <a:rPr lang="en-US" dirty="0">
                <a:effectLst/>
              </a:rPr>
              <a:t>of all, the definition of a desktop computer also known as a personal computer </a:t>
            </a:r>
            <a:r>
              <a:rPr lang="en-US" dirty="0" smtClean="0">
                <a:effectLst/>
              </a:rPr>
              <a:t>is a </a:t>
            </a:r>
            <a:r>
              <a:rPr lang="en-US" dirty="0">
                <a:effectLst/>
              </a:rPr>
              <a:t> computer that fits under or on top of a desk. These computers usually consist of a monitor, keyboard, mouse. Unlike a laptop, which is portable, a desktop computer is meant to stay at one location, and are way larger than laptops. </a:t>
            </a:r>
          </a:p>
          <a:p>
            <a:endParaRPr lang="en-US" dirty="0"/>
          </a:p>
        </p:txBody>
      </p:sp>
      <p:pic>
        <p:nvPicPr>
          <p:cNvPr id="1028" name="Picture 4" descr="Image result for desktop compu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760" y="3697256"/>
            <a:ext cx="3586796" cy="304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06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</a:t>
            </a:r>
            <a:r>
              <a:rPr lang="en-CA" dirty="0" err="1" smtClean="0"/>
              <a:t>Inventer</a:t>
            </a:r>
            <a:r>
              <a:rPr lang="en-CA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101" y="1760162"/>
            <a:ext cx="10353762" cy="1766809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first desktop computer also known as personal computer was created In 1975, Ed </a:t>
            </a:r>
            <a:r>
              <a:rPr lang="en-US" b="1" dirty="0">
                <a:effectLst/>
              </a:rPr>
              <a:t>Roberts</a:t>
            </a:r>
            <a:r>
              <a:rPr lang="en-US" dirty="0">
                <a:effectLst/>
              </a:rPr>
              <a:t> coined the term "personal computer" when he introduced the Altair 8800. Although the first personal computer is considered by many to be the </a:t>
            </a:r>
            <a:r>
              <a:rPr lang="en-US" dirty="0" smtClean="0">
                <a:effectLst/>
              </a:rPr>
              <a:t>KENBAK-1 which was </a:t>
            </a:r>
            <a:r>
              <a:rPr lang="en-US" dirty="0">
                <a:effectLst/>
              </a:rPr>
              <a:t>invented by </a:t>
            </a:r>
            <a:r>
              <a:rPr lang="en-US" sz="19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John V. </a:t>
            </a:r>
            <a:r>
              <a:rPr lang="en-US" sz="19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Blankenbaker</a:t>
            </a:r>
            <a:r>
              <a:rPr lang="en-US" sz="190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was </a:t>
            </a:r>
            <a:r>
              <a:rPr lang="en-US" dirty="0">
                <a:effectLst/>
              </a:rPr>
              <a:t>first introduced for $750 in 1971</a:t>
            </a:r>
          </a:p>
          <a:p>
            <a:endParaRPr lang="en-US" dirty="0"/>
          </a:p>
        </p:txBody>
      </p:sp>
      <p:pic>
        <p:nvPicPr>
          <p:cNvPr id="2050" name="Picture 2" descr="Image result for Ed Robe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697" y="3526971"/>
            <a:ext cx="2391363" cy="308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ltair 8800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77" y="3676261"/>
            <a:ext cx="2946508" cy="265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who invented KENBAK-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192" y="3664906"/>
            <a:ext cx="4276465" cy="319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9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IBM 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10872"/>
            <a:ext cx="10353762" cy="2429283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>
                <a:effectLst/>
              </a:rPr>
              <a:t>In 1981,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Philip Don </a:t>
            </a:r>
            <a:r>
              <a:rPr lang="en-US" dirty="0" err="1" smtClean="0">
                <a:effectLst/>
              </a:rPr>
              <a:t>Estridge</a:t>
            </a:r>
            <a:r>
              <a:rPr lang="en-US" dirty="0" smtClean="0">
                <a:effectLst/>
              </a:rPr>
              <a:t> is known as </a:t>
            </a:r>
            <a:r>
              <a:rPr lang="en-US" dirty="0" err="1" smtClean="0">
                <a:effectLst/>
              </a:rPr>
              <a:t>the"father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of the IBM </a:t>
            </a:r>
            <a:r>
              <a:rPr lang="en-US" dirty="0" smtClean="0">
                <a:effectLst/>
              </a:rPr>
              <a:t>PC“ and is known for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developing </a:t>
            </a:r>
            <a:r>
              <a:rPr lang="en-US" dirty="0">
                <a:effectLst/>
              </a:rPr>
              <a:t>the original IBM Personal Computer (PC)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He created the IBM </a:t>
            </a:r>
            <a:r>
              <a:rPr lang="en-US" dirty="0">
                <a:effectLst/>
              </a:rPr>
              <a:t>Model 5150 from </a:t>
            </a:r>
            <a:r>
              <a:rPr lang="en-US" dirty="0" smtClean="0">
                <a:effectLst/>
              </a:rPr>
              <a:t>1981</a:t>
            </a:r>
            <a:endParaRPr lang="en-US" dirty="0">
              <a:effectLst/>
            </a:endParaRPr>
          </a:p>
          <a:p>
            <a:r>
              <a:rPr lang="en-CA" dirty="0" smtClean="0">
                <a:effectLst/>
              </a:rPr>
              <a:t>This computer sales growth were increasing rapidly. </a:t>
            </a:r>
          </a:p>
          <a:p>
            <a:r>
              <a:rPr lang="en-CA" dirty="0" smtClean="0">
                <a:effectLst/>
              </a:rPr>
              <a:t>The cost of this computer was </a:t>
            </a:r>
            <a:r>
              <a:rPr lang="en-US" dirty="0">
                <a:effectLst/>
              </a:rPr>
              <a:t>1,565 ~ $</a:t>
            </a:r>
            <a:r>
              <a:rPr lang="en-US" dirty="0" smtClean="0">
                <a:effectLst/>
              </a:rPr>
              <a:t>3,000 US dollars. It was expensive back in the days but everyone that could afford it had to buy it. It was the future of technology.  </a:t>
            </a:r>
            <a:endParaRPr lang="en-US" dirty="0"/>
          </a:p>
        </p:txBody>
      </p:sp>
      <p:pic>
        <p:nvPicPr>
          <p:cNvPr id="3074" name="Picture 2" descr="Image result for IBM Model 51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65" y="4161453"/>
            <a:ext cx="3178327" cy="232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45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Best desktops in 2017/2018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782" y="2015992"/>
            <a:ext cx="10483786" cy="1617519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hlinkClick r:id="rId2"/>
              </a:rPr>
              <a:t>Apple iMac MK452LL/A 21.5-Inch Retina 4K Display Desktop</a:t>
            </a:r>
          </a:p>
          <a:p>
            <a:r>
              <a:rPr lang="en-US" dirty="0">
                <a:solidFill>
                  <a:schemeClr val="tx2">
                    <a:lumMod val="90000"/>
                  </a:schemeClr>
                </a:solidFill>
                <a:effectLst/>
              </a:rPr>
              <a:t>CYBERPOWERPC Gamer </a:t>
            </a:r>
            <a:r>
              <a:rPr lang="en-US" dirty="0" err="1">
                <a:solidFill>
                  <a:schemeClr val="tx2">
                    <a:lumMod val="90000"/>
                  </a:schemeClr>
                </a:solidFill>
                <a:effectLst/>
              </a:rPr>
              <a:t>Xtreme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effectLst/>
              </a:rPr>
              <a:t> </a:t>
            </a:r>
          </a:p>
          <a:p>
            <a:r>
              <a:rPr lang="en-US" dirty="0">
                <a:effectLst/>
                <a:hlinkClick r:id="rId3"/>
              </a:rPr>
              <a:t>NEW ALIENWARE </a:t>
            </a:r>
            <a:r>
              <a:rPr lang="en-US" dirty="0" smtClean="0">
                <a:effectLst/>
                <a:hlinkClick r:id="rId3"/>
              </a:rPr>
              <a:t>AURORA</a:t>
            </a:r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b="1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406033" y="9304686"/>
            <a:ext cx="5787035" cy="151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100" name="Picture 4" descr="Image result for CYBERPOWERPC Gamer Xtre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216" y="3713583"/>
            <a:ext cx="2822640" cy="282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89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Whats</a:t>
            </a:r>
            <a:r>
              <a:rPr lang="en-CA" dirty="0" smtClean="0"/>
              <a:t> inside a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416" y="2973141"/>
            <a:ext cx="10353762" cy="3695136"/>
          </a:xfrm>
        </p:spPr>
        <p:txBody>
          <a:bodyPr/>
          <a:lstStyle/>
          <a:p>
            <a:r>
              <a:rPr lang="en-US" dirty="0" smtClean="0">
                <a:effectLst/>
              </a:rPr>
              <a:t>Motherboard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CPU/processor</a:t>
            </a:r>
          </a:p>
          <a:p>
            <a:r>
              <a:rPr lang="en-US" dirty="0">
                <a:effectLst/>
              </a:rPr>
              <a:t>RAM (random access memory</a:t>
            </a:r>
            <a:r>
              <a:rPr lang="en-US" dirty="0" smtClean="0">
                <a:effectLst/>
              </a:rPr>
              <a:t>)</a:t>
            </a:r>
          </a:p>
          <a:p>
            <a:r>
              <a:rPr lang="en-US" dirty="0">
                <a:effectLst/>
              </a:rPr>
              <a:t>Hard drive</a:t>
            </a:r>
          </a:p>
          <a:p>
            <a:r>
              <a:rPr lang="en-US" dirty="0">
                <a:effectLst/>
              </a:rPr>
              <a:t>Power supply unit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1012" y="1716833"/>
            <a:ext cx="1053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Some of the main keys elements inside a desktop computers are…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84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61</TotalTime>
  <Words>175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History of Desktop Computers </vt:lpstr>
      <vt:lpstr>What is a Desktop Computer</vt:lpstr>
      <vt:lpstr>The Inventer </vt:lpstr>
      <vt:lpstr>IBM PC</vt:lpstr>
      <vt:lpstr>Best desktops in 2017/2018</vt:lpstr>
      <vt:lpstr>Whats inside a computer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Desktop Computers</dc:title>
  <dc:creator>Singh, Sahbaj</dc:creator>
  <cp:lastModifiedBy>Sekhon, Sukhpreet</cp:lastModifiedBy>
  <cp:revision>7</cp:revision>
  <dcterms:created xsi:type="dcterms:W3CDTF">2018-03-09T17:54:29Z</dcterms:created>
  <dcterms:modified xsi:type="dcterms:W3CDTF">2018-04-17T17:10:11Z</dcterms:modified>
</cp:coreProperties>
</file>