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Roboto"/>
      <p:regular r:id="rId39"/>
      <p:bold r:id="rId40"/>
      <p:italic r:id="rId41"/>
      <p:boldItalic r:id="rId42"/>
    </p:embeddedFont>
    <p:embeddedFont>
      <p:font typeface="Bebas Neue"/>
      <p:regular r:id="rId43"/>
    </p:embeddedFont>
    <p:embeddedFont>
      <p:font typeface="Archiv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9AA0A6"/>
          </p15:clr>
        </p15:guide>
        <p15:guide id="2" pos="288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fntdata"/><Relationship Id="rId20" Type="http://schemas.openxmlformats.org/officeDocument/2006/relationships/slide" Target="slides/slide15.xml"/><Relationship Id="rId42" Type="http://schemas.openxmlformats.org/officeDocument/2006/relationships/font" Target="fonts/Roboto-boldItalic.fntdata"/><Relationship Id="rId41" Type="http://schemas.openxmlformats.org/officeDocument/2006/relationships/font" Target="fonts/Roboto-italic.fntdata"/><Relationship Id="rId22" Type="http://schemas.openxmlformats.org/officeDocument/2006/relationships/slide" Target="slides/slide17.xml"/><Relationship Id="rId44" Type="http://schemas.openxmlformats.org/officeDocument/2006/relationships/font" Target="fonts/Archivo-regular.fntdata"/><Relationship Id="rId21" Type="http://schemas.openxmlformats.org/officeDocument/2006/relationships/slide" Target="slides/slide16.xml"/><Relationship Id="rId43" Type="http://schemas.openxmlformats.org/officeDocument/2006/relationships/font" Target="fonts/BebasNeue-regular.fntdata"/><Relationship Id="rId24" Type="http://schemas.openxmlformats.org/officeDocument/2006/relationships/slide" Target="slides/slide19.xml"/><Relationship Id="rId46" Type="http://schemas.openxmlformats.org/officeDocument/2006/relationships/font" Target="fonts/Archivo-italic.fntdata"/><Relationship Id="rId23" Type="http://schemas.openxmlformats.org/officeDocument/2006/relationships/slide" Target="slides/slide18.xml"/><Relationship Id="rId45" Type="http://schemas.openxmlformats.org/officeDocument/2006/relationships/font" Target="fonts/Archiv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47" Type="http://schemas.openxmlformats.org/officeDocument/2006/relationships/font" Target="fonts/Archivo-bold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Robo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26" name="Google Shape;7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3bd36e5aa7_4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3bd36e5aa7_4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4" name="Shape 1024"/>
        <p:cNvGrpSpPr/>
        <p:nvPr/>
      </p:nvGrpSpPr>
      <p:grpSpPr>
        <a:xfrm>
          <a:off x="0" y="0"/>
          <a:ext cx="0" cy="0"/>
          <a:chOff x="0" y="0"/>
          <a:chExt cx="0" cy="0"/>
        </a:xfrm>
      </p:grpSpPr>
      <p:sp>
        <p:nvSpPr>
          <p:cNvPr id="1025" name="Google Shape;1025;g108c6e5c140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6" name="Google Shape;1026;g108c6e5c140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g23bd36e5aa7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3" name="Google Shape;1033;g23bd36e5aa7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g108c6e5c140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4" name="Google Shape;1054;g108c6e5c140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10bb79cff9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10bb79cff9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10bba9e71c5_0_199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10bba9e71c5_0_199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5" name="Shape 1165"/>
        <p:cNvGrpSpPr/>
        <p:nvPr/>
      </p:nvGrpSpPr>
      <p:grpSpPr>
        <a:xfrm>
          <a:off x="0" y="0"/>
          <a:ext cx="0" cy="0"/>
          <a:chOff x="0" y="0"/>
          <a:chExt cx="0" cy="0"/>
        </a:xfrm>
      </p:grpSpPr>
      <p:sp>
        <p:nvSpPr>
          <p:cNvPr id="1166" name="Google Shape;1166;g10bba9e71c5_0_198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7" name="Google Shape;1167;g10bba9e71c5_0_198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108c6e5c14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1" name="Google Shape;1181;g108c6e5c14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23c139f6754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23c139f6754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3" name="Shape 1193"/>
        <p:cNvGrpSpPr/>
        <p:nvPr/>
      </p:nvGrpSpPr>
      <p:grpSpPr>
        <a:xfrm>
          <a:off x="0" y="0"/>
          <a:ext cx="0" cy="0"/>
          <a:chOff x="0" y="0"/>
          <a:chExt cx="0" cy="0"/>
        </a:xfrm>
      </p:grpSpPr>
      <p:sp>
        <p:nvSpPr>
          <p:cNvPr id="1194" name="Google Shape;1194;g23c139f6754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5" name="Google Shape;1195;g23c139f6754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g10bb79cff9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4" name="Google Shape;814;g10bb79cff9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0" name="Shape 1200"/>
        <p:cNvGrpSpPr/>
        <p:nvPr/>
      </p:nvGrpSpPr>
      <p:grpSpPr>
        <a:xfrm>
          <a:off x="0" y="0"/>
          <a:ext cx="0" cy="0"/>
          <a:chOff x="0" y="0"/>
          <a:chExt cx="0" cy="0"/>
        </a:xfrm>
      </p:grpSpPr>
      <p:sp>
        <p:nvSpPr>
          <p:cNvPr id="1201" name="Google Shape;1201;g23bd36e5aa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2" name="Google Shape;1202;g23bd36e5aa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1" name="Shape 1271"/>
        <p:cNvGrpSpPr/>
        <p:nvPr/>
      </p:nvGrpSpPr>
      <p:grpSpPr>
        <a:xfrm>
          <a:off x="0" y="0"/>
          <a:ext cx="0" cy="0"/>
          <a:chOff x="0" y="0"/>
          <a:chExt cx="0" cy="0"/>
        </a:xfrm>
      </p:grpSpPr>
      <p:sp>
        <p:nvSpPr>
          <p:cNvPr id="1272" name="Google Shape;1272;g23c139f6754_0_8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3" name="Google Shape;1273;g23c139f6754_0_8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8" name="Shape 1278"/>
        <p:cNvGrpSpPr/>
        <p:nvPr/>
      </p:nvGrpSpPr>
      <p:grpSpPr>
        <a:xfrm>
          <a:off x="0" y="0"/>
          <a:ext cx="0" cy="0"/>
          <a:chOff x="0" y="0"/>
          <a:chExt cx="0" cy="0"/>
        </a:xfrm>
      </p:grpSpPr>
      <p:sp>
        <p:nvSpPr>
          <p:cNvPr id="1279" name="Google Shape;1279;g23c139f6754_0_8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0" name="Google Shape;1280;g23c139f6754_0_8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5" name="Shape 1285"/>
        <p:cNvGrpSpPr/>
        <p:nvPr/>
      </p:nvGrpSpPr>
      <p:grpSpPr>
        <a:xfrm>
          <a:off x="0" y="0"/>
          <a:ext cx="0" cy="0"/>
          <a:chOff x="0" y="0"/>
          <a:chExt cx="0" cy="0"/>
        </a:xfrm>
      </p:grpSpPr>
      <p:sp>
        <p:nvSpPr>
          <p:cNvPr id="1286" name="Google Shape;1286;g23c139f6754_0_8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7" name="Google Shape;1287;g23c139f6754_0_8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2" name="Shape 1292"/>
        <p:cNvGrpSpPr/>
        <p:nvPr/>
      </p:nvGrpSpPr>
      <p:grpSpPr>
        <a:xfrm>
          <a:off x="0" y="0"/>
          <a:ext cx="0" cy="0"/>
          <a:chOff x="0" y="0"/>
          <a:chExt cx="0" cy="0"/>
        </a:xfrm>
      </p:grpSpPr>
      <p:sp>
        <p:nvSpPr>
          <p:cNvPr id="1293" name="Google Shape;1293;g23c139f6754_0_8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4" name="Google Shape;1294;g23c139f6754_0_8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10bb79cff9d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1" name="Google Shape;1301;g10bb79cff9d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7" name="Shape 1337"/>
        <p:cNvGrpSpPr/>
        <p:nvPr/>
      </p:nvGrpSpPr>
      <p:grpSpPr>
        <a:xfrm>
          <a:off x="0" y="0"/>
          <a:ext cx="0" cy="0"/>
          <a:chOff x="0" y="0"/>
          <a:chExt cx="0" cy="0"/>
        </a:xfrm>
      </p:grpSpPr>
      <p:sp>
        <p:nvSpPr>
          <p:cNvPr id="1338" name="Google Shape;1338;g23c1352ce7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9" name="Google Shape;1339;g23c1352ce7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1" name="Shape 1351"/>
        <p:cNvGrpSpPr/>
        <p:nvPr/>
      </p:nvGrpSpPr>
      <p:grpSpPr>
        <a:xfrm>
          <a:off x="0" y="0"/>
          <a:ext cx="0" cy="0"/>
          <a:chOff x="0" y="0"/>
          <a:chExt cx="0" cy="0"/>
        </a:xfrm>
      </p:grpSpPr>
      <p:sp>
        <p:nvSpPr>
          <p:cNvPr id="1352" name="Google Shape;1352;g10bb79cff9d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3" name="Google Shape;1353;g10bb79cff9d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0" name="Shape 1390"/>
        <p:cNvGrpSpPr/>
        <p:nvPr/>
      </p:nvGrpSpPr>
      <p:grpSpPr>
        <a:xfrm>
          <a:off x="0" y="0"/>
          <a:ext cx="0" cy="0"/>
          <a:chOff x="0" y="0"/>
          <a:chExt cx="0" cy="0"/>
        </a:xfrm>
      </p:grpSpPr>
      <p:sp>
        <p:nvSpPr>
          <p:cNvPr id="1391" name="Google Shape;1391;g10bb79cff9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2" name="Google Shape;1392;g10bb79cff9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7" name="Shape 1407"/>
        <p:cNvGrpSpPr/>
        <p:nvPr/>
      </p:nvGrpSpPr>
      <p:grpSpPr>
        <a:xfrm>
          <a:off x="0" y="0"/>
          <a:ext cx="0" cy="0"/>
          <a:chOff x="0" y="0"/>
          <a:chExt cx="0" cy="0"/>
        </a:xfrm>
      </p:grpSpPr>
      <p:sp>
        <p:nvSpPr>
          <p:cNvPr id="1408" name="Google Shape;1408;g10be5b8e0c6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9" name="Google Shape;1409;g10be5b8e0c6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g10bba9e36dc_1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7" name="Google Shape;847;g10bba9e36dc_1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3" name="Shape 1463"/>
        <p:cNvGrpSpPr/>
        <p:nvPr/>
      </p:nvGrpSpPr>
      <p:grpSpPr>
        <a:xfrm>
          <a:off x="0" y="0"/>
          <a:ext cx="0" cy="0"/>
          <a:chOff x="0" y="0"/>
          <a:chExt cx="0" cy="0"/>
        </a:xfrm>
      </p:grpSpPr>
      <p:sp>
        <p:nvSpPr>
          <p:cNvPr id="1464" name="Google Shape;1464;g10be5b8e0c6_1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5" name="Google Shape;1465;g10be5b8e0c6_1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2" name="Shape 1472"/>
        <p:cNvGrpSpPr/>
        <p:nvPr/>
      </p:nvGrpSpPr>
      <p:grpSpPr>
        <a:xfrm>
          <a:off x="0" y="0"/>
          <a:ext cx="0" cy="0"/>
          <a:chOff x="0" y="0"/>
          <a:chExt cx="0" cy="0"/>
        </a:xfrm>
      </p:grpSpPr>
      <p:sp>
        <p:nvSpPr>
          <p:cNvPr id="1473" name="Google Shape;1473;g10bf16eae2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4" name="Google Shape;1474;g10bf16eae2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1" name="Shape 1481"/>
        <p:cNvGrpSpPr/>
        <p:nvPr/>
      </p:nvGrpSpPr>
      <p:grpSpPr>
        <a:xfrm>
          <a:off x="0" y="0"/>
          <a:ext cx="0" cy="0"/>
          <a:chOff x="0" y="0"/>
          <a:chExt cx="0" cy="0"/>
        </a:xfrm>
      </p:grpSpPr>
      <p:sp>
        <p:nvSpPr>
          <p:cNvPr id="1482" name="Google Shape;1482;g23c139f6754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3" name="Google Shape;1483;g23c139f6754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0" name="Shape 1490"/>
        <p:cNvGrpSpPr/>
        <p:nvPr/>
      </p:nvGrpSpPr>
      <p:grpSpPr>
        <a:xfrm>
          <a:off x="0" y="0"/>
          <a:ext cx="0" cy="0"/>
          <a:chOff x="0" y="0"/>
          <a:chExt cx="0" cy="0"/>
        </a:xfrm>
      </p:grpSpPr>
      <p:sp>
        <p:nvSpPr>
          <p:cNvPr id="1491" name="Google Shape;1491;g10bba9e71c5_0_18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2" name="Google Shape;1492;g10bba9e71c5_0_18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10bba9e71c5_0_198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10bba9e71c5_0_198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10bb79cff9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10bb79cff9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10bba9e71c5_0_197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10bba9e71c5_0_19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g10bb79cff9d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6" name="Google Shape;936;g10bb79cff9d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g10bba9e36dc_1_5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5" name="Google Shape;985;g10bba9e36dc_1_5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2" name="Shape 992"/>
        <p:cNvGrpSpPr/>
        <p:nvPr/>
      </p:nvGrpSpPr>
      <p:grpSpPr>
        <a:xfrm>
          <a:off x="0" y="0"/>
          <a:ext cx="0" cy="0"/>
          <a:chOff x="0" y="0"/>
          <a:chExt cx="0" cy="0"/>
        </a:xfrm>
      </p:grpSpPr>
      <p:sp>
        <p:nvSpPr>
          <p:cNvPr id="993" name="Google Shape;993;g10bba9e71c5_0_19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4" name="Google Shape;994;g10bba9e71c5_0_19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FF9E6"/>
        </a:solidFill>
      </p:bgPr>
    </p:bg>
    <p:spTree>
      <p:nvGrpSpPr>
        <p:cNvPr id="8" name="Shape 8"/>
        <p:cNvGrpSpPr/>
        <p:nvPr/>
      </p:nvGrpSpPr>
      <p:grpSpPr>
        <a:xfrm>
          <a:off x="0" y="0"/>
          <a:ext cx="0" cy="0"/>
          <a:chOff x="0" y="0"/>
          <a:chExt cx="0" cy="0"/>
        </a:xfrm>
      </p:grpSpPr>
      <p:sp>
        <p:nvSpPr>
          <p:cNvPr id="9" name="Google Shape;9;p2"/>
          <p:cNvSpPr txBox="1"/>
          <p:nvPr>
            <p:ph type="ctrTitle"/>
          </p:nvPr>
        </p:nvSpPr>
        <p:spPr>
          <a:xfrm>
            <a:off x="1379425" y="984725"/>
            <a:ext cx="6385200" cy="1148700"/>
          </a:xfrm>
          <a:prstGeom prst="rect">
            <a:avLst/>
          </a:prstGeom>
        </p:spPr>
        <p:txBody>
          <a:bodyPr anchorCtr="0" anchor="ctr" bIns="91425" lIns="91425" spcFirstLastPara="1" rIns="91425" wrap="square" tIns="0">
            <a:noAutofit/>
          </a:bodyPr>
          <a:lstStyle>
            <a:lvl1pPr lvl="0" rtl="0" algn="ctr">
              <a:lnSpc>
                <a:spcPct val="80000"/>
              </a:lnSpc>
              <a:spcBef>
                <a:spcPts val="0"/>
              </a:spcBef>
              <a:spcAft>
                <a:spcPts val="0"/>
              </a:spcAft>
              <a:buClr>
                <a:srgbClr val="0B5394"/>
              </a:buClr>
              <a:buSzPts val="5200"/>
              <a:buNone/>
              <a:defRPr sz="4050">
                <a:solidFill>
                  <a:srgbClr val="0B5394"/>
                </a:solidFill>
                <a:latin typeface="Bebas Neue"/>
                <a:ea typeface="Bebas Neue"/>
                <a:cs typeface="Bebas Neue"/>
                <a:sym typeface="Bebas Neue"/>
              </a:defRPr>
            </a:lvl1pPr>
            <a:lvl2pPr lvl="1" rtl="0" algn="ctr">
              <a:spcBef>
                <a:spcPts val="0"/>
              </a:spcBef>
              <a:spcAft>
                <a:spcPts val="0"/>
              </a:spcAft>
              <a:buClr>
                <a:srgbClr val="0B5394"/>
              </a:buClr>
              <a:buSzPts val="5200"/>
              <a:buNone/>
              <a:defRPr sz="5200">
                <a:solidFill>
                  <a:srgbClr val="0B5394"/>
                </a:solidFill>
              </a:defRPr>
            </a:lvl2pPr>
            <a:lvl3pPr lvl="2" rtl="0" algn="ctr">
              <a:spcBef>
                <a:spcPts val="0"/>
              </a:spcBef>
              <a:spcAft>
                <a:spcPts val="0"/>
              </a:spcAft>
              <a:buClr>
                <a:srgbClr val="0B5394"/>
              </a:buClr>
              <a:buSzPts val="5200"/>
              <a:buNone/>
              <a:defRPr sz="5200">
                <a:solidFill>
                  <a:srgbClr val="0B5394"/>
                </a:solidFill>
              </a:defRPr>
            </a:lvl3pPr>
            <a:lvl4pPr lvl="3" rtl="0" algn="ctr">
              <a:spcBef>
                <a:spcPts val="0"/>
              </a:spcBef>
              <a:spcAft>
                <a:spcPts val="0"/>
              </a:spcAft>
              <a:buClr>
                <a:srgbClr val="0B5394"/>
              </a:buClr>
              <a:buSzPts val="5200"/>
              <a:buNone/>
              <a:defRPr sz="5200">
                <a:solidFill>
                  <a:srgbClr val="0B5394"/>
                </a:solidFill>
              </a:defRPr>
            </a:lvl4pPr>
            <a:lvl5pPr lvl="4" rtl="0" algn="ctr">
              <a:spcBef>
                <a:spcPts val="0"/>
              </a:spcBef>
              <a:spcAft>
                <a:spcPts val="0"/>
              </a:spcAft>
              <a:buClr>
                <a:srgbClr val="0B5394"/>
              </a:buClr>
              <a:buSzPts val="5200"/>
              <a:buNone/>
              <a:defRPr sz="5200">
                <a:solidFill>
                  <a:srgbClr val="0B5394"/>
                </a:solidFill>
              </a:defRPr>
            </a:lvl5pPr>
            <a:lvl6pPr lvl="5" rtl="0" algn="ctr">
              <a:spcBef>
                <a:spcPts val="0"/>
              </a:spcBef>
              <a:spcAft>
                <a:spcPts val="0"/>
              </a:spcAft>
              <a:buClr>
                <a:srgbClr val="0B5394"/>
              </a:buClr>
              <a:buSzPts val="5200"/>
              <a:buNone/>
              <a:defRPr sz="5200">
                <a:solidFill>
                  <a:srgbClr val="0B5394"/>
                </a:solidFill>
              </a:defRPr>
            </a:lvl6pPr>
            <a:lvl7pPr lvl="6" rtl="0" algn="ctr">
              <a:spcBef>
                <a:spcPts val="0"/>
              </a:spcBef>
              <a:spcAft>
                <a:spcPts val="0"/>
              </a:spcAft>
              <a:buClr>
                <a:srgbClr val="0B5394"/>
              </a:buClr>
              <a:buSzPts val="5200"/>
              <a:buNone/>
              <a:defRPr sz="5200">
                <a:solidFill>
                  <a:srgbClr val="0B5394"/>
                </a:solidFill>
              </a:defRPr>
            </a:lvl7pPr>
            <a:lvl8pPr lvl="7" rtl="0" algn="ctr">
              <a:spcBef>
                <a:spcPts val="0"/>
              </a:spcBef>
              <a:spcAft>
                <a:spcPts val="0"/>
              </a:spcAft>
              <a:buClr>
                <a:srgbClr val="0B5394"/>
              </a:buClr>
              <a:buSzPts val="5200"/>
              <a:buNone/>
              <a:defRPr sz="5200">
                <a:solidFill>
                  <a:srgbClr val="0B5394"/>
                </a:solidFill>
              </a:defRPr>
            </a:lvl8pPr>
            <a:lvl9pPr lvl="8" rtl="0" algn="ctr">
              <a:spcBef>
                <a:spcPts val="0"/>
              </a:spcBef>
              <a:spcAft>
                <a:spcPts val="0"/>
              </a:spcAft>
              <a:buClr>
                <a:srgbClr val="0B5394"/>
              </a:buClr>
              <a:buSzPts val="5200"/>
              <a:buNone/>
              <a:defRPr sz="5200">
                <a:solidFill>
                  <a:srgbClr val="0B5394"/>
                </a:solidFill>
              </a:defRPr>
            </a:lvl9pPr>
          </a:lstStyle>
          <a:p/>
        </p:txBody>
      </p:sp>
      <p:sp>
        <p:nvSpPr>
          <p:cNvPr id="10" name="Google Shape;10;p2"/>
          <p:cNvSpPr txBox="1"/>
          <p:nvPr>
            <p:ph idx="1" type="subTitle"/>
          </p:nvPr>
        </p:nvSpPr>
        <p:spPr>
          <a:xfrm>
            <a:off x="2182175" y="2143905"/>
            <a:ext cx="4780800" cy="24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rgbClr val="2D2D2D"/>
              </a:buClr>
              <a:buSzPts val="2800"/>
              <a:buNone/>
              <a:defRPr sz="1400">
                <a:solidFill>
                  <a:srgbClr val="2D2D2D"/>
                </a:solidFill>
                <a:latin typeface="Be Vietnam"/>
                <a:ea typeface="Be Vietnam"/>
                <a:cs typeface="Be Vietnam"/>
                <a:sym typeface="Be Vietnam"/>
              </a:defRPr>
            </a:lvl1pPr>
            <a:lvl2pPr lvl="1" rtl="0" algn="ctr">
              <a:lnSpc>
                <a:spcPct val="100000"/>
              </a:lnSpc>
              <a:spcBef>
                <a:spcPts val="0"/>
              </a:spcBef>
              <a:spcAft>
                <a:spcPts val="0"/>
              </a:spcAft>
              <a:buClr>
                <a:srgbClr val="2D2D2D"/>
              </a:buClr>
              <a:buSzPts val="2800"/>
              <a:buNone/>
              <a:defRPr sz="2800">
                <a:solidFill>
                  <a:srgbClr val="2D2D2D"/>
                </a:solidFill>
              </a:defRPr>
            </a:lvl2pPr>
            <a:lvl3pPr lvl="2" rtl="0" algn="ctr">
              <a:lnSpc>
                <a:spcPct val="100000"/>
              </a:lnSpc>
              <a:spcBef>
                <a:spcPts val="0"/>
              </a:spcBef>
              <a:spcAft>
                <a:spcPts val="0"/>
              </a:spcAft>
              <a:buClr>
                <a:srgbClr val="2D2D2D"/>
              </a:buClr>
              <a:buSzPts val="2800"/>
              <a:buNone/>
              <a:defRPr sz="2800">
                <a:solidFill>
                  <a:srgbClr val="2D2D2D"/>
                </a:solidFill>
              </a:defRPr>
            </a:lvl3pPr>
            <a:lvl4pPr lvl="3" rtl="0" algn="ctr">
              <a:lnSpc>
                <a:spcPct val="100000"/>
              </a:lnSpc>
              <a:spcBef>
                <a:spcPts val="0"/>
              </a:spcBef>
              <a:spcAft>
                <a:spcPts val="0"/>
              </a:spcAft>
              <a:buClr>
                <a:srgbClr val="2D2D2D"/>
              </a:buClr>
              <a:buSzPts val="2800"/>
              <a:buNone/>
              <a:defRPr sz="2800">
                <a:solidFill>
                  <a:srgbClr val="2D2D2D"/>
                </a:solidFill>
              </a:defRPr>
            </a:lvl4pPr>
            <a:lvl5pPr lvl="4" rtl="0" algn="ctr">
              <a:lnSpc>
                <a:spcPct val="100000"/>
              </a:lnSpc>
              <a:spcBef>
                <a:spcPts val="0"/>
              </a:spcBef>
              <a:spcAft>
                <a:spcPts val="0"/>
              </a:spcAft>
              <a:buClr>
                <a:srgbClr val="2D2D2D"/>
              </a:buClr>
              <a:buSzPts val="2800"/>
              <a:buNone/>
              <a:defRPr sz="2800">
                <a:solidFill>
                  <a:srgbClr val="2D2D2D"/>
                </a:solidFill>
              </a:defRPr>
            </a:lvl5pPr>
            <a:lvl6pPr lvl="5" rtl="0" algn="ctr">
              <a:lnSpc>
                <a:spcPct val="100000"/>
              </a:lnSpc>
              <a:spcBef>
                <a:spcPts val="0"/>
              </a:spcBef>
              <a:spcAft>
                <a:spcPts val="0"/>
              </a:spcAft>
              <a:buClr>
                <a:srgbClr val="2D2D2D"/>
              </a:buClr>
              <a:buSzPts val="2800"/>
              <a:buNone/>
              <a:defRPr sz="2800">
                <a:solidFill>
                  <a:srgbClr val="2D2D2D"/>
                </a:solidFill>
              </a:defRPr>
            </a:lvl6pPr>
            <a:lvl7pPr lvl="6" rtl="0" algn="ctr">
              <a:lnSpc>
                <a:spcPct val="100000"/>
              </a:lnSpc>
              <a:spcBef>
                <a:spcPts val="0"/>
              </a:spcBef>
              <a:spcAft>
                <a:spcPts val="0"/>
              </a:spcAft>
              <a:buClr>
                <a:srgbClr val="2D2D2D"/>
              </a:buClr>
              <a:buSzPts val="2800"/>
              <a:buNone/>
              <a:defRPr sz="2800">
                <a:solidFill>
                  <a:srgbClr val="2D2D2D"/>
                </a:solidFill>
              </a:defRPr>
            </a:lvl7pPr>
            <a:lvl8pPr lvl="7" rtl="0" algn="ctr">
              <a:lnSpc>
                <a:spcPct val="100000"/>
              </a:lnSpc>
              <a:spcBef>
                <a:spcPts val="0"/>
              </a:spcBef>
              <a:spcAft>
                <a:spcPts val="0"/>
              </a:spcAft>
              <a:buClr>
                <a:srgbClr val="2D2D2D"/>
              </a:buClr>
              <a:buSzPts val="2800"/>
              <a:buNone/>
              <a:defRPr sz="2800">
                <a:solidFill>
                  <a:srgbClr val="2D2D2D"/>
                </a:solidFill>
              </a:defRPr>
            </a:lvl8pPr>
            <a:lvl9pPr lvl="8" rtl="0" algn="ctr">
              <a:lnSpc>
                <a:spcPct val="100000"/>
              </a:lnSpc>
              <a:spcBef>
                <a:spcPts val="0"/>
              </a:spcBef>
              <a:spcAft>
                <a:spcPts val="0"/>
              </a:spcAft>
              <a:buClr>
                <a:srgbClr val="2D2D2D"/>
              </a:buClr>
              <a:buSzPts val="2800"/>
              <a:buNone/>
              <a:defRPr sz="2800">
                <a:solidFill>
                  <a:srgbClr val="2D2D2D"/>
                </a:solidFill>
              </a:defRPr>
            </a:lvl9pPr>
          </a:lstStyle>
          <a:p/>
        </p:txBody>
      </p:sp>
      <p:grpSp>
        <p:nvGrpSpPr>
          <p:cNvPr id="11" name="Google Shape;11;p2"/>
          <p:cNvGrpSpPr/>
          <p:nvPr/>
        </p:nvGrpSpPr>
        <p:grpSpPr>
          <a:xfrm>
            <a:off x="-552285" y="-1108948"/>
            <a:ext cx="2890575" cy="4905505"/>
            <a:chOff x="-552285" y="-1108948"/>
            <a:chExt cx="2890575" cy="4905505"/>
          </a:xfrm>
        </p:grpSpPr>
        <p:sp>
          <p:nvSpPr>
            <p:cNvPr id="12" name="Google Shape;12;p2"/>
            <p:cNvSpPr/>
            <p:nvPr/>
          </p:nvSpPr>
          <p:spPr>
            <a:xfrm>
              <a:off x="-552285" y="-1108948"/>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9462" y="27524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517715"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5" name="Google Shape;15;p2"/>
            <p:cNvSpPr/>
            <p:nvPr/>
          </p:nvSpPr>
          <p:spPr>
            <a:xfrm>
              <a:off x="588453" y="1711842"/>
              <a:ext cx="439311" cy="56647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52692" y="1326304"/>
              <a:ext cx="180557" cy="180107"/>
            </a:xfrm>
            <a:custGeom>
              <a:rect b="b" l="l" r="r" t="t"/>
              <a:pathLst>
                <a:path extrusionOk="0" h="2803" w="2810">
                  <a:moveTo>
                    <a:pt x="1405" y="1"/>
                  </a:moveTo>
                  <a:cubicBezTo>
                    <a:pt x="1049" y="1"/>
                    <a:pt x="692" y="138"/>
                    <a:pt x="417" y="413"/>
                  </a:cubicBezTo>
                  <a:cubicBezTo>
                    <a:pt x="164" y="681"/>
                    <a:pt x="16" y="1038"/>
                    <a:pt x="1" y="1409"/>
                  </a:cubicBezTo>
                  <a:cubicBezTo>
                    <a:pt x="1" y="1781"/>
                    <a:pt x="150" y="2137"/>
                    <a:pt x="417" y="2390"/>
                  </a:cubicBezTo>
                  <a:cubicBezTo>
                    <a:pt x="692" y="2665"/>
                    <a:pt x="1049" y="2802"/>
                    <a:pt x="1405" y="2802"/>
                  </a:cubicBezTo>
                  <a:cubicBezTo>
                    <a:pt x="1762" y="2802"/>
                    <a:pt x="2119" y="2665"/>
                    <a:pt x="2394" y="2390"/>
                  </a:cubicBezTo>
                  <a:cubicBezTo>
                    <a:pt x="2527" y="2271"/>
                    <a:pt x="2631" y="2122"/>
                    <a:pt x="2691" y="1944"/>
                  </a:cubicBezTo>
                  <a:cubicBezTo>
                    <a:pt x="2765" y="1781"/>
                    <a:pt x="2810" y="1587"/>
                    <a:pt x="2810" y="1409"/>
                  </a:cubicBezTo>
                  <a:cubicBezTo>
                    <a:pt x="2810" y="1038"/>
                    <a:pt x="2661" y="681"/>
                    <a:pt x="2394" y="413"/>
                  </a:cubicBezTo>
                  <a:cubicBezTo>
                    <a:pt x="2119" y="138"/>
                    <a:pt x="1762" y="1"/>
                    <a:pt x="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 name="Google Shape;17;p2"/>
          <p:cNvGrpSpPr/>
          <p:nvPr/>
        </p:nvGrpSpPr>
        <p:grpSpPr>
          <a:xfrm>
            <a:off x="6489185" y="-1280384"/>
            <a:ext cx="3715282" cy="3935532"/>
            <a:chOff x="6489185" y="-1280384"/>
            <a:chExt cx="3715282" cy="3935532"/>
          </a:xfrm>
        </p:grpSpPr>
        <p:sp>
          <p:nvSpPr>
            <p:cNvPr id="18" name="Google Shape;18;p2"/>
            <p:cNvSpPr/>
            <p:nvPr/>
          </p:nvSpPr>
          <p:spPr>
            <a:xfrm>
              <a:off x="6526236" y="-128038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8727703" y="1506397"/>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7982593" y="-991680"/>
              <a:ext cx="2221874" cy="222656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1" name="Google Shape;21;p2"/>
            <p:cNvSpPr/>
            <p:nvPr/>
          </p:nvSpPr>
          <p:spPr>
            <a:xfrm>
              <a:off x="6489185" y="185030"/>
              <a:ext cx="273919" cy="240314"/>
            </a:xfrm>
            <a:custGeom>
              <a:rect b="b" l="l" r="r" t="t"/>
              <a:pathLst>
                <a:path extrusionOk="0" h="3740" w="4263">
                  <a:moveTo>
                    <a:pt x="1922" y="0"/>
                  </a:moveTo>
                  <a:cubicBezTo>
                    <a:pt x="812" y="0"/>
                    <a:pt x="0" y="1078"/>
                    <a:pt x="132" y="2127"/>
                  </a:cubicBezTo>
                  <a:cubicBezTo>
                    <a:pt x="191" y="2617"/>
                    <a:pt x="444" y="3063"/>
                    <a:pt x="845" y="3360"/>
                  </a:cubicBezTo>
                  <a:cubicBezTo>
                    <a:pt x="1195" y="3626"/>
                    <a:pt x="1568" y="3739"/>
                    <a:pt x="1975" y="3739"/>
                  </a:cubicBezTo>
                  <a:cubicBezTo>
                    <a:pt x="2137" y="3739"/>
                    <a:pt x="2305" y="3721"/>
                    <a:pt x="2480" y="3687"/>
                  </a:cubicBezTo>
                  <a:cubicBezTo>
                    <a:pt x="2554" y="3672"/>
                    <a:pt x="2628" y="3658"/>
                    <a:pt x="2717" y="3643"/>
                  </a:cubicBezTo>
                  <a:cubicBezTo>
                    <a:pt x="3089" y="3524"/>
                    <a:pt x="3431" y="3286"/>
                    <a:pt x="3668" y="2974"/>
                  </a:cubicBezTo>
                  <a:cubicBezTo>
                    <a:pt x="3772" y="2840"/>
                    <a:pt x="3847" y="2692"/>
                    <a:pt x="3906" y="2528"/>
                  </a:cubicBezTo>
                  <a:cubicBezTo>
                    <a:pt x="3936" y="2484"/>
                    <a:pt x="3966" y="2454"/>
                    <a:pt x="3995" y="2409"/>
                  </a:cubicBezTo>
                  <a:cubicBezTo>
                    <a:pt x="4263" y="1949"/>
                    <a:pt x="4263" y="1384"/>
                    <a:pt x="3995" y="938"/>
                  </a:cubicBezTo>
                  <a:cubicBezTo>
                    <a:pt x="3832" y="641"/>
                    <a:pt x="3564" y="433"/>
                    <a:pt x="3252" y="314"/>
                  </a:cubicBezTo>
                  <a:cubicBezTo>
                    <a:pt x="2972" y="117"/>
                    <a:pt x="2625" y="0"/>
                    <a:pt x="2275" y="0"/>
                  </a:cubicBezTo>
                  <a:cubicBezTo>
                    <a:pt x="2254" y="0"/>
                    <a:pt x="2233" y="1"/>
                    <a:pt x="2212" y="2"/>
                  </a:cubicBezTo>
                  <a:lnTo>
                    <a:pt x="1989" y="2"/>
                  </a:lnTo>
                  <a:cubicBezTo>
                    <a:pt x="1967" y="1"/>
                    <a:pt x="1944" y="0"/>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5882322" y="2462960"/>
            <a:ext cx="4834418" cy="3009983"/>
            <a:chOff x="5863322" y="2450310"/>
            <a:chExt cx="4834418" cy="3009983"/>
          </a:xfrm>
        </p:grpSpPr>
        <p:sp>
          <p:nvSpPr>
            <p:cNvPr id="23" name="Google Shape;23;p2"/>
            <p:cNvSpPr/>
            <p:nvPr/>
          </p:nvSpPr>
          <p:spPr>
            <a:xfrm>
              <a:off x="7431587" y="3813566"/>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5863322" y="4439730"/>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5" name="Google Shape;25;p2"/>
            <p:cNvSpPr/>
            <p:nvPr/>
          </p:nvSpPr>
          <p:spPr>
            <a:xfrm>
              <a:off x="8400150" y="2450310"/>
              <a:ext cx="433593" cy="698195"/>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423090" y="3391794"/>
              <a:ext cx="212041"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 name="Google Shape;27;p2"/>
          <p:cNvGrpSpPr/>
          <p:nvPr/>
        </p:nvGrpSpPr>
        <p:grpSpPr>
          <a:xfrm>
            <a:off x="-69952" y="4605244"/>
            <a:ext cx="3098762" cy="1519421"/>
            <a:chOff x="-69952" y="4605244"/>
            <a:chExt cx="3098762" cy="1519421"/>
          </a:xfrm>
        </p:grpSpPr>
        <p:sp>
          <p:nvSpPr>
            <p:cNvPr id="28" name="Google Shape;28;p2"/>
            <p:cNvSpPr/>
            <p:nvPr/>
          </p:nvSpPr>
          <p:spPr>
            <a:xfrm>
              <a:off x="836929" y="4605244"/>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1189310" y="4890221"/>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69952" y="489141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6" name="Shape 166"/>
        <p:cNvGrpSpPr/>
        <p:nvPr/>
      </p:nvGrpSpPr>
      <p:grpSpPr>
        <a:xfrm>
          <a:off x="0" y="0"/>
          <a:ext cx="0" cy="0"/>
          <a:chOff x="0" y="0"/>
          <a:chExt cx="0" cy="0"/>
        </a:xfrm>
      </p:grpSpPr>
      <p:sp>
        <p:nvSpPr>
          <p:cNvPr id="167" name="Google Shape;167;p11"/>
          <p:cNvSpPr txBox="1"/>
          <p:nvPr>
            <p:ph hasCustomPrompt="1" type="title"/>
          </p:nvPr>
        </p:nvSpPr>
        <p:spPr>
          <a:xfrm>
            <a:off x="1477050" y="1417075"/>
            <a:ext cx="6189900" cy="1549200"/>
          </a:xfrm>
          <a:prstGeom prst="rect">
            <a:avLst/>
          </a:prstGeom>
        </p:spPr>
        <p:txBody>
          <a:bodyPr anchorCtr="0" anchor="ctr" bIns="91425" lIns="91425" spcFirstLastPara="1" rIns="91425" wrap="square" tIns="0">
            <a:no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8" name="Google Shape;168;p11"/>
          <p:cNvSpPr txBox="1"/>
          <p:nvPr>
            <p:ph idx="1" type="body"/>
          </p:nvPr>
        </p:nvSpPr>
        <p:spPr>
          <a:xfrm>
            <a:off x="1859400" y="3044550"/>
            <a:ext cx="5425200" cy="373800"/>
          </a:xfrm>
          <a:prstGeom prst="rect">
            <a:avLst/>
          </a:prstGeom>
        </p:spPr>
        <p:txBody>
          <a:bodyPr anchorCtr="0" anchor="t" bIns="91425" lIns="91425" spcFirstLastPara="1" rIns="91425" wrap="square" tIns="91425">
            <a:noAutofit/>
          </a:bodyPr>
          <a:lstStyle>
            <a:lvl1pPr indent="-342900" lvl="0" marL="457200" rtl="0" algn="ctr">
              <a:lnSpc>
                <a:spcPct val="100000"/>
              </a:lnSpc>
              <a:spcBef>
                <a:spcPts val="0"/>
              </a:spcBef>
              <a:spcAft>
                <a:spcPts val="0"/>
              </a:spcAft>
              <a:buSzPts val="1800"/>
              <a:buChar char="●"/>
              <a:defRPr sz="16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9" name="Google Shape;169;p11"/>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0" name="Google Shape;170;p11"/>
          <p:cNvGrpSpPr/>
          <p:nvPr/>
        </p:nvGrpSpPr>
        <p:grpSpPr>
          <a:xfrm>
            <a:off x="-628818" y="3781891"/>
            <a:ext cx="4905986" cy="2260767"/>
            <a:chOff x="-628818" y="3781891"/>
            <a:chExt cx="4905986" cy="2260767"/>
          </a:xfrm>
        </p:grpSpPr>
        <p:sp>
          <p:nvSpPr>
            <p:cNvPr id="171" name="Google Shape;171;p11"/>
            <p:cNvSpPr/>
            <p:nvPr/>
          </p:nvSpPr>
          <p:spPr>
            <a:xfrm flipH="1">
              <a:off x="-209302" y="3781891"/>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73" name="Google Shape;173;p11"/>
          <p:cNvGrpSpPr/>
          <p:nvPr/>
        </p:nvGrpSpPr>
        <p:grpSpPr>
          <a:xfrm>
            <a:off x="6779821" y="-1276691"/>
            <a:ext cx="3593759" cy="5605949"/>
            <a:chOff x="6779821" y="-1276691"/>
            <a:chExt cx="3593759" cy="5605949"/>
          </a:xfrm>
        </p:grpSpPr>
        <p:sp>
          <p:nvSpPr>
            <p:cNvPr id="174" name="Google Shape;174;p11"/>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77" name="Google Shape;177;p11"/>
          <p:cNvGrpSpPr/>
          <p:nvPr/>
        </p:nvGrpSpPr>
        <p:grpSpPr>
          <a:xfrm>
            <a:off x="-1018024" y="-1317673"/>
            <a:ext cx="3737317" cy="3436471"/>
            <a:chOff x="-1018024" y="-1317673"/>
            <a:chExt cx="3737317" cy="3436471"/>
          </a:xfrm>
        </p:grpSpPr>
        <p:sp>
          <p:nvSpPr>
            <p:cNvPr id="178" name="Google Shape;178;p11"/>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80" name="Google Shape;180;p11"/>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1"/>
          <p:cNvGrpSpPr/>
          <p:nvPr/>
        </p:nvGrpSpPr>
        <p:grpSpPr>
          <a:xfrm>
            <a:off x="3652481" y="4174219"/>
            <a:ext cx="5598870" cy="1721913"/>
            <a:chOff x="3652481" y="4174219"/>
            <a:chExt cx="5598870" cy="1721913"/>
          </a:xfrm>
        </p:grpSpPr>
        <p:sp>
          <p:nvSpPr>
            <p:cNvPr id="183" name="Google Shape;183;p11"/>
            <p:cNvSpPr/>
            <p:nvPr/>
          </p:nvSpPr>
          <p:spPr>
            <a:xfrm flipH="1">
              <a:off x="3652481" y="458539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186" name="Shape 186"/>
        <p:cNvGrpSpPr/>
        <p:nvPr/>
      </p:nvGrpSpPr>
      <p:grpSpPr>
        <a:xfrm>
          <a:off x="0" y="0"/>
          <a:ext cx="0" cy="0"/>
          <a:chOff x="0" y="0"/>
          <a:chExt cx="0" cy="0"/>
        </a:xfrm>
      </p:grpSpPr>
      <p:sp>
        <p:nvSpPr>
          <p:cNvPr id="187" name="Google Shape;187;p13"/>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88" name="Google Shape;188;p13"/>
          <p:cNvSpPr txBox="1"/>
          <p:nvPr>
            <p:ph idx="2" type="title"/>
          </p:nvPr>
        </p:nvSpPr>
        <p:spPr>
          <a:xfrm>
            <a:off x="2154600" y="1679426"/>
            <a:ext cx="22524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rgbClr val="C7E3FF"/>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89" name="Google Shape;189;p13"/>
          <p:cNvSpPr txBox="1"/>
          <p:nvPr>
            <p:ph idx="1" type="subTitle"/>
          </p:nvPr>
        </p:nvSpPr>
        <p:spPr>
          <a:xfrm>
            <a:off x="2154677" y="2015026"/>
            <a:ext cx="2252400" cy="72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0" name="Google Shape;190;p13"/>
          <p:cNvSpPr txBox="1"/>
          <p:nvPr>
            <p:ph hasCustomPrompt="1" idx="3" type="title"/>
          </p:nvPr>
        </p:nvSpPr>
        <p:spPr>
          <a:xfrm>
            <a:off x="1237799" y="1775323"/>
            <a:ext cx="813600" cy="720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12000"/>
              <a:buNone/>
              <a:defRPr sz="4050">
                <a:solidFill>
                  <a:schemeClr val="accent2"/>
                </a:solidFill>
                <a:latin typeface="Bebas Neue"/>
                <a:ea typeface="Bebas Neue"/>
                <a:cs typeface="Bebas Neue"/>
                <a:sym typeface="Bebas Neue"/>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91" name="Google Shape;191;p13"/>
          <p:cNvSpPr txBox="1"/>
          <p:nvPr>
            <p:ph idx="4" type="title"/>
          </p:nvPr>
        </p:nvSpPr>
        <p:spPr>
          <a:xfrm>
            <a:off x="5757825" y="1679426"/>
            <a:ext cx="22524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rgbClr val="C7E3FF"/>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92" name="Google Shape;192;p13"/>
          <p:cNvSpPr txBox="1"/>
          <p:nvPr>
            <p:ph idx="5" type="subTitle"/>
          </p:nvPr>
        </p:nvSpPr>
        <p:spPr>
          <a:xfrm>
            <a:off x="5757825" y="2015026"/>
            <a:ext cx="2252400" cy="72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3" name="Google Shape;193;p13"/>
          <p:cNvSpPr txBox="1"/>
          <p:nvPr>
            <p:ph hasCustomPrompt="1" idx="6" type="title"/>
          </p:nvPr>
        </p:nvSpPr>
        <p:spPr>
          <a:xfrm>
            <a:off x="4840949" y="1775323"/>
            <a:ext cx="813600" cy="720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12000"/>
              <a:buNone/>
              <a:defRPr sz="4050">
                <a:solidFill>
                  <a:schemeClr val="accent2"/>
                </a:solidFill>
                <a:latin typeface="Bebas Neue"/>
                <a:ea typeface="Bebas Neue"/>
                <a:cs typeface="Bebas Neue"/>
                <a:sym typeface="Bebas Neue"/>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94" name="Google Shape;194;p13"/>
          <p:cNvSpPr txBox="1"/>
          <p:nvPr>
            <p:ph idx="7" type="title"/>
          </p:nvPr>
        </p:nvSpPr>
        <p:spPr>
          <a:xfrm>
            <a:off x="2154600" y="3106781"/>
            <a:ext cx="22524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rgbClr val="C7E3FF"/>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95" name="Google Shape;195;p13"/>
          <p:cNvSpPr txBox="1"/>
          <p:nvPr>
            <p:ph idx="8" type="subTitle"/>
          </p:nvPr>
        </p:nvSpPr>
        <p:spPr>
          <a:xfrm>
            <a:off x="2154677" y="3442381"/>
            <a:ext cx="2252400" cy="72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6" name="Google Shape;196;p13"/>
          <p:cNvSpPr txBox="1"/>
          <p:nvPr>
            <p:ph hasCustomPrompt="1" idx="9" type="title"/>
          </p:nvPr>
        </p:nvSpPr>
        <p:spPr>
          <a:xfrm>
            <a:off x="1237799" y="3208450"/>
            <a:ext cx="813600" cy="720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12000"/>
              <a:buNone/>
              <a:defRPr sz="4050">
                <a:solidFill>
                  <a:schemeClr val="accent2"/>
                </a:solidFill>
                <a:latin typeface="Bebas Neue"/>
                <a:ea typeface="Bebas Neue"/>
                <a:cs typeface="Bebas Neue"/>
                <a:sym typeface="Bebas Neue"/>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197" name="Google Shape;197;p13"/>
          <p:cNvSpPr txBox="1"/>
          <p:nvPr>
            <p:ph idx="13" type="title"/>
          </p:nvPr>
        </p:nvSpPr>
        <p:spPr>
          <a:xfrm>
            <a:off x="5757825" y="3106781"/>
            <a:ext cx="22524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rgbClr val="C7E3FF"/>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98" name="Google Shape;198;p13"/>
          <p:cNvSpPr txBox="1"/>
          <p:nvPr>
            <p:ph idx="14" type="subTitle"/>
          </p:nvPr>
        </p:nvSpPr>
        <p:spPr>
          <a:xfrm>
            <a:off x="5757825" y="3442381"/>
            <a:ext cx="2252400" cy="720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99" name="Google Shape;199;p13"/>
          <p:cNvSpPr txBox="1"/>
          <p:nvPr>
            <p:ph hasCustomPrompt="1" idx="15" type="title"/>
          </p:nvPr>
        </p:nvSpPr>
        <p:spPr>
          <a:xfrm>
            <a:off x="4840949" y="3208450"/>
            <a:ext cx="813600" cy="720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12000"/>
              <a:buNone/>
              <a:defRPr sz="4050">
                <a:solidFill>
                  <a:schemeClr val="accent2"/>
                </a:solidFill>
                <a:latin typeface="Bebas Neue"/>
                <a:ea typeface="Bebas Neue"/>
                <a:cs typeface="Bebas Neue"/>
                <a:sym typeface="Bebas Neue"/>
              </a:defRPr>
            </a:lvl1pPr>
            <a:lvl2pPr lvl="1" rtl="0" algn="r">
              <a:spcBef>
                <a:spcPts val="0"/>
              </a:spcBef>
              <a:spcAft>
                <a:spcPts val="0"/>
              </a:spcAft>
              <a:buSzPts val="12000"/>
              <a:buNone/>
              <a:defRPr sz="12000"/>
            </a:lvl2pPr>
            <a:lvl3pPr lvl="2" rtl="0" algn="r">
              <a:spcBef>
                <a:spcPts val="0"/>
              </a:spcBef>
              <a:spcAft>
                <a:spcPts val="0"/>
              </a:spcAft>
              <a:buSzPts val="12000"/>
              <a:buNone/>
              <a:defRPr sz="12000"/>
            </a:lvl3pPr>
            <a:lvl4pPr lvl="3" rtl="0" algn="r">
              <a:spcBef>
                <a:spcPts val="0"/>
              </a:spcBef>
              <a:spcAft>
                <a:spcPts val="0"/>
              </a:spcAft>
              <a:buSzPts val="12000"/>
              <a:buNone/>
              <a:defRPr sz="12000"/>
            </a:lvl4pPr>
            <a:lvl5pPr lvl="4" rtl="0" algn="r">
              <a:spcBef>
                <a:spcPts val="0"/>
              </a:spcBef>
              <a:spcAft>
                <a:spcPts val="0"/>
              </a:spcAft>
              <a:buSzPts val="12000"/>
              <a:buNone/>
              <a:defRPr sz="12000"/>
            </a:lvl5pPr>
            <a:lvl6pPr lvl="5" rtl="0" algn="r">
              <a:spcBef>
                <a:spcPts val="0"/>
              </a:spcBef>
              <a:spcAft>
                <a:spcPts val="0"/>
              </a:spcAft>
              <a:buSzPts val="12000"/>
              <a:buNone/>
              <a:defRPr sz="12000"/>
            </a:lvl6pPr>
            <a:lvl7pPr lvl="6" rtl="0" algn="r">
              <a:spcBef>
                <a:spcPts val="0"/>
              </a:spcBef>
              <a:spcAft>
                <a:spcPts val="0"/>
              </a:spcAft>
              <a:buSzPts val="12000"/>
              <a:buNone/>
              <a:defRPr sz="12000"/>
            </a:lvl7pPr>
            <a:lvl8pPr lvl="7" rtl="0" algn="r">
              <a:spcBef>
                <a:spcPts val="0"/>
              </a:spcBef>
              <a:spcAft>
                <a:spcPts val="0"/>
              </a:spcAft>
              <a:buSzPts val="12000"/>
              <a:buNone/>
              <a:defRPr sz="12000"/>
            </a:lvl8pPr>
            <a:lvl9pPr lvl="8" rtl="0" algn="r">
              <a:spcBef>
                <a:spcPts val="0"/>
              </a:spcBef>
              <a:spcAft>
                <a:spcPts val="0"/>
              </a:spcAft>
              <a:buSzPts val="12000"/>
              <a:buNone/>
              <a:defRPr sz="12000"/>
            </a:lvl9pPr>
          </a:lstStyle>
          <a:p>
            <a:r>
              <a:t>xx%</a:t>
            </a:r>
          </a:p>
        </p:txBody>
      </p:sp>
      <p:sp>
        <p:nvSpPr>
          <p:cNvPr id="200" name="Google Shape;200;p13"/>
          <p:cNvSpPr/>
          <p:nvPr/>
        </p:nvSpPr>
        <p:spPr>
          <a:xfrm rot="10800000">
            <a:off x="-648341" y="1926124"/>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1" name="Google Shape;201;p13"/>
          <p:cNvGrpSpPr/>
          <p:nvPr/>
        </p:nvGrpSpPr>
        <p:grpSpPr>
          <a:xfrm>
            <a:off x="-868049" y="3587117"/>
            <a:ext cx="3575068" cy="3002243"/>
            <a:chOff x="-868049" y="3587117"/>
            <a:chExt cx="3575068" cy="3002243"/>
          </a:xfrm>
        </p:grpSpPr>
        <p:sp>
          <p:nvSpPr>
            <p:cNvPr id="202" name="Google Shape;202;p13"/>
            <p:cNvSpPr/>
            <p:nvPr/>
          </p:nvSpPr>
          <p:spPr>
            <a:xfrm rot="10800000">
              <a:off x="-868049" y="408939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3"/>
            <p:cNvSpPr/>
            <p:nvPr/>
          </p:nvSpPr>
          <p:spPr>
            <a:xfrm rot="9145140">
              <a:off x="95961" y="3974964"/>
              <a:ext cx="2221859" cy="2226549"/>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04" name="Google Shape;204;p13"/>
          <p:cNvGrpSpPr/>
          <p:nvPr/>
        </p:nvGrpSpPr>
        <p:grpSpPr>
          <a:xfrm>
            <a:off x="-1083733" y="-1068279"/>
            <a:ext cx="4834418" cy="2156323"/>
            <a:chOff x="-1083733" y="-1068279"/>
            <a:chExt cx="4834418" cy="2156323"/>
          </a:xfrm>
        </p:grpSpPr>
        <p:sp>
          <p:nvSpPr>
            <p:cNvPr id="205" name="Google Shape;205;p13"/>
            <p:cNvSpPr/>
            <p:nvPr/>
          </p:nvSpPr>
          <p:spPr>
            <a:xfrm rot="10800000">
              <a:off x="-712665" y="-55868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3"/>
            <p:cNvSpPr/>
            <p:nvPr/>
          </p:nvSpPr>
          <p:spPr>
            <a:xfrm rot="10800000">
              <a:off x="-1083733" y="-106827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07" name="Google Shape;207;p13"/>
          <p:cNvGrpSpPr/>
          <p:nvPr/>
        </p:nvGrpSpPr>
        <p:grpSpPr>
          <a:xfrm>
            <a:off x="7279916" y="1804753"/>
            <a:ext cx="2890575" cy="4152342"/>
            <a:chOff x="7279916" y="1804753"/>
            <a:chExt cx="2890575" cy="4152342"/>
          </a:xfrm>
        </p:grpSpPr>
        <p:sp>
          <p:nvSpPr>
            <p:cNvPr id="208" name="Google Shape;208;p13"/>
            <p:cNvSpPr/>
            <p:nvPr/>
          </p:nvSpPr>
          <p:spPr>
            <a:xfrm rot="10800000">
              <a:off x="7279916" y="3586664"/>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3"/>
            <p:cNvSpPr/>
            <p:nvPr/>
          </p:nvSpPr>
          <p:spPr>
            <a:xfrm rot="10800000">
              <a:off x="8383069" y="1804753"/>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10" name="Google Shape;210;p13"/>
          <p:cNvGrpSpPr/>
          <p:nvPr/>
        </p:nvGrpSpPr>
        <p:grpSpPr>
          <a:xfrm>
            <a:off x="4533756" y="-787284"/>
            <a:ext cx="4878674" cy="2658709"/>
            <a:chOff x="4533756" y="-787284"/>
            <a:chExt cx="4878674" cy="2658709"/>
          </a:xfrm>
        </p:grpSpPr>
        <p:sp>
          <p:nvSpPr>
            <p:cNvPr id="211" name="Google Shape;211;p13"/>
            <p:cNvSpPr/>
            <p:nvPr/>
          </p:nvSpPr>
          <p:spPr>
            <a:xfrm rot="10800000">
              <a:off x="8553920" y="456215"/>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3"/>
            <p:cNvSpPr/>
            <p:nvPr/>
          </p:nvSpPr>
          <p:spPr>
            <a:xfrm rot="-9615435">
              <a:off x="8477070" y="1542825"/>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3"/>
            <p:cNvSpPr/>
            <p:nvPr/>
          </p:nvSpPr>
          <p:spPr>
            <a:xfrm rot="-9615435">
              <a:off x="8359516" y="1345703"/>
              <a:ext cx="149970" cy="116558"/>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3"/>
            <p:cNvSpPr/>
            <p:nvPr/>
          </p:nvSpPr>
          <p:spPr>
            <a:xfrm flipH="1">
              <a:off x="4533756" y="-7872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3"/>
            <p:cNvSpPr/>
            <p:nvPr/>
          </p:nvSpPr>
          <p:spPr>
            <a:xfrm rot="10351463">
              <a:off x="6078496" y="-416323"/>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2">
    <p:spTree>
      <p:nvGrpSpPr>
        <p:cNvPr id="216" name="Shape 216"/>
        <p:cNvGrpSpPr/>
        <p:nvPr/>
      </p:nvGrpSpPr>
      <p:grpSpPr>
        <a:xfrm>
          <a:off x="0" y="0"/>
          <a:ext cx="0" cy="0"/>
          <a:chOff x="0" y="0"/>
          <a:chExt cx="0" cy="0"/>
        </a:xfrm>
      </p:grpSpPr>
      <p:sp>
        <p:nvSpPr>
          <p:cNvPr id="217" name="Google Shape;217;p14"/>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18" name="Google Shape;218;p14"/>
          <p:cNvSpPr txBox="1"/>
          <p:nvPr>
            <p:ph idx="2" type="title"/>
          </p:nvPr>
        </p:nvSpPr>
        <p:spPr>
          <a:xfrm>
            <a:off x="757013" y="26940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19" name="Google Shape;219;p14"/>
          <p:cNvSpPr txBox="1"/>
          <p:nvPr>
            <p:ph idx="1" type="subTitle"/>
          </p:nvPr>
        </p:nvSpPr>
        <p:spPr>
          <a:xfrm>
            <a:off x="757089" y="31820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0" name="Google Shape;220;p14"/>
          <p:cNvSpPr txBox="1"/>
          <p:nvPr>
            <p:ph idx="3" type="title"/>
          </p:nvPr>
        </p:nvSpPr>
        <p:spPr>
          <a:xfrm>
            <a:off x="3445800" y="26940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21" name="Google Shape;221;p14"/>
          <p:cNvSpPr txBox="1"/>
          <p:nvPr>
            <p:ph idx="4" type="subTitle"/>
          </p:nvPr>
        </p:nvSpPr>
        <p:spPr>
          <a:xfrm>
            <a:off x="3445838" y="31820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22" name="Google Shape;222;p14"/>
          <p:cNvSpPr txBox="1"/>
          <p:nvPr>
            <p:ph idx="5" type="title"/>
          </p:nvPr>
        </p:nvSpPr>
        <p:spPr>
          <a:xfrm>
            <a:off x="6134588" y="26940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23" name="Google Shape;223;p14"/>
          <p:cNvSpPr txBox="1"/>
          <p:nvPr>
            <p:ph idx="6" type="subTitle"/>
          </p:nvPr>
        </p:nvSpPr>
        <p:spPr>
          <a:xfrm>
            <a:off x="6134588" y="31820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24" name="Google Shape;224;p14"/>
          <p:cNvGrpSpPr/>
          <p:nvPr/>
        </p:nvGrpSpPr>
        <p:grpSpPr>
          <a:xfrm>
            <a:off x="5698250" y="3626660"/>
            <a:ext cx="4488048" cy="2486679"/>
            <a:chOff x="5698250" y="3626660"/>
            <a:chExt cx="4488048" cy="2486679"/>
          </a:xfrm>
        </p:grpSpPr>
        <p:sp>
          <p:nvSpPr>
            <p:cNvPr id="225" name="Google Shape;225;p14"/>
            <p:cNvSpPr/>
            <p:nvPr/>
          </p:nvSpPr>
          <p:spPr>
            <a:xfrm flipH="1" rot="-10382055">
              <a:off x="6859953" y="3927969"/>
              <a:ext cx="3217083" cy="1997665"/>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flipH="1" rot="9507538">
              <a:off x="5717048" y="4286647"/>
              <a:ext cx="3750204" cy="815787"/>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27" name="Google Shape;227;p14"/>
          <p:cNvSpPr/>
          <p:nvPr/>
        </p:nvSpPr>
        <p:spPr>
          <a:xfrm flipH="1" rot="-9163686">
            <a:off x="-397996" y="1257813"/>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8" name="Google Shape;228;p14"/>
          <p:cNvGrpSpPr/>
          <p:nvPr/>
        </p:nvGrpSpPr>
        <p:grpSpPr>
          <a:xfrm>
            <a:off x="-1314825" y="-2"/>
            <a:ext cx="3416315" cy="6309375"/>
            <a:chOff x="-1314825" y="-2"/>
            <a:chExt cx="3416315" cy="6309375"/>
          </a:xfrm>
        </p:grpSpPr>
        <p:sp>
          <p:nvSpPr>
            <p:cNvPr id="229" name="Google Shape;229;p14"/>
            <p:cNvSpPr/>
            <p:nvPr/>
          </p:nvSpPr>
          <p:spPr>
            <a:xfrm flipH="1" rot="9875906">
              <a:off x="-1051955" y="3597662"/>
              <a:ext cx="2890576" cy="2370432"/>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flipH="1" rot="10800000">
              <a:off x="-606940" y="-2"/>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31" name="Google Shape;231;p14"/>
          <p:cNvGrpSpPr/>
          <p:nvPr/>
        </p:nvGrpSpPr>
        <p:grpSpPr>
          <a:xfrm>
            <a:off x="1889823" y="-226659"/>
            <a:ext cx="7710248" cy="5091586"/>
            <a:chOff x="1903948" y="-247859"/>
            <a:chExt cx="7710248" cy="5091586"/>
          </a:xfrm>
        </p:grpSpPr>
        <p:sp>
          <p:nvSpPr>
            <p:cNvPr id="232" name="Google Shape;232;p14"/>
            <p:cNvSpPr/>
            <p:nvPr/>
          </p:nvSpPr>
          <p:spPr>
            <a:xfrm flipH="1" rot="10800000">
              <a:off x="7764487" y="-176637"/>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flipH="1" rot="10800000">
              <a:off x="4520147" y="-2478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34" name="Google Shape;234;p14"/>
            <p:cNvSpPr/>
            <p:nvPr/>
          </p:nvSpPr>
          <p:spPr>
            <a:xfrm flipH="1" rot="10800000">
              <a:off x="1903948" y="4436658"/>
              <a:ext cx="446732" cy="407070"/>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2_2">
    <p:spTree>
      <p:nvGrpSpPr>
        <p:cNvPr id="235" name="Shape 235"/>
        <p:cNvGrpSpPr/>
        <p:nvPr/>
      </p:nvGrpSpPr>
      <p:grpSpPr>
        <a:xfrm>
          <a:off x="0" y="0"/>
          <a:ext cx="0" cy="0"/>
          <a:chOff x="0" y="0"/>
          <a:chExt cx="0" cy="0"/>
        </a:xfrm>
      </p:grpSpPr>
      <p:sp>
        <p:nvSpPr>
          <p:cNvPr id="236" name="Google Shape;236;p15"/>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37" name="Google Shape;237;p15"/>
          <p:cNvSpPr txBox="1"/>
          <p:nvPr>
            <p:ph idx="2" type="title"/>
          </p:nvPr>
        </p:nvSpPr>
        <p:spPr>
          <a:xfrm>
            <a:off x="909413" y="3381322"/>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38" name="Google Shape;238;p15"/>
          <p:cNvSpPr txBox="1"/>
          <p:nvPr>
            <p:ph idx="1" type="subTitle"/>
          </p:nvPr>
        </p:nvSpPr>
        <p:spPr>
          <a:xfrm>
            <a:off x="909489" y="3716922"/>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39" name="Google Shape;239;p15"/>
          <p:cNvSpPr txBox="1"/>
          <p:nvPr>
            <p:ph idx="3" type="title"/>
          </p:nvPr>
        </p:nvSpPr>
        <p:spPr>
          <a:xfrm>
            <a:off x="3445800" y="3381322"/>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40" name="Google Shape;240;p15"/>
          <p:cNvSpPr txBox="1"/>
          <p:nvPr>
            <p:ph idx="4" type="subTitle"/>
          </p:nvPr>
        </p:nvSpPr>
        <p:spPr>
          <a:xfrm>
            <a:off x="3445838" y="3716922"/>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 name="Google Shape;241;p15"/>
          <p:cNvSpPr txBox="1"/>
          <p:nvPr>
            <p:ph idx="5" type="title"/>
          </p:nvPr>
        </p:nvSpPr>
        <p:spPr>
          <a:xfrm>
            <a:off x="5982188" y="3381322"/>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42" name="Google Shape;242;p15"/>
          <p:cNvSpPr txBox="1"/>
          <p:nvPr>
            <p:ph idx="6" type="subTitle"/>
          </p:nvPr>
        </p:nvSpPr>
        <p:spPr>
          <a:xfrm>
            <a:off x="5982188" y="3716922"/>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3" name="Google Shape;243;p15"/>
          <p:cNvSpPr/>
          <p:nvPr/>
        </p:nvSpPr>
        <p:spPr>
          <a:xfrm rot="10800000">
            <a:off x="-443591" y="1511324"/>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4" name="Google Shape;244;p15"/>
          <p:cNvGrpSpPr/>
          <p:nvPr/>
        </p:nvGrpSpPr>
        <p:grpSpPr>
          <a:xfrm>
            <a:off x="-1249349" y="3671867"/>
            <a:ext cx="3575068" cy="3002243"/>
            <a:chOff x="-868049" y="3749517"/>
            <a:chExt cx="3575068" cy="3002243"/>
          </a:xfrm>
        </p:grpSpPr>
        <p:sp>
          <p:nvSpPr>
            <p:cNvPr id="245" name="Google Shape;245;p15"/>
            <p:cNvSpPr/>
            <p:nvPr/>
          </p:nvSpPr>
          <p:spPr>
            <a:xfrm rot="10800000">
              <a:off x="-868049" y="408939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5"/>
            <p:cNvSpPr/>
            <p:nvPr/>
          </p:nvSpPr>
          <p:spPr>
            <a:xfrm rot="9145140">
              <a:off x="95961" y="4137364"/>
              <a:ext cx="2221859" cy="2226549"/>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47" name="Google Shape;247;p15"/>
          <p:cNvGrpSpPr/>
          <p:nvPr/>
        </p:nvGrpSpPr>
        <p:grpSpPr>
          <a:xfrm>
            <a:off x="7583516" y="1852628"/>
            <a:ext cx="2890575" cy="4152342"/>
            <a:chOff x="7279916" y="1804753"/>
            <a:chExt cx="2890575" cy="4152342"/>
          </a:xfrm>
        </p:grpSpPr>
        <p:sp>
          <p:nvSpPr>
            <p:cNvPr id="248" name="Google Shape;248;p15"/>
            <p:cNvSpPr/>
            <p:nvPr/>
          </p:nvSpPr>
          <p:spPr>
            <a:xfrm rot="10800000">
              <a:off x="7279916" y="3586664"/>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5"/>
            <p:cNvSpPr/>
            <p:nvPr/>
          </p:nvSpPr>
          <p:spPr>
            <a:xfrm rot="10800000">
              <a:off x="8383069" y="1804753"/>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50" name="Google Shape;250;p15"/>
          <p:cNvGrpSpPr/>
          <p:nvPr/>
        </p:nvGrpSpPr>
        <p:grpSpPr>
          <a:xfrm>
            <a:off x="3799431" y="-565559"/>
            <a:ext cx="5430839" cy="2189859"/>
            <a:chOff x="4216006" y="-318434"/>
            <a:chExt cx="5430839" cy="2189859"/>
          </a:xfrm>
        </p:grpSpPr>
        <p:sp>
          <p:nvSpPr>
            <p:cNvPr id="251" name="Google Shape;251;p15"/>
            <p:cNvSpPr/>
            <p:nvPr/>
          </p:nvSpPr>
          <p:spPr>
            <a:xfrm rot="10800000">
              <a:off x="8553920" y="456215"/>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5"/>
            <p:cNvSpPr/>
            <p:nvPr/>
          </p:nvSpPr>
          <p:spPr>
            <a:xfrm rot="-9615435">
              <a:off x="8477070" y="1542825"/>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5"/>
            <p:cNvSpPr/>
            <p:nvPr/>
          </p:nvSpPr>
          <p:spPr>
            <a:xfrm rot="-9615435">
              <a:off x="8359516" y="1345703"/>
              <a:ext cx="149970" cy="116558"/>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5"/>
            <p:cNvSpPr/>
            <p:nvPr/>
          </p:nvSpPr>
          <p:spPr>
            <a:xfrm flipH="1">
              <a:off x="4216006" y="-31843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5"/>
            <p:cNvSpPr/>
            <p:nvPr/>
          </p:nvSpPr>
          <p:spPr>
            <a:xfrm rot="10351463">
              <a:off x="6480971" y="-122073"/>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5">
    <p:spTree>
      <p:nvGrpSpPr>
        <p:cNvPr id="256" name="Shape 256"/>
        <p:cNvGrpSpPr/>
        <p:nvPr/>
      </p:nvGrpSpPr>
      <p:grpSpPr>
        <a:xfrm>
          <a:off x="0" y="0"/>
          <a:ext cx="0" cy="0"/>
          <a:chOff x="0" y="0"/>
          <a:chExt cx="0" cy="0"/>
        </a:xfrm>
      </p:grpSpPr>
      <p:sp>
        <p:nvSpPr>
          <p:cNvPr id="257" name="Google Shape;257;p16"/>
          <p:cNvSpPr txBox="1"/>
          <p:nvPr>
            <p:ph type="title"/>
          </p:nvPr>
        </p:nvSpPr>
        <p:spPr>
          <a:xfrm>
            <a:off x="1487625" y="2555592"/>
            <a:ext cx="16029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58" name="Google Shape;258;p16"/>
          <p:cNvSpPr txBox="1"/>
          <p:nvPr>
            <p:ph idx="1" type="subTitle"/>
          </p:nvPr>
        </p:nvSpPr>
        <p:spPr>
          <a:xfrm>
            <a:off x="1487625" y="2935817"/>
            <a:ext cx="2894700" cy="11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59" name="Google Shape;259;p16"/>
          <p:cNvSpPr txBox="1"/>
          <p:nvPr>
            <p:ph idx="2" type="title"/>
          </p:nvPr>
        </p:nvSpPr>
        <p:spPr>
          <a:xfrm>
            <a:off x="5066475" y="2555592"/>
            <a:ext cx="1602900" cy="348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3150">
                <a:solidFill>
                  <a:schemeClr val="accent3"/>
                </a:solidFill>
                <a:latin typeface="Bebas Neue"/>
                <a:ea typeface="Bebas Neue"/>
                <a:cs typeface="Bebas Neue"/>
                <a:sym typeface="Bebas Neue"/>
              </a:defRPr>
            </a:lvl1pPr>
            <a:lvl2pPr lvl="1" rtl="0" algn="r">
              <a:spcBef>
                <a:spcPts val="0"/>
              </a:spcBef>
              <a:spcAft>
                <a:spcPts val="0"/>
              </a:spcAft>
              <a:buSzPts val="4050"/>
              <a:buNone/>
              <a:defRPr/>
            </a:lvl2pPr>
            <a:lvl3pPr lvl="2" rtl="0" algn="r">
              <a:spcBef>
                <a:spcPts val="0"/>
              </a:spcBef>
              <a:spcAft>
                <a:spcPts val="0"/>
              </a:spcAft>
              <a:buSzPts val="4050"/>
              <a:buNone/>
              <a:defRPr/>
            </a:lvl3pPr>
            <a:lvl4pPr lvl="3" rtl="0" algn="r">
              <a:spcBef>
                <a:spcPts val="0"/>
              </a:spcBef>
              <a:spcAft>
                <a:spcPts val="0"/>
              </a:spcAft>
              <a:buSzPts val="4050"/>
              <a:buNone/>
              <a:defRPr/>
            </a:lvl4pPr>
            <a:lvl5pPr lvl="4" rtl="0" algn="r">
              <a:spcBef>
                <a:spcPts val="0"/>
              </a:spcBef>
              <a:spcAft>
                <a:spcPts val="0"/>
              </a:spcAft>
              <a:buSzPts val="4050"/>
              <a:buNone/>
              <a:defRPr/>
            </a:lvl5pPr>
            <a:lvl6pPr lvl="5" rtl="0" algn="r">
              <a:spcBef>
                <a:spcPts val="0"/>
              </a:spcBef>
              <a:spcAft>
                <a:spcPts val="0"/>
              </a:spcAft>
              <a:buSzPts val="4050"/>
              <a:buNone/>
              <a:defRPr/>
            </a:lvl6pPr>
            <a:lvl7pPr lvl="6" rtl="0" algn="r">
              <a:spcBef>
                <a:spcPts val="0"/>
              </a:spcBef>
              <a:spcAft>
                <a:spcPts val="0"/>
              </a:spcAft>
              <a:buSzPts val="4050"/>
              <a:buNone/>
              <a:defRPr/>
            </a:lvl7pPr>
            <a:lvl8pPr lvl="7" rtl="0" algn="r">
              <a:spcBef>
                <a:spcPts val="0"/>
              </a:spcBef>
              <a:spcAft>
                <a:spcPts val="0"/>
              </a:spcAft>
              <a:buSzPts val="4050"/>
              <a:buNone/>
              <a:defRPr/>
            </a:lvl8pPr>
            <a:lvl9pPr lvl="8" rtl="0" algn="r">
              <a:spcBef>
                <a:spcPts val="0"/>
              </a:spcBef>
              <a:spcAft>
                <a:spcPts val="0"/>
              </a:spcAft>
              <a:buSzPts val="4050"/>
              <a:buNone/>
              <a:defRPr/>
            </a:lvl9pPr>
          </a:lstStyle>
          <a:p/>
        </p:txBody>
      </p:sp>
      <p:sp>
        <p:nvSpPr>
          <p:cNvPr id="260" name="Google Shape;260;p16"/>
          <p:cNvSpPr txBox="1"/>
          <p:nvPr>
            <p:ph idx="3" type="subTitle"/>
          </p:nvPr>
        </p:nvSpPr>
        <p:spPr>
          <a:xfrm>
            <a:off x="5066475" y="2935817"/>
            <a:ext cx="2894700" cy="110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lgn="r">
              <a:spcBef>
                <a:spcPts val="0"/>
              </a:spcBef>
              <a:spcAft>
                <a:spcPts val="0"/>
              </a:spcAft>
              <a:buSzPts val="1400"/>
              <a:buNone/>
              <a:defRPr/>
            </a:lvl2pPr>
            <a:lvl3pPr lvl="2" rtl="0" algn="r">
              <a:spcBef>
                <a:spcPts val="0"/>
              </a:spcBef>
              <a:spcAft>
                <a:spcPts val="0"/>
              </a:spcAft>
              <a:buSzPts val="1400"/>
              <a:buNone/>
              <a:defRPr/>
            </a:lvl3pPr>
            <a:lvl4pPr lvl="3" rtl="0" algn="r">
              <a:spcBef>
                <a:spcPts val="0"/>
              </a:spcBef>
              <a:spcAft>
                <a:spcPts val="0"/>
              </a:spcAft>
              <a:buSzPts val="1400"/>
              <a:buNone/>
              <a:defRPr/>
            </a:lvl4pPr>
            <a:lvl5pPr lvl="4" rtl="0" algn="r">
              <a:spcBef>
                <a:spcPts val="0"/>
              </a:spcBef>
              <a:spcAft>
                <a:spcPts val="0"/>
              </a:spcAft>
              <a:buSzPts val="1400"/>
              <a:buNone/>
              <a:defRPr/>
            </a:lvl5pPr>
            <a:lvl6pPr lvl="5" rtl="0" algn="r">
              <a:spcBef>
                <a:spcPts val="0"/>
              </a:spcBef>
              <a:spcAft>
                <a:spcPts val="0"/>
              </a:spcAft>
              <a:buSzPts val="1400"/>
              <a:buNone/>
              <a:defRPr/>
            </a:lvl6pPr>
            <a:lvl7pPr lvl="6" rtl="0" algn="r">
              <a:spcBef>
                <a:spcPts val="0"/>
              </a:spcBef>
              <a:spcAft>
                <a:spcPts val="0"/>
              </a:spcAft>
              <a:buSzPts val="1400"/>
              <a:buNone/>
              <a:defRPr/>
            </a:lvl7pPr>
            <a:lvl8pPr lvl="7" rtl="0" algn="r">
              <a:spcBef>
                <a:spcPts val="0"/>
              </a:spcBef>
              <a:spcAft>
                <a:spcPts val="0"/>
              </a:spcAft>
              <a:buSzPts val="1400"/>
              <a:buNone/>
              <a:defRPr/>
            </a:lvl8pPr>
            <a:lvl9pPr lvl="8" rtl="0" algn="r">
              <a:spcBef>
                <a:spcPts val="0"/>
              </a:spcBef>
              <a:spcAft>
                <a:spcPts val="0"/>
              </a:spcAft>
              <a:buSzPts val="1400"/>
              <a:buNone/>
              <a:defRPr/>
            </a:lvl9pPr>
          </a:lstStyle>
          <a:p/>
        </p:txBody>
      </p:sp>
      <p:sp>
        <p:nvSpPr>
          <p:cNvPr id="261" name="Google Shape;261;p16"/>
          <p:cNvSpPr txBox="1"/>
          <p:nvPr>
            <p:ph idx="4"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62" name="Google Shape;262;p16"/>
          <p:cNvSpPr/>
          <p:nvPr/>
        </p:nvSpPr>
        <p:spPr>
          <a:xfrm rot="-2993461">
            <a:off x="4066987"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3" name="Google Shape;263;p16"/>
          <p:cNvGrpSpPr/>
          <p:nvPr/>
        </p:nvGrpSpPr>
        <p:grpSpPr>
          <a:xfrm flipH="1">
            <a:off x="5308637" y="4001278"/>
            <a:ext cx="4905986" cy="2067805"/>
            <a:chOff x="-628818" y="3974853"/>
            <a:chExt cx="4905986" cy="2067805"/>
          </a:xfrm>
        </p:grpSpPr>
        <p:sp>
          <p:nvSpPr>
            <p:cNvPr id="264" name="Google Shape;264;p16"/>
            <p:cNvSpPr/>
            <p:nvPr/>
          </p:nvSpPr>
          <p:spPr>
            <a:xfrm flipH="1">
              <a:off x="248235" y="39748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6"/>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66" name="Google Shape;266;p16"/>
          <p:cNvGrpSpPr/>
          <p:nvPr/>
        </p:nvGrpSpPr>
        <p:grpSpPr>
          <a:xfrm flipH="1">
            <a:off x="-738716" y="-109247"/>
            <a:ext cx="1388227" cy="4438505"/>
            <a:chOff x="8477445" y="-109247"/>
            <a:chExt cx="1388227" cy="4438505"/>
          </a:xfrm>
        </p:grpSpPr>
        <p:sp>
          <p:nvSpPr>
            <p:cNvPr id="267" name="Google Shape;267;p16"/>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6"/>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69" name="Google Shape;269;p16"/>
          <p:cNvGrpSpPr/>
          <p:nvPr/>
        </p:nvGrpSpPr>
        <p:grpSpPr>
          <a:xfrm flipH="1">
            <a:off x="6407662" y="-1317673"/>
            <a:ext cx="3737317" cy="3436471"/>
            <a:chOff x="-1018024" y="-1317673"/>
            <a:chExt cx="3737317" cy="3436471"/>
          </a:xfrm>
        </p:grpSpPr>
        <p:sp>
          <p:nvSpPr>
            <p:cNvPr id="270" name="Google Shape;270;p16"/>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6"/>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272" name="Google Shape;272;p16"/>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6"/>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4" name="Google Shape;274;p16"/>
          <p:cNvGrpSpPr/>
          <p:nvPr/>
        </p:nvGrpSpPr>
        <p:grpSpPr>
          <a:xfrm flipH="1">
            <a:off x="-124396" y="4174219"/>
            <a:ext cx="5598870" cy="1721913"/>
            <a:chOff x="3652481" y="4174219"/>
            <a:chExt cx="5598870" cy="1721913"/>
          </a:xfrm>
        </p:grpSpPr>
        <p:sp>
          <p:nvSpPr>
            <p:cNvPr id="275" name="Google Shape;275;p16"/>
            <p:cNvSpPr/>
            <p:nvPr/>
          </p:nvSpPr>
          <p:spPr>
            <a:xfrm flipH="1">
              <a:off x="3652481" y="458539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6"/>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_1">
    <p:spTree>
      <p:nvGrpSpPr>
        <p:cNvPr id="277" name="Shape 277"/>
        <p:cNvGrpSpPr/>
        <p:nvPr/>
      </p:nvGrpSpPr>
      <p:grpSpPr>
        <a:xfrm>
          <a:off x="0" y="0"/>
          <a:ext cx="0" cy="0"/>
          <a:chOff x="0" y="0"/>
          <a:chExt cx="0" cy="0"/>
        </a:xfrm>
      </p:grpSpPr>
      <p:sp>
        <p:nvSpPr>
          <p:cNvPr id="278" name="Google Shape;278;p17"/>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79" name="Google Shape;279;p17"/>
          <p:cNvSpPr txBox="1"/>
          <p:nvPr>
            <p:ph idx="2" type="title"/>
          </p:nvPr>
        </p:nvSpPr>
        <p:spPr>
          <a:xfrm>
            <a:off x="757013" y="17796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80" name="Google Shape;280;p17"/>
          <p:cNvSpPr txBox="1"/>
          <p:nvPr>
            <p:ph idx="1" type="subTitle"/>
          </p:nvPr>
        </p:nvSpPr>
        <p:spPr>
          <a:xfrm>
            <a:off x="757089" y="21152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1" name="Google Shape;281;p17"/>
          <p:cNvSpPr txBox="1"/>
          <p:nvPr>
            <p:ph idx="3" type="title"/>
          </p:nvPr>
        </p:nvSpPr>
        <p:spPr>
          <a:xfrm>
            <a:off x="3445800" y="17796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82" name="Google Shape;282;p17"/>
          <p:cNvSpPr txBox="1"/>
          <p:nvPr>
            <p:ph idx="4" type="subTitle"/>
          </p:nvPr>
        </p:nvSpPr>
        <p:spPr>
          <a:xfrm>
            <a:off x="3445838" y="21152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3" name="Google Shape;283;p17"/>
          <p:cNvSpPr txBox="1"/>
          <p:nvPr>
            <p:ph idx="5" type="title"/>
          </p:nvPr>
        </p:nvSpPr>
        <p:spPr>
          <a:xfrm>
            <a:off x="6134588" y="1779651"/>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84" name="Google Shape;284;p17"/>
          <p:cNvSpPr txBox="1"/>
          <p:nvPr>
            <p:ph idx="6" type="subTitle"/>
          </p:nvPr>
        </p:nvSpPr>
        <p:spPr>
          <a:xfrm>
            <a:off x="6134588" y="2115251"/>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5" name="Google Shape;285;p17"/>
          <p:cNvSpPr txBox="1"/>
          <p:nvPr>
            <p:ph idx="7" type="title"/>
          </p:nvPr>
        </p:nvSpPr>
        <p:spPr>
          <a:xfrm>
            <a:off x="757000" y="3134076"/>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86" name="Google Shape;286;p17"/>
          <p:cNvSpPr txBox="1"/>
          <p:nvPr>
            <p:ph idx="8" type="subTitle"/>
          </p:nvPr>
        </p:nvSpPr>
        <p:spPr>
          <a:xfrm>
            <a:off x="757077" y="3469676"/>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7" name="Google Shape;287;p17"/>
          <p:cNvSpPr txBox="1"/>
          <p:nvPr>
            <p:ph idx="9" type="title"/>
          </p:nvPr>
        </p:nvSpPr>
        <p:spPr>
          <a:xfrm>
            <a:off x="3445788" y="3134076"/>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88" name="Google Shape;288;p17"/>
          <p:cNvSpPr txBox="1"/>
          <p:nvPr>
            <p:ph idx="13" type="subTitle"/>
          </p:nvPr>
        </p:nvSpPr>
        <p:spPr>
          <a:xfrm>
            <a:off x="3445826" y="3469676"/>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89" name="Google Shape;289;p17"/>
          <p:cNvSpPr txBox="1"/>
          <p:nvPr>
            <p:ph idx="14" type="title"/>
          </p:nvPr>
        </p:nvSpPr>
        <p:spPr>
          <a:xfrm>
            <a:off x="6134575" y="3134076"/>
            <a:ext cx="2252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290" name="Google Shape;290;p17"/>
          <p:cNvSpPr txBox="1"/>
          <p:nvPr>
            <p:ph idx="15" type="subTitle"/>
          </p:nvPr>
        </p:nvSpPr>
        <p:spPr>
          <a:xfrm>
            <a:off x="6134575" y="3469676"/>
            <a:ext cx="2252400" cy="720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91" name="Google Shape;291;p17"/>
          <p:cNvSpPr/>
          <p:nvPr/>
        </p:nvSpPr>
        <p:spPr>
          <a:xfrm rot="10800000">
            <a:off x="-648341" y="1926124"/>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7"/>
          <p:cNvGrpSpPr/>
          <p:nvPr/>
        </p:nvGrpSpPr>
        <p:grpSpPr>
          <a:xfrm>
            <a:off x="-868049" y="3587117"/>
            <a:ext cx="3575068" cy="3002243"/>
            <a:chOff x="-868049" y="3587117"/>
            <a:chExt cx="3575068" cy="3002243"/>
          </a:xfrm>
        </p:grpSpPr>
        <p:sp>
          <p:nvSpPr>
            <p:cNvPr id="293" name="Google Shape;293;p17"/>
            <p:cNvSpPr/>
            <p:nvPr/>
          </p:nvSpPr>
          <p:spPr>
            <a:xfrm rot="10800000">
              <a:off x="-868049" y="408939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7"/>
            <p:cNvSpPr/>
            <p:nvPr/>
          </p:nvSpPr>
          <p:spPr>
            <a:xfrm rot="9145140">
              <a:off x="95961" y="3974964"/>
              <a:ext cx="2221859" cy="2226549"/>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295" name="Google Shape;295;p17"/>
          <p:cNvSpPr/>
          <p:nvPr/>
        </p:nvSpPr>
        <p:spPr>
          <a:xfrm rot="10800000">
            <a:off x="-712665" y="-55868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6" name="Google Shape;296;p17"/>
          <p:cNvGrpSpPr/>
          <p:nvPr/>
        </p:nvGrpSpPr>
        <p:grpSpPr>
          <a:xfrm>
            <a:off x="7432316" y="1804753"/>
            <a:ext cx="2890575" cy="4152342"/>
            <a:chOff x="7279916" y="1804753"/>
            <a:chExt cx="2890575" cy="4152342"/>
          </a:xfrm>
        </p:grpSpPr>
        <p:sp>
          <p:nvSpPr>
            <p:cNvPr id="297" name="Google Shape;297;p17"/>
            <p:cNvSpPr/>
            <p:nvPr/>
          </p:nvSpPr>
          <p:spPr>
            <a:xfrm rot="10800000">
              <a:off x="7279916" y="3586664"/>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7"/>
            <p:cNvSpPr/>
            <p:nvPr/>
          </p:nvSpPr>
          <p:spPr>
            <a:xfrm rot="10800000">
              <a:off x="8383069" y="1804753"/>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299" name="Google Shape;299;p17"/>
          <p:cNvGrpSpPr/>
          <p:nvPr/>
        </p:nvGrpSpPr>
        <p:grpSpPr>
          <a:xfrm>
            <a:off x="4533756" y="-1015884"/>
            <a:ext cx="4954874" cy="2887309"/>
            <a:chOff x="4533756" y="-1015884"/>
            <a:chExt cx="4954874" cy="2887309"/>
          </a:xfrm>
        </p:grpSpPr>
        <p:sp>
          <p:nvSpPr>
            <p:cNvPr id="300" name="Google Shape;300;p17"/>
            <p:cNvSpPr/>
            <p:nvPr/>
          </p:nvSpPr>
          <p:spPr>
            <a:xfrm rot="10800000">
              <a:off x="8630120" y="456215"/>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7"/>
            <p:cNvSpPr/>
            <p:nvPr/>
          </p:nvSpPr>
          <p:spPr>
            <a:xfrm rot="-9615435">
              <a:off x="8553270" y="1542825"/>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7"/>
            <p:cNvSpPr/>
            <p:nvPr/>
          </p:nvSpPr>
          <p:spPr>
            <a:xfrm rot="-9615435">
              <a:off x="8435716" y="1345703"/>
              <a:ext cx="149970" cy="116558"/>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7"/>
            <p:cNvSpPr/>
            <p:nvPr/>
          </p:nvSpPr>
          <p:spPr>
            <a:xfrm flipH="1">
              <a:off x="4533756" y="-10158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7"/>
            <p:cNvSpPr/>
            <p:nvPr/>
          </p:nvSpPr>
          <p:spPr>
            <a:xfrm rot="10351463">
              <a:off x="6078496" y="-416323"/>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
    <p:spTree>
      <p:nvGrpSpPr>
        <p:cNvPr id="305" name="Shape 305"/>
        <p:cNvGrpSpPr/>
        <p:nvPr/>
      </p:nvGrpSpPr>
      <p:grpSpPr>
        <a:xfrm>
          <a:off x="0" y="0"/>
          <a:ext cx="0" cy="0"/>
          <a:chOff x="0" y="0"/>
          <a:chExt cx="0" cy="0"/>
        </a:xfrm>
      </p:grpSpPr>
      <p:sp>
        <p:nvSpPr>
          <p:cNvPr id="306" name="Google Shape;306;p18"/>
          <p:cNvSpPr txBox="1"/>
          <p:nvPr>
            <p:ph type="title"/>
          </p:nvPr>
        </p:nvSpPr>
        <p:spPr>
          <a:xfrm>
            <a:off x="715558" y="1235741"/>
            <a:ext cx="3209700" cy="17535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307" name="Google Shape;307;p18"/>
          <p:cNvSpPr txBox="1"/>
          <p:nvPr>
            <p:ph idx="1" type="subTitle"/>
          </p:nvPr>
        </p:nvSpPr>
        <p:spPr>
          <a:xfrm>
            <a:off x="715558" y="3021274"/>
            <a:ext cx="3953400" cy="9831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08" name="Google Shape;308;p18"/>
          <p:cNvGrpSpPr/>
          <p:nvPr/>
        </p:nvGrpSpPr>
        <p:grpSpPr>
          <a:xfrm>
            <a:off x="-1089061" y="-1735428"/>
            <a:ext cx="4774143" cy="5531985"/>
            <a:chOff x="-1089061" y="-1735428"/>
            <a:chExt cx="4774143" cy="5531985"/>
          </a:xfrm>
        </p:grpSpPr>
        <p:sp>
          <p:nvSpPr>
            <p:cNvPr id="309" name="Google Shape;309;p18"/>
            <p:cNvSpPr/>
            <p:nvPr/>
          </p:nvSpPr>
          <p:spPr>
            <a:xfrm rot="1455391">
              <a:off x="-729743" y="-1246305"/>
              <a:ext cx="2890587" cy="2370440"/>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419462" y="27524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8"/>
            <p:cNvSpPr/>
            <p:nvPr/>
          </p:nvSpPr>
          <p:spPr>
            <a:xfrm rot="4849940">
              <a:off x="1243144" y="-1662771"/>
              <a:ext cx="1055016" cy="3708137"/>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12" name="Google Shape;312;p18"/>
          <p:cNvGrpSpPr/>
          <p:nvPr/>
        </p:nvGrpSpPr>
        <p:grpSpPr>
          <a:xfrm>
            <a:off x="254335" y="-1280384"/>
            <a:ext cx="9950132" cy="3935532"/>
            <a:chOff x="254335" y="-1280384"/>
            <a:chExt cx="9950132" cy="3935532"/>
          </a:xfrm>
        </p:grpSpPr>
        <p:sp>
          <p:nvSpPr>
            <p:cNvPr id="313" name="Google Shape;313;p18"/>
            <p:cNvSpPr/>
            <p:nvPr/>
          </p:nvSpPr>
          <p:spPr>
            <a:xfrm>
              <a:off x="6526236" y="-128038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8727703" y="1506397"/>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7982593" y="-991680"/>
              <a:ext cx="2221874" cy="222656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16" name="Google Shape;316;p18"/>
            <p:cNvSpPr/>
            <p:nvPr/>
          </p:nvSpPr>
          <p:spPr>
            <a:xfrm>
              <a:off x="254335" y="961755"/>
              <a:ext cx="273919" cy="240314"/>
            </a:xfrm>
            <a:custGeom>
              <a:rect b="b" l="l" r="r" t="t"/>
              <a:pathLst>
                <a:path extrusionOk="0" h="3740" w="4263">
                  <a:moveTo>
                    <a:pt x="1922" y="0"/>
                  </a:moveTo>
                  <a:cubicBezTo>
                    <a:pt x="812" y="0"/>
                    <a:pt x="0" y="1078"/>
                    <a:pt x="132" y="2127"/>
                  </a:cubicBezTo>
                  <a:cubicBezTo>
                    <a:pt x="191" y="2617"/>
                    <a:pt x="444" y="3063"/>
                    <a:pt x="845" y="3360"/>
                  </a:cubicBezTo>
                  <a:cubicBezTo>
                    <a:pt x="1195" y="3626"/>
                    <a:pt x="1568" y="3739"/>
                    <a:pt x="1975" y="3739"/>
                  </a:cubicBezTo>
                  <a:cubicBezTo>
                    <a:pt x="2137" y="3739"/>
                    <a:pt x="2305" y="3721"/>
                    <a:pt x="2480" y="3687"/>
                  </a:cubicBezTo>
                  <a:cubicBezTo>
                    <a:pt x="2554" y="3672"/>
                    <a:pt x="2628" y="3658"/>
                    <a:pt x="2717" y="3643"/>
                  </a:cubicBezTo>
                  <a:cubicBezTo>
                    <a:pt x="3089" y="3524"/>
                    <a:pt x="3431" y="3286"/>
                    <a:pt x="3668" y="2974"/>
                  </a:cubicBezTo>
                  <a:cubicBezTo>
                    <a:pt x="3772" y="2840"/>
                    <a:pt x="3847" y="2692"/>
                    <a:pt x="3906" y="2528"/>
                  </a:cubicBezTo>
                  <a:cubicBezTo>
                    <a:pt x="3936" y="2484"/>
                    <a:pt x="3966" y="2454"/>
                    <a:pt x="3995" y="2409"/>
                  </a:cubicBezTo>
                  <a:cubicBezTo>
                    <a:pt x="4263" y="1949"/>
                    <a:pt x="4263" y="1384"/>
                    <a:pt x="3995" y="938"/>
                  </a:cubicBezTo>
                  <a:cubicBezTo>
                    <a:pt x="3832" y="641"/>
                    <a:pt x="3564" y="433"/>
                    <a:pt x="3252" y="314"/>
                  </a:cubicBezTo>
                  <a:cubicBezTo>
                    <a:pt x="2972" y="117"/>
                    <a:pt x="2625" y="0"/>
                    <a:pt x="2275" y="0"/>
                  </a:cubicBezTo>
                  <a:cubicBezTo>
                    <a:pt x="2254" y="0"/>
                    <a:pt x="2233" y="1"/>
                    <a:pt x="2212" y="2"/>
                  </a:cubicBezTo>
                  <a:lnTo>
                    <a:pt x="1989" y="2"/>
                  </a:lnTo>
                  <a:cubicBezTo>
                    <a:pt x="1967" y="1"/>
                    <a:pt x="1944" y="0"/>
                    <a:pt x="19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7" name="Google Shape;317;p18"/>
          <p:cNvGrpSpPr/>
          <p:nvPr/>
        </p:nvGrpSpPr>
        <p:grpSpPr>
          <a:xfrm>
            <a:off x="4572000" y="367310"/>
            <a:ext cx="6125739" cy="5061296"/>
            <a:chOff x="4572000" y="367310"/>
            <a:chExt cx="6125739" cy="5061296"/>
          </a:xfrm>
        </p:grpSpPr>
        <p:sp>
          <p:nvSpPr>
            <p:cNvPr id="318" name="Google Shape;318;p18"/>
            <p:cNvSpPr/>
            <p:nvPr/>
          </p:nvSpPr>
          <p:spPr>
            <a:xfrm>
              <a:off x="7503600" y="3781878"/>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8"/>
            <p:cNvSpPr/>
            <p:nvPr/>
          </p:nvSpPr>
          <p:spPr>
            <a:xfrm>
              <a:off x="5863322" y="4439730"/>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20" name="Google Shape;320;p18"/>
            <p:cNvSpPr/>
            <p:nvPr/>
          </p:nvSpPr>
          <p:spPr>
            <a:xfrm>
              <a:off x="4572000" y="367310"/>
              <a:ext cx="433593" cy="698195"/>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8"/>
            <p:cNvSpPr/>
            <p:nvPr/>
          </p:nvSpPr>
          <p:spPr>
            <a:xfrm>
              <a:off x="4594940" y="1308794"/>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2" name="Google Shape;322;p18"/>
          <p:cNvGrpSpPr/>
          <p:nvPr/>
        </p:nvGrpSpPr>
        <p:grpSpPr>
          <a:xfrm rot="-714329">
            <a:off x="-196894" y="4099839"/>
            <a:ext cx="3098796" cy="1519438"/>
            <a:chOff x="-69952" y="4605244"/>
            <a:chExt cx="3098762" cy="1519421"/>
          </a:xfrm>
        </p:grpSpPr>
        <p:sp>
          <p:nvSpPr>
            <p:cNvPr id="323" name="Google Shape;323;p18"/>
            <p:cNvSpPr/>
            <p:nvPr/>
          </p:nvSpPr>
          <p:spPr>
            <a:xfrm>
              <a:off x="836929" y="4605244"/>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8"/>
            <p:cNvSpPr/>
            <p:nvPr/>
          </p:nvSpPr>
          <p:spPr>
            <a:xfrm>
              <a:off x="1189310" y="4890221"/>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8"/>
            <p:cNvSpPr/>
            <p:nvPr/>
          </p:nvSpPr>
          <p:spPr>
            <a:xfrm>
              <a:off x="-69952" y="489141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_1">
    <p:spTree>
      <p:nvGrpSpPr>
        <p:cNvPr id="326" name="Shape 326"/>
        <p:cNvGrpSpPr/>
        <p:nvPr/>
      </p:nvGrpSpPr>
      <p:grpSpPr>
        <a:xfrm>
          <a:off x="0" y="0"/>
          <a:ext cx="0" cy="0"/>
          <a:chOff x="0" y="0"/>
          <a:chExt cx="0" cy="0"/>
        </a:xfrm>
      </p:grpSpPr>
      <p:sp>
        <p:nvSpPr>
          <p:cNvPr id="327" name="Google Shape;327;p19"/>
          <p:cNvSpPr txBox="1"/>
          <p:nvPr>
            <p:ph type="title"/>
          </p:nvPr>
        </p:nvSpPr>
        <p:spPr>
          <a:xfrm>
            <a:off x="5225450" y="1659853"/>
            <a:ext cx="3024300" cy="1141800"/>
          </a:xfrm>
          <a:prstGeom prst="rect">
            <a:avLst/>
          </a:prstGeom>
        </p:spPr>
        <p:txBody>
          <a:bodyPr anchorCtr="0" anchor="ctr" bIns="91425" lIns="91425" spcFirstLastPara="1" rIns="91425" wrap="square" tIns="0">
            <a:noAutofit/>
          </a:bodyPr>
          <a:lstStyle>
            <a:lvl1pPr lvl="0" rtl="0" algn="r">
              <a:spcBef>
                <a:spcPts val="0"/>
              </a:spcBef>
              <a:spcAft>
                <a:spcPts val="0"/>
              </a:spcAft>
              <a:buSzPts val="4050"/>
              <a:buNone/>
              <a:defRPr sz="11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328" name="Google Shape;328;p19"/>
          <p:cNvSpPr txBox="1"/>
          <p:nvPr>
            <p:ph idx="1" type="subTitle"/>
          </p:nvPr>
        </p:nvSpPr>
        <p:spPr>
          <a:xfrm>
            <a:off x="3545600" y="2957232"/>
            <a:ext cx="4704300" cy="582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29" name="Google Shape;329;p19"/>
          <p:cNvGrpSpPr/>
          <p:nvPr/>
        </p:nvGrpSpPr>
        <p:grpSpPr>
          <a:xfrm flipH="1" rot="10800000">
            <a:off x="40211" y="-128379"/>
            <a:ext cx="4720211" cy="1567638"/>
            <a:chOff x="-93964" y="3773834"/>
            <a:chExt cx="4720211" cy="1567638"/>
          </a:xfrm>
        </p:grpSpPr>
        <p:sp>
          <p:nvSpPr>
            <p:cNvPr id="330" name="Google Shape;330;p19"/>
            <p:cNvSpPr/>
            <p:nvPr/>
          </p:nvSpPr>
          <p:spPr>
            <a:xfrm flipH="1" rot="-9163686">
              <a:off x="114979" y="3933588"/>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9"/>
            <p:cNvSpPr/>
            <p:nvPr/>
          </p:nvSpPr>
          <p:spPr>
            <a:xfrm flipH="1" rot="10800000">
              <a:off x="876068" y="4525691"/>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32" name="Google Shape;332;p19"/>
          <p:cNvGrpSpPr/>
          <p:nvPr/>
        </p:nvGrpSpPr>
        <p:grpSpPr>
          <a:xfrm flipH="1" rot="10800000">
            <a:off x="4624633" y="3694403"/>
            <a:ext cx="4896549" cy="2304294"/>
            <a:chOff x="4476333" y="-510229"/>
            <a:chExt cx="4896549" cy="2304294"/>
          </a:xfrm>
        </p:grpSpPr>
        <p:sp>
          <p:nvSpPr>
            <p:cNvPr id="333" name="Google Shape;333;p19"/>
            <p:cNvSpPr/>
            <p:nvPr/>
          </p:nvSpPr>
          <p:spPr>
            <a:xfrm flipH="1" rot="10800000">
              <a:off x="7497887" y="147338"/>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19"/>
            <p:cNvSpPr/>
            <p:nvPr/>
          </p:nvSpPr>
          <p:spPr>
            <a:xfrm flipH="1" rot="-9856468">
              <a:off x="4507398" y="128121"/>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35" name="Google Shape;335;p19"/>
          <p:cNvGrpSpPr/>
          <p:nvPr/>
        </p:nvGrpSpPr>
        <p:grpSpPr>
          <a:xfrm flipH="1" rot="10800000">
            <a:off x="-1350698" y="1772978"/>
            <a:ext cx="2792589" cy="3788454"/>
            <a:chOff x="-1498998" y="-72963"/>
            <a:chExt cx="2792589" cy="3788454"/>
          </a:xfrm>
        </p:grpSpPr>
        <p:grpSp>
          <p:nvGrpSpPr>
            <p:cNvPr id="336" name="Google Shape;336;p19"/>
            <p:cNvGrpSpPr/>
            <p:nvPr/>
          </p:nvGrpSpPr>
          <p:grpSpPr>
            <a:xfrm>
              <a:off x="-1498998" y="-72963"/>
              <a:ext cx="2792589" cy="3788454"/>
              <a:chOff x="-1498998" y="-72963"/>
              <a:chExt cx="2792589" cy="3788454"/>
            </a:xfrm>
          </p:grpSpPr>
          <p:sp>
            <p:nvSpPr>
              <p:cNvPr id="337" name="Google Shape;337;p19"/>
              <p:cNvSpPr/>
              <p:nvPr/>
            </p:nvSpPr>
            <p:spPr>
              <a:xfrm flipH="1" rot="-4861177">
                <a:off x="-1547995" y="354401"/>
                <a:ext cx="2890582" cy="2370437"/>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9"/>
              <p:cNvSpPr/>
              <p:nvPr/>
            </p:nvSpPr>
            <p:spPr>
              <a:xfrm flipH="1" rot="10800000">
                <a:off x="-432990" y="7398"/>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39" name="Google Shape;339;p19"/>
            <p:cNvSpPr/>
            <p:nvPr/>
          </p:nvSpPr>
          <p:spPr>
            <a:xfrm flipH="1" rot="-7496048">
              <a:off x="595263" y="2394553"/>
              <a:ext cx="439316" cy="566478"/>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0" name="Google Shape;340;p19"/>
          <p:cNvGrpSpPr/>
          <p:nvPr/>
        </p:nvGrpSpPr>
        <p:grpSpPr>
          <a:xfrm flipH="1" rot="10800000">
            <a:off x="6935711" y="-460596"/>
            <a:ext cx="3217119" cy="2490506"/>
            <a:chOff x="6787411" y="3458558"/>
            <a:chExt cx="3217119" cy="2490506"/>
          </a:xfrm>
        </p:grpSpPr>
        <p:sp>
          <p:nvSpPr>
            <p:cNvPr id="341" name="Google Shape;341;p19"/>
            <p:cNvSpPr/>
            <p:nvPr/>
          </p:nvSpPr>
          <p:spPr>
            <a:xfrm flipH="1" rot="10800000">
              <a:off x="6787411" y="3951376"/>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19"/>
            <p:cNvSpPr/>
            <p:nvPr/>
          </p:nvSpPr>
          <p:spPr>
            <a:xfrm flipH="1" rot="10800000">
              <a:off x="7282943" y="3458558"/>
              <a:ext cx="2221874" cy="222656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43" name="Google Shape;343;p19"/>
            <p:cNvSpPr/>
            <p:nvPr/>
          </p:nvSpPr>
          <p:spPr>
            <a:xfrm flipH="1" rot="9058426">
              <a:off x="7277043" y="4382837"/>
              <a:ext cx="371526" cy="338563"/>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_1_1">
    <p:spTree>
      <p:nvGrpSpPr>
        <p:cNvPr id="344" name="Shape 344"/>
        <p:cNvGrpSpPr/>
        <p:nvPr/>
      </p:nvGrpSpPr>
      <p:grpSpPr>
        <a:xfrm>
          <a:off x="0" y="0"/>
          <a:ext cx="0" cy="0"/>
          <a:chOff x="0" y="0"/>
          <a:chExt cx="0" cy="0"/>
        </a:xfrm>
      </p:grpSpPr>
      <p:sp>
        <p:nvSpPr>
          <p:cNvPr id="345" name="Google Shape;345;p20"/>
          <p:cNvSpPr txBox="1"/>
          <p:nvPr>
            <p:ph idx="1" type="body"/>
          </p:nvPr>
        </p:nvSpPr>
        <p:spPr>
          <a:xfrm>
            <a:off x="979116" y="1822383"/>
            <a:ext cx="4130700" cy="19860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Clr>
                <a:schemeClr val="dk2"/>
              </a:buClr>
              <a:buSzPts val="1800"/>
              <a:buChar char="●"/>
              <a:defRPr sz="1400"/>
            </a:lvl1pPr>
            <a:lvl2pPr indent="-317500" lvl="1" marL="914400" rtl="0">
              <a:spcBef>
                <a:spcPts val="0"/>
              </a:spcBef>
              <a:spcAft>
                <a:spcPts val="0"/>
              </a:spcAft>
              <a:buClr>
                <a:srgbClr val="000000"/>
              </a:buClr>
              <a:buSzPts val="1400"/>
              <a:buFont typeface="Arimo"/>
              <a:buChar char="○"/>
              <a:defRPr/>
            </a:lvl2pPr>
            <a:lvl3pPr indent="-317500" lvl="2" marL="1371600" rtl="0">
              <a:spcBef>
                <a:spcPts val="0"/>
              </a:spcBef>
              <a:spcAft>
                <a:spcPts val="0"/>
              </a:spcAft>
              <a:buClr>
                <a:srgbClr val="000000"/>
              </a:buClr>
              <a:buSzPts val="1400"/>
              <a:buFont typeface="Arimo"/>
              <a:buChar char="■"/>
              <a:defRPr/>
            </a:lvl3pPr>
            <a:lvl4pPr indent="-317500" lvl="3" marL="1828800" rtl="0">
              <a:spcBef>
                <a:spcPts val="0"/>
              </a:spcBef>
              <a:spcAft>
                <a:spcPts val="0"/>
              </a:spcAft>
              <a:buClr>
                <a:srgbClr val="000000"/>
              </a:buClr>
              <a:buSzPts val="1400"/>
              <a:buFont typeface="Arimo"/>
              <a:buChar char="●"/>
              <a:defRPr/>
            </a:lvl4pPr>
            <a:lvl5pPr indent="-317500" lvl="4" marL="2286000" rtl="0">
              <a:spcBef>
                <a:spcPts val="0"/>
              </a:spcBef>
              <a:spcAft>
                <a:spcPts val="0"/>
              </a:spcAft>
              <a:buClr>
                <a:srgbClr val="000000"/>
              </a:buClr>
              <a:buSzPts val="1400"/>
              <a:buFont typeface="Arimo"/>
              <a:buChar char="○"/>
              <a:defRPr/>
            </a:lvl5pPr>
            <a:lvl6pPr indent="-317500" lvl="5" marL="2743200" rtl="0">
              <a:spcBef>
                <a:spcPts val="0"/>
              </a:spcBef>
              <a:spcAft>
                <a:spcPts val="0"/>
              </a:spcAft>
              <a:buClr>
                <a:srgbClr val="000000"/>
              </a:buClr>
              <a:buSzPts val="1400"/>
              <a:buFont typeface="Arimo"/>
              <a:buChar char="■"/>
              <a:defRPr/>
            </a:lvl6pPr>
            <a:lvl7pPr indent="-317500" lvl="6" marL="3200400" rtl="0">
              <a:spcBef>
                <a:spcPts val="0"/>
              </a:spcBef>
              <a:spcAft>
                <a:spcPts val="0"/>
              </a:spcAft>
              <a:buClr>
                <a:srgbClr val="000000"/>
              </a:buClr>
              <a:buSzPts val="1400"/>
              <a:buFont typeface="Arimo"/>
              <a:buChar char="●"/>
              <a:defRPr/>
            </a:lvl7pPr>
            <a:lvl8pPr indent="-317500" lvl="7" marL="3657600" rtl="0">
              <a:spcBef>
                <a:spcPts val="0"/>
              </a:spcBef>
              <a:spcAft>
                <a:spcPts val="0"/>
              </a:spcAft>
              <a:buClr>
                <a:srgbClr val="000000"/>
              </a:buClr>
              <a:buSzPts val="1400"/>
              <a:buFont typeface="Arimo"/>
              <a:buChar char="○"/>
              <a:defRPr/>
            </a:lvl8pPr>
            <a:lvl9pPr indent="-317500" lvl="8" marL="4114800" rtl="0">
              <a:spcBef>
                <a:spcPts val="0"/>
              </a:spcBef>
              <a:spcAft>
                <a:spcPts val="0"/>
              </a:spcAft>
              <a:buClr>
                <a:srgbClr val="000000"/>
              </a:buClr>
              <a:buSzPts val="1400"/>
              <a:buFont typeface="Arimo"/>
              <a:buChar char="■"/>
              <a:defRPr/>
            </a:lvl9pPr>
          </a:lstStyle>
          <a:p/>
        </p:txBody>
      </p:sp>
      <p:sp>
        <p:nvSpPr>
          <p:cNvPr id="346" name="Google Shape;346;p20"/>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347" name="Google Shape;347;p20"/>
          <p:cNvSpPr/>
          <p:nvPr/>
        </p:nvSpPr>
        <p:spPr>
          <a:xfrm flipH="1">
            <a:off x="-321443" y="1522410"/>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20"/>
          <p:cNvGrpSpPr/>
          <p:nvPr/>
        </p:nvGrpSpPr>
        <p:grpSpPr>
          <a:xfrm>
            <a:off x="-599257" y="3781891"/>
            <a:ext cx="4915683" cy="2211486"/>
            <a:chOff x="-599257" y="3781891"/>
            <a:chExt cx="4915683" cy="2211486"/>
          </a:xfrm>
        </p:grpSpPr>
        <p:sp>
          <p:nvSpPr>
            <p:cNvPr id="349" name="Google Shape;349;p20"/>
            <p:cNvSpPr/>
            <p:nvPr/>
          </p:nvSpPr>
          <p:spPr>
            <a:xfrm flipH="1">
              <a:off x="-209304" y="3781891"/>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0"/>
            <p:cNvSpPr/>
            <p:nvPr/>
          </p:nvSpPr>
          <p:spPr>
            <a:xfrm flipH="1" rot="556173">
              <a:off x="-558589" y="4713018"/>
              <a:ext cx="4834347" cy="89685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51" name="Google Shape;351;p20"/>
          <p:cNvGrpSpPr/>
          <p:nvPr/>
        </p:nvGrpSpPr>
        <p:grpSpPr>
          <a:xfrm>
            <a:off x="3927432" y="-367060"/>
            <a:ext cx="5946294" cy="3965905"/>
            <a:chOff x="3927432" y="-367060"/>
            <a:chExt cx="5946294" cy="3965905"/>
          </a:xfrm>
        </p:grpSpPr>
        <p:sp>
          <p:nvSpPr>
            <p:cNvPr id="352" name="Google Shape;352;p20"/>
            <p:cNvSpPr/>
            <p:nvPr/>
          </p:nvSpPr>
          <p:spPr>
            <a:xfrm flipH="1">
              <a:off x="6983151" y="-367060"/>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0"/>
            <p:cNvSpPr/>
            <p:nvPr/>
          </p:nvSpPr>
          <p:spPr>
            <a:xfrm flipH="1">
              <a:off x="3927432" y="-236429"/>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54" name="Google Shape;354;p20"/>
            <p:cNvSpPr/>
            <p:nvPr/>
          </p:nvSpPr>
          <p:spPr>
            <a:xfrm flipH="1">
              <a:off x="8653767"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55" name="Google Shape;355;p20"/>
          <p:cNvSpPr/>
          <p:nvPr/>
        </p:nvSpPr>
        <p:spPr>
          <a:xfrm flipH="1">
            <a:off x="6200070" y="417636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
          <p:cNvSpPr txBox="1"/>
          <p:nvPr>
            <p:ph type="title"/>
          </p:nvPr>
        </p:nvSpPr>
        <p:spPr>
          <a:xfrm>
            <a:off x="4075175" y="2863975"/>
            <a:ext cx="4098600" cy="581100"/>
          </a:xfrm>
          <a:prstGeom prst="rect">
            <a:avLst/>
          </a:prstGeom>
        </p:spPr>
        <p:txBody>
          <a:bodyPr anchorCtr="0" anchor="ctr" bIns="91425" lIns="91425" spcFirstLastPara="1" rIns="91425" wrap="square" tIns="0">
            <a:noAutofit/>
          </a:bodyPr>
          <a:lstStyle>
            <a:lvl1pPr lvl="0" rtl="0" algn="r">
              <a:spcBef>
                <a:spcPts val="0"/>
              </a:spcBef>
              <a:spcAft>
                <a:spcPts val="0"/>
              </a:spcAft>
              <a:buSzPts val="3600"/>
              <a:buNone/>
              <a:defRPr sz="5000">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3" name="Google Shape;33;p3"/>
          <p:cNvSpPr txBox="1"/>
          <p:nvPr>
            <p:ph hasCustomPrompt="1" idx="2" type="title"/>
          </p:nvPr>
        </p:nvSpPr>
        <p:spPr>
          <a:xfrm>
            <a:off x="6679691" y="1294555"/>
            <a:ext cx="1202700" cy="1237800"/>
          </a:xfrm>
          <a:prstGeom prst="rect">
            <a:avLst/>
          </a:prstGeom>
        </p:spPr>
        <p:txBody>
          <a:bodyPr anchorCtr="0" anchor="ctr" bIns="91425" lIns="91425" spcFirstLastPara="1" rIns="91425" wrap="square" tIns="0">
            <a:noAutofit/>
          </a:bodyPr>
          <a:lstStyle>
            <a:lvl1pPr lvl="0" rtl="0" algn="r">
              <a:spcBef>
                <a:spcPts val="0"/>
              </a:spcBef>
              <a:spcAft>
                <a:spcPts val="0"/>
              </a:spcAft>
              <a:buSzPts val="7200"/>
              <a:buNone/>
              <a:defRPr sz="7800">
                <a:solidFill>
                  <a:schemeClr val="accent2"/>
                </a:solidFill>
                <a:latin typeface="Bebas Neue"/>
                <a:ea typeface="Bebas Neue"/>
                <a:cs typeface="Bebas Neue"/>
                <a:sym typeface="Bebas Neue"/>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34" name="Google Shape;34;p3"/>
          <p:cNvSpPr txBox="1"/>
          <p:nvPr>
            <p:ph idx="1" type="subTitle"/>
          </p:nvPr>
        </p:nvSpPr>
        <p:spPr>
          <a:xfrm>
            <a:off x="4075461" y="3558325"/>
            <a:ext cx="4098600" cy="3639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600">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5" name="Google Shape;35;p3"/>
          <p:cNvGrpSpPr/>
          <p:nvPr/>
        </p:nvGrpSpPr>
        <p:grpSpPr>
          <a:xfrm>
            <a:off x="4386290" y="4428752"/>
            <a:ext cx="5178299" cy="2370431"/>
            <a:chOff x="4386290" y="4428752"/>
            <a:chExt cx="5178299" cy="2370431"/>
          </a:xfrm>
        </p:grpSpPr>
        <p:sp>
          <p:nvSpPr>
            <p:cNvPr id="36" name="Google Shape;36;p3"/>
            <p:cNvSpPr/>
            <p:nvPr/>
          </p:nvSpPr>
          <p:spPr>
            <a:xfrm>
              <a:off x="4386290" y="4428752"/>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a:off x="4730172" y="4474030"/>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8" name="Google Shape;38;p3"/>
          <p:cNvGrpSpPr/>
          <p:nvPr/>
        </p:nvGrpSpPr>
        <p:grpSpPr>
          <a:xfrm>
            <a:off x="-1559305" y="-922875"/>
            <a:ext cx="3138195" cy="4768182"/>
            <a:chOff x="-1559305" y="-922875"/>
            <a:chExt cx="3138195" cy="4768182"/>
          </a:xfrm>
        </p:grpSpPr>
        <p:sp>
          <p:nvSpPr>
            <p:cNvPr id="39" name="Google Shape;39;p3"/>
            <p:cNvSpPr/>
            <p:nvPr/>
          </p:nvSpPr>
          <p:spPr>
            <a:xfrm rot="8100000">
              <a:off x="-1553880" y="-9144"/>
              <a:ext cx="3127345" cy="1310734"/>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
            <p:cNvSpPr/>
            <p:nvPr/>
          </p:nvSpPr>
          <p:spPr>
            <a:xfrm>
              <a:off x="-603161" y="137215"/>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 name="Google Shape;41;p3"/>
            <p:cNvSpPr/>
            <p:nvPr/>
          </p:nvSpPr>
          <p:spPr>
            <a:xfrm>
              <a:off x="495891" y="809955"/>
              <a:ext cx="439311" cy="56647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 name="Google Shape;42;p3"/>
          <p:cNvGrpSpPr/>
          <p:nvPr/>
        </p:nvGrpSpPr>
        <p:grpSpPr>
          <a:xfrm>
            <a:off x="2859252" y="-884318"/>
            <a:ext cx="2469791" cy="2432049"/>
            <a:chOff x="2859252" y="-884318"/>
            <a:chExt cx="2469791" cy="2432049"/>
          </a:xfrm>
        </p:grpSpPr>
        <p:sp>
          <p:nvSpPr>
            <p:cNvPr id="43" name="Google Shape;43;p3"/>
            <p:cNvSpPr/>
            <p:nvPr/>
          </p:nvSpPr>
          <p:spPr>
            <a:xfrm rot="-8553297">
              <a:off x="3169283" y="-491667"/>
              <a:ext cx="1849730" cy="1646746"/>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3"/>
            <p:cNvSpPr/>
            <p:nvPr/>
          </p:nvSpPr>
          <p:spPr>
            <a:xfrm>
              <a:off x="4371151" y="623917"/>
              <a:ext cx="408790" cy="289276"/>
            </a:xfrm>
            <a:custGeom>
              <a:rect b="b" l="l" r="r" t="t"/>
              <a:pathLst>
                <a:path extrusionOk="0" h="4502" w="6362">
                  <a:moveTo>
                    <a:pt x="3362" y="0"/>
                  </a:moveTo>
                  <a:cubicBezTo>
                    <a:pt x="2559" y="0"/>
                    <a:pt x="1868" y="395"/>
                    <a:pt x="1279" y="915"/>
                  </a:cubicBezTo>
                  <a:cubicBezTo>
                    <a:pt x="447" y="1629"/>
                    <a:pt x="1" y="2818"/>
                    <a:pt x="714" y="3784"/>
                  </a:cubicBezTo>
                  <a:cubicBezTo>
                    <a:pt x="1119" y="4314"/>
                    <a:pt x="1670" y="4502"/>
                    <a:pt x="2249" y="4502"/>
                  </a:cubicBezTo>
                  <a:cubicBezTo>
                    <a:pt x="2628" y="4502"/>
                    <a:pt x="3019" y="4421"/>
                    <a:pt x="3389" y="4304"/>
                  </a:cubicBezTo>
                  <a:cubicBezTo>
                    <a:pt x="4162" y="4051"/>
                    <a:pt x="5306" y="3665"/>
                    <a:pt x="5752" y="2922"/>
                  </a:cubicBezTo>
                  <a:cubicBezTo>
                    <a:pt x="6362" y="1881"/>
                    <a:pt x="5737" y="529"/>
                    <a:pt x="4608" y="187"/>
                  </a:cubicBezTo>
                  <a:cubicBezTo>
                    <a:pt x="4444" y="143"/>
                    <a:pt x="4281" y="113"/>
                    <a:pt x="4103" y="113"/>
                  </a:cubicBezTo>
                  <a:cubicBezTo>
                    <a:pt x="3924" y="53"/>
                    <a:pt x="3746" y="9"/>
                    <a:pt x="3568" y="9"/>
                  </a:cubicBezTo>
                  <a:cubicBezTo>
                    <a:pt x="3498" y="3"/>
                    <a:pt x="3430" y="0"/>
                    <a:pt x="33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3925823" y="137229"/>
              <a:ext cx="534098" cy="486698"/>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 name="Google Shape;46;p3"/>
          <p:cNvGrpSpPr/>
          <p:nvPr/>
        </p:nvGrpSpPr>
        <p:grpSpPr>
          <a:xfrm>
            <a:off x="6891757" y="-1296664"/>
            <a:ext cx="3299023" cy="2964890"/>
            <a:chOff x="6891757" y="-1296664"/>
            <a:chExt cx="3299023" cy="2964890"/>
          </a:xfrm>
        </p:grpSpPr>
        <p:sp>
          <p:nvSpPr>
            <p:cNvPr id="47" name="Google Shape;47;p3"/>
            <p:cNvSpPr/>
            <p:nvPr/>
          </p:nvSpPr>
          <p:spPr>
            <a:xfrm>
              <a:off x="6973661" y="-618271"/>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3"/>
            <p:cNvSpPr/>
            <p:nvPr/>
          </p:nvSpPr>
          <p:spPr>
            <a:xfrm rot="-1525708">
              <a:off x="7262156" y="-927499"/>
              <a:ext cx="2221869" cy="2226560"/>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 name="Google Shape;49;p3"/>
            <p:cNvSpPr/>
            <p:nvPr/>
          </p:nvSpPr>
          <p:spPr>
            <a:xfrm>
              <a:off x="8173135" y="888546"/>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 name="Google Shape;50;p3"/>
          <p:cNvGrpSpPr/>
          <p:nvPr/>
        </p:nvGrpSpPr>
        <p:grpSpPr>
          <a:xfrm>
            <a:off x="-264202" y="3756794"/>
            <a:ext cx="3098762" cy="2036096"/>
            <a:chOff x="-264202" y="3756794"/>
            <a:chExt cx="3098762" cy="2036096"/>
          </a:xfrm>
        </p:grpSpPr>
        <p:sp>
          <p:nvSpPr>
            <p:cNvPr id="51" name="Google Shape;51;p3"/>
            <p:cNvSpPr/>
            <p:nvPr/>
          </p:nvSpPr>
          <p:spPr>
            <a:xfrm>
              <a:off x="94804" y="3756794"/>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3"/>
            <p:cNvSpPr/>
            <p:nvPr/>
          </p:nvSpPr>
          <p:spPr>
            <a:xfrm>
              <a:off x="-264202" y="4559644"/>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_3">
    <p:spTree>
      <p:nvGrpSpPr>
        <p:cNvPr id="356" name="Shape 356"/>
        <p:cNvGrpSpPr/>
        <p:nvPr/>
      </p:nvGrpSpPr>
      <p:grpSpPr>
        <a:xfrm>
          <a:off x="0" y="0"/>
          <a:ext cx="0" cy="0"/>
          <a:chOff x="0" y="0"/>
          <a:chExt cx="0" cy="0"/>
        </a:xfrm>
      </p:grpSpPr>
      <p:sp>
        <p:nvSpPr>
          <p:cNvPr id="357" name="Google Shape;357;p21"/>
          <p:cNvSpPr txBox="1"/>
          <p:nvPr>
            <p:ph type="title"/>
          </p:nvPr>
        </p:nvSpPr>
        <p:spPr>
          <a:xfrm>
            <a:off x="735800" y="2018300"/>
            <a:ext cx="4991100" cy="6123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7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358" name="Google Shape;358;p21"/>
          <p:cNvSpPr txBox="1"/>
          <p:nvPr>
            <p:ph idx="1" type="subTitle"/>
          </p:nvPr>
        </p:nvSpPr>
        <p:spPr>
          <a:xfrm>
            <a:off x="735812" y="2675689"/>
            <a:ext cx="4991100" cy="339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359" name="Google Shape;359;p21"/>
          <p:cNvGrpSpPr/>
          <p:nvPr/>
        </p:nvGrpSpPr>
        <p:grpSpPr>
          <a:xfrm>
            <a:off x="-868049" y="3587117"/>
            <a:ext cx="3575068" cy="3002243"/>
            <a:chOff x="-868049" y="3587117"/>
            <a:chExt cx="3575068" cy="3002243"/>
          </a:xfrm>
        </p:grpSpPr>
        <p:sp>
          <p:nvSpPr>
            <p:cNvPr id="360" name="Google Shape;360;p21"/>
            <p:cNvSpPr/>
            <p:nvPr/>
          </p:nvSpPr>
          <p:spPr>
            <a:xfrm rot="10800000">
              <a:off x="-868049" y="408939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rot="9145140">
              <a:off x="95961" y="3974964"/>
              <a:ext cx="2221859" cy="2226549"/>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62" name="Google Shape;362;p21"/>
          <p:cNvGrpSpPr/>
          <p:nvPr/>
        </p:nvGrpSpPr>
        <p:grpSpPr>
          <a:xfrm>
            <a:off x="-629242" y="-1074581"/>
            <a:ext cx="4845947" cy="2515622"/>
            <a:chOff x="-629242" y="-1074581"/>
            <a:chExt cx="4845947" cy="2515622"/>
          </a:xfrm>
        </p:grpSpPr>
        <p:sp>
          <p:nvSpPr>
            <p:cNvPr id="363" name="Google Shape;363;p21"/>
            <p:cNvSpPr/>
            <p:nvPr/>
          </p:nvSpPr>
          <p:spPr>
            <a:xfrm rot="10800000">
              <a:off x="-209302" y="-361107"/>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1"/>
            <p:cNvSpPr/>
            <p:nvPr/>
          </p:nvSpPr>
          <p:spPr>
            <a:xfrm rot="9584296">
              <a:off x="-623521" y="-265214"/>
              <a:ext cx="4834504" cy="896887"/>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65" name="Google Shape;365;p21"/>
          <p:cNvGrpSpPr/>
          <p:nvPr/>
        </p:nvGrpSpPr>
        <p:grpSpPr>
          <a:xfrm>
            <a:off x="2213994" y="-978484"/>
            <a:ext cx="8337672" cy="7177754"/>
            <a:chOff x="2213994" y="-978484"/>
            <a:chExt cx="8337672" cy="7177754"/>
          </a:xfrm>
        </p:grpSpPr>
        <p:sp>
          <p:nvSpPr>
            <p:cNvPr id="366" name="Google Shape;366;p21"/>
            <p:cNvSpPr/>
            <p:nvPr/>
          </p:nvSpPr>
          <p:spPr>
            <a:xfrm rot="10800000">
              <a:off x="7661091" y="3828839"/>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21"/>
            <p:cNvGrpSpPr/>
            <p:nvPr/>
          </p:nvGrpSpPr>
          <p:grpSpPr>
            <a:xfrm>
              <a:off x="2213994" y="-978484"/>
              <a:ext cx="7081376" cy="2462648"/>
              <a:chOff x="2213994" y="-978484"/>
              <a:chExt cx="7081376" cy="2462648"/>
            </a:xfrm>
          </p:grpSpPr>
          <p:sp>
            <p:nvSpPr>
              <p:cNvPr id="368" name="Google Shape;368;p21"/>
              <p:cNvSpPr/>
              <p:nvPr/>
            </p:nvSpPr>
            <p:spPr>
              <a:xfrm rot="-8710965">
                <a:off x="2435233" y="-512573"/>
                <a:ext cx="858521" cy="1044156"/>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1"/>
              <p:cNvSpPr/>
              <p:nvPr/>
            </p:nvSpPr>
            <p:spPr>
              <a:xfrm rot="-9615435">
                <a:off x="3097745" y="565850"/>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1"/>
              <p:cNvSpPr/>
              <p:nvPr/>
            </p:nvSpPr>
            <p:spPr>
              <a:xfrm rot="-9615435">
                <a:off x="8359516" y="1345703"/>
                <a:ext cx="149970" cy="116558"/>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1"/>
              <p:cNvSpPr/>
              <p:nvPr/>
            </p:nvSpPr>
            <p:spPr>
              <a:xfrm flipH="1">
                <a:off x="3615981" y="-9784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1"/>
              <p:cNvSpPr/>
              <p:nvPr/>
            </p:nvSpPr>
            <p:spPr>
              <a:xfrm rot="10351463">
                <a:off x="6129496" y="-607136"/>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_3_1">
    <p:spTree>
      <p:nvGrpSpPr>
        <p:cNvPr id="373" name="Shape 373"/>
        <p:cNvGrpSpPr/>
        <p:nvPr/>
      </p:nvGrpSpPr>
      <p:grpSpPr>
        <a:xfrm>
          <a:off x="0" y="0"/>
          <a:ext cx="0" cy="0"/>
          <a:chOff x="0" y="0"/>
          <a:chExt cx="0" cy="0"/>
        </a:xfrm>
      </p:grpSpPr>
      <p:sp>
        <p:nvSpPr>
          <p:cNvPr id="374" name="Google Shape;374;p22"/>
          <p:cNvSpPr txBox="1"/>
          <p:nvPr>
            <p:ph idx="1" type="subTitle"/>
          </p:nvPr>
        </p:nvSpPr>
        <p:spPr>
          <a:xfrm>
            <a:off x="1949550" y="1277450"/>
            <a:ext cx="5244900" cy="38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75" name="Google Shape;375;p22"/>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6" name="Google Shape;376;p22"/>
          <p:cNvGrpSpPr/>
          <p:nvPr/>
        </p:nvGrpSpPr>
        <p:grpSpPr>
          <a:xfrm>
            <a:off x="-628818" y="3781891"/>
            <a:ext cx="4905986" cy="2260767"/>
            <a:chOff x="-628818" y="3781891"/>
            <a:chExt cx="4905986" cy="2260767"/>
          </a:xfrm>
        </p:grpSpPr>
        <p:sp>
          <p:nvSpPr>
            <p:cNvPr id="377" name="Google Shape;377;p22"/>
            <p:cNvSpPr/>
            <p:nvPr/>
          </p:nvSpPr>
          <p:spPr>
            <a:xfrm flipH="1">
              <a:off x="-209302" y="3781891"/>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2"/>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79" name="Google Shape;379;p22"/>
          <p:cNvGrpSpPr/>
          <p:nvPr/>
        </p:nvGrpSpPr>
        <p:grpSpPr>
          <a:xfrm>
            <a:off x="6779821" y="-1276691"/>
            <a:ext cx="3593759" cy="5605949"/>
            <a:chOff x="6779821" y="-1276691"/>
            <a:chExt cx="3593759" cy="5605949"/>
          </a:xfrm>
        </p:grpSpPr>
        <p:sp>
          <p:nvSpPr>
            <p:cNvPr id="380" name="Google Shape;380;p22"/>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83" name="Google Shape;383;p22"/>
          <p:cNvGrpSpPr/>
          <p:nvPr/>
        </p:nvGrpSpPr>
        <p:grpSpPr>
          <a:xfrm>
            <a:off x="-1018024" y="-1317673"/>
            <a:ext cx="3737317" cy="3436471"/>
            <a:chOff x="-1018024" y="-1317673"/>
            <a:chExt cx="3737317" cy="3436471"/>
          </a:xfrm>
        </p:grpSpPr>
        <p:sp>
          <p:nvSpPr>
            <p:cNvPr id="384" name="Google Shape;384;p22"/>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2"/>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386" name="Google Shape;386;p22"/>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2"/>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8" name="Google Shape;388;p22"/>
          <p:cNvGrpSpPr/>
          <p:nvPr/>
        </p:nvGrpSpPr>
        <p:grpSpPr>
          <a:xfrm>
            <a:off x="3652481" y="4174219"/>
            <a:ext cx="5598870" cy="1721913"/>
            <a:chOff x="3652481" y="4174219"/>
            <a:chExt cx="5598870" cy="1721913"/>
          </a:xfrm>
        </p:grpSpPr>
        <p:sp>
          <p:nvSpPr>
            <p:cNvPr id="389" name="Google Shape;389;p22"/>
            <p:cNvSpPr/>
            <p:nvPr/>
          </p:nvSpPr>
          <p:spPr>
            <a:xfrm flipH="1">
              <a:off x="3652481" y="458539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2"/>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391" name="Google Shape;391;p22"/>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4050"/>
            </a:lvl1pPr>
            <a:lvl2pPr lvl="1" rtl="0" algn="ctr">
              <a:spcBef>
                <a:spcPts val="0"/>
              </a:spcBef>
              <a:spcAft>
                <a:spcPts val="0"/>
              </a:spcAft>
              <a:buSzPts val="4050"/>
              <a:buNone/>
              <a:defRPr/>
            </a:lvl2pPr>
            <a:lvl3pPr lvl="2" rtl="0" algn="ctr">
              <a:spcBef>
                <a:spcPts val="0"/>
              </a:spcBef>
              <a:spcAft>
                <a:spcPts val="0"/>
              </a:spcAft>
              <a:buSzPts val="4050"/>
              <a:buNone/>
              <a:defRPr/>
            </a:lvl3pPr>
            <a:lvl4pPr lvl="3" rtl="0" algn="ctr">
              <a:spcBef>
                <a:spcPts val="0"/>
              </a:spcBef>
              <a:spcAft>
                <a:spcPts val="0"/>
              </a:spcAft>
              <a:buSzPts val="4050"/>
              <a:buNone/>
              <a:defRPr/>
            </a:lvl4pPr>
            <a:lvl5pPr lvl="4" rtl="0" algn="ctr">
              <a:spcBef>
                <a:spcPts val="0"/>
              </a:spcBef>
              <a:spcAft>
                <a:spcPts val="0"/>
              </a:spcAft>
              <a:buSzPts val="4050"/>
              <a:buNone/>
              <a:defRPr/>
            </a:lvl5pPr>
            <a:lvl6pPr lvl="5" rtl="0" algn="ctr">
              <a:spcBef>
                <a:spcPts val="0"/>
              </a:spcBef>
              <a:spcAft>
                <a:spcPts val="0"/>
              </a:spcAft>
              <a:buSzPts val="4050"/>
              <a:buNone/>
              <a:defRPr/>
            </a:lvl6pPr>
            <a:lvl7pPr lvl="6" rtl="0" algn="ctr">
              <a:spcBef>
                <a:spcPts val="0"/>
              </a:spcBef>
              <a:spcAft>
                <a:spcPts val="0"/>
              </a:spcAft>
              <a:buSzPts val="4050"/>
              <a:buNone/>
              <a:defRPr/>
            </a:lvl7pPr>
            <a:lvl8pPr lvl="7" rtl="0" algn="ctr">
              <a:spcBef>
                <a:spcPts val="0"/>
              </a:spcBef>
              <a:spcAft>
                <a:spcPts val="0"/>
              </a:spcAft>
              <a:buSzPts val="4050"/>
              <a:buNone/>
              <a:defRPr/>
            </a:lvl8pPr>
            <a:lvl9pPr lvl="8" rtl="0" algn="ctr">
              <a:spcBef>
                <a:spcPts val="0"/>
              </a:spcBef>
              <a:spcAft>
                <a:spcPts val="0"/>
              </a:spcAft>
              <a:buSzPts val="405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1_3_1_1">
    <p:spTree>
      <p:nvGrpSpPr>
        <p:cNvPr id="392" name="Shape 392"/>
        <p:cNvGrpSpPr/>
        <p:nvPr/>
      </p:nvGrpSpPr>
      <p:grpSpPr>
        <a:xfrm>
          <a:off x="0" y="0"/>
          <a:ext cx="0" cy="0"/>
          <a:chOff x="0" y="0"/>
          <a:chExt cx="0" cy="0"/>
        </a:xfrm>
      </p:grpSpPr>
      <p:sp>
        <p:nvSpPr>
          <p:cNvPr id="393" name="Google Shape;393;p23"/>
          <p:cNvSpPr txBox="1"/>
          <p:nvPr>
            <p:ph type="title"/>
          </p:nvPr>
        </p:nvSpPr>
        <p:spPr>
          <a:xfrm>
            <a:off x="2138550" y="3392298"/>
            <a:ext cx="4866900" cy="5244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4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394" name="Google Shape;394;p23"/>
          <p:cNvSpPr txBox="1"/>
          <p:nvPr>
            <p:ph idx="1" type="subTitle"/>
          </p:nvPr>
        </p:nvSpPr>
        <p:spPr>
          <a:xfrm>
            <a:off x="2138538" y="4001093"/>
            <a:ext cx="4866900" cy="463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95" name="Google Shape;395;p23"/>
          <p:cNvSpPr/>
          <p:nvPr/>
        </p:nvSpPr>
        <p:spPr>
          <a:xfrm flipH="1">
            <a:off x="715557" y="293810"/>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6" name="Google Shape;396;p23"/>
          <p:cNvGrpSpPr/>
          <p:nvPr/>
        </p:nvGrpSpPr>
        <p:grpSpPr>
          <a:xfrm rot="532245">
            <a:off x="-1095038" y="3904891"/>
            <a:ext cx="4915490" cy="1857867"/>
            <a:chOff x="-599257" y="4135437"/>
            <a:chExt cx="4915683" cy="1857940"/>
          </a:xfrm>
        </p:grpSpPr>
        <p:sp>
          <p:nvSpPr>
            <p:cNvPr id="397" name="Google Shape;397;p23"/>
            <p:cNvSpPr/>
            <p:nvPr/>
          </p:nvSpPr>
          <p:spPr>
            <a:xfrm flipH="1">
              <a:off x="128037" y="4135437"/>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3"/>
            <p:cNvSpPr/>
            <p:nvPr/>
          </p:nvSpPr>
          <p:spPr>
            <a:xfrm flipH="1" rot="556173">
              <a:off x="-558589" y="4713018"/>
              <a:ext cx="4834347" cy="89685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399" name="Google Shape;399;p23"/>
          <p:cNvGrpSpPr/>
          <p:nvPr/>
        </p:nvGrpSpPr>
        <p:grpSpPr>
          <a:xfrm>
            <a:off x="-1208905" y="-895941"/>
            <a:ext cx="11153410" cy="4203831"/>
            <a:chOff x="-1159530" y="-895941"/>
            <a:chExt cx="11153410" cy="4203831"/>
          </a:xfrm>
        </p:grpSpPr>
        <p:sp>
          <p:nvSpPr>
            <p:cNvPr id="400" name="Google Shape;400;p23"/>
            <p:cNvSpPr/>
            <p:nvPr/>
          </p:nvSpPr>
          <p:spPr>
            <a:xfrm flipH="1" rot="-1029153">
              <a:off x="6818027" y="-522414"/>
              <a:ext cx="2890593" cy="2370446"/>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3"/>
            <p:cNvSpPr/>
            <p:nvPr/>
          </p:nvSpPr>
          <p:spPr>
            <a:xfrm flipH="1">
              <a:off x="-1159530" y="-109254"/>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02" name="Google Shape;402;p23"/>
            <p:cNvSpPr/>
            <p:nvPr/>
          </p:nvSpPr>
          <p:spPr>
            <a:xfrm flipH="1" rot="-2052270">
              <a:off x="7735832" y="-375969"/>
              <a:ext cx="1054978" cy="3708006"/>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03" name="Google Shape;403;p23"/>
          <p:cNvSpPr/>
          <p:nvPr/>
        </p:nvSpPr>
        <p:spPr>
          <a:xfrm flipH="1">
            <a:off x="6200070" y="417636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1_3_1_1_1">
    <p:spTree>
      <p:nvGrpSpPr>
        <p:cNvPr id="404" name="Shape 404"/>
        <p:cNvGrpSpPr/>
        <p:nvPr/>
      </p:nvGrpSpPr>
      <p:grpSpPr>
        <a:xfrm>
          <a:off x="0" y="0"/>
          <a:ext cx="0" cy="0"/>
          <a:chOff x="0" y="0"/>
          <a:chExt cx="0" cy="0"/>
        </a:xfrm>
      </p:grpSpPr>
      <p:sp>
        <p:nvSpPr>
          <p:cNvPr id="405" name="Google Shape;405;p24"/>
          <p:cNvSpPr txBox="1"/>
          <p:nvPr>
            <p:ph type="title"/>
          </p:nvPr>
        </p:nvSpPr>
        <p:spPr>
          <a:xfrm>
            <a:off x="4343350" y="2035600"/>
            <a:ext cx="3856500" cy="524400"/>
          </a:xfrm>
          <a:prstGeom prst="rect">
            <a:avLst/>
          </a:prstGeom>
        </p:spPr>
        <p:txBody>
          <a:bodyPr anchorCtr="0" anchor="ctr" bIns="91425" lIns="91425" spcFirstLastPara="1" rIns="91425" wrap="square" tIns="0">
            <a:noAutofit/>
          </a:bodyPr>
          <a:lstStyle>
            <a:lvl1pPr lvl="0" rtl="0" algn="r">
              <a:spcBef>
                <a:spcPts val="0"/>
              </a:spcBef>
              <a:spcAft>
                <a:spcPts val="0"/>
              </a:spcAft>
              <a:buSzPts val="4050"/>
              <a:buNone/>
              <a:defRPr sz="4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406" name="Google Shape;406;p24"/>
          <p:cNvSpPr txBox="1"/>
          <p:nvPr>
            <p:ph idx="1" type="subTitle"/>
          </p:nvPr>
        </p:nvSpPr>
        <p:spPr>
          <a:xfrm>
            <a:off x="4343400" y="2644400"/>
            <a:ext cx="3856500" cy="6927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07" name="Google Shape;407;p24"/>
          <p:cNvGrpSpPr/>
          <p:nvPr/>
        </p:nvGrpSpPr>
        <p:grpSpPr>
          <a:xfrm>
            <a:off x="4343390" y="3962727"/>
            <a:ext cx="5178299" cy="2370431"/>
            <a:chOff x="4386290" y="4428752"/>
            <a:chExt cx="5178299" cy="2370431"/>
          </a:xfrm>
        </p:grpSpPr>
        <p:sp>
          <p:nvSpPr>
            <p:cNvPr id="408" name="Google Shape;408;p24"/>
            <p:cNvSpPr/>
            <p:nvPr/>
          </p:nvSpPr>
          <p:spPr>
            <a:xfrm>
              <a:off x="4386290" y="4428752"/>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4"/>
            <p:cNvSpPr/>
            <p:nvPr/>
          </p:nvSpPr>
          <p:spPr>
            <a:xfrm>
              <a:off x="4730172" y="4474030"/>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10" name="Google Shape;410;p24"/>
          <p:cNvGrpSpPr/>
          <p:nvPr/>
        </p:nvGrpSpPr>
        <p:grpSpPr>
          <a:xfrm>
            <a:off x="-1559305" y="-922875"/>
            <a:ext cx="3138195" cy="4768182"/>
            <a:chOff x="-1559305" y="-922875"/>
            <a:chExt cx="3138195" cy="4768182"/>
          </a:xfrm>
        </p:grpSpPr>
        <p:sp>
          <p:nvSpPr>
            <p:cNvPr id="411" name="Google Shape;411;p24"/>
            <p:cNvSpPr/>
            <p:nvPr/>
          </p:nvSpPr>
          <p:spPr>
            <a:xfrm rot="8100000">
              <a:off x="-1553880" y="-9144"/>
              <a:ext cx="3127345" cy="1310734"/>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4"/>
            <p:cNvSpPr/>
            <p:nvPr/>
          </p:nvSpPr>
          <p:spPr>
            <a:xfrm>
              <a:off x="-603161" y="137215"/>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13" name="Google Shape;413;p24"/>
            <p:cNvSpPr/>
            <p:nvPr/>
          </p:nvSpPr>
          <p:spPr>
            <a:xfrm>
              <a:off x="495891" y="809955"/>
              <a:ext cx="439311" cy="56647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4" name="Google Shape;414;p24"/>
          <p:cNvGrpSpPr/>
          <p:nvPr/>
        </p:nvGrpSpPr>
        <p:grpSpPr>
          <a:xfrm>
            <a:off x="3462402" y="-988468"/>
            <a:ext cx="2469791" cy="2432049"/>
            <a:chOff x="2859252" y="-884318"/>
            <a:chExt cx="2469791" cy="2432049"/>
          </a:xfrm>
        </p:grpSpPr>
        <p:sp>
          <p:nvSpPr>
            <p:cNvPr id="415" name="Google Shape;415;p24"/>
            <p:cNvSpPr/>
            <p:nvPr/>
          </p:nvSpPr>
          <p:spPr>
            <a:xfrm rot="-8553297">
              <a:off x="3169283" y="-491667"/>
              <a:ext cx="1849730" cy="1646746"/>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4"/>
            <p:cNvSpPr/>
            <p:nvPr/>
          </p:nvSpPr>
          <p:spPr>
            <a:xfrm>
              <a:off x="4371151" y="623917"/>
              <a:ext cx="408790" cy="289276"/>
            </a:xfrm>
            <a:custGeom>
              <a:rect b="b" l="l" r="r" t="t"/>
              <a:pathLst>
                <a:path extrusionOk="0" h="4502" w="6362">
                  <a:moveTo>
                    <a:pt x="3362" y="0"/>
                  </a:moveTo>
                  <a:cubicBezTo>
                    <a:pt x="2559" y="0"/>
                    <a:pt x="1868" y="395"/>
                    <a:pt x="1279" y="915"/>
                  </a:cubicBezTo>
                  <a:cubicBezTo>
                    <a:pt x="447" y="1629"/>
                    <a:pt x="1" y="2818"/>
                    <a:pt x="714" y="3784"/>
                  </a:cubicBezTo>
                  <a:cubicBezTo>
                    <a:pt x="1119" y="4314"/>
                    <a:pt x="1670" y="4502"/>
                    <a:pt x="2249" y="4502"/>
                  </a:cubicBezTo>
                  <a:cubicBezTo>
                    <a:pt x="2628" y="4502"/>
                    <a:pt x="3019" y="4421"/>
                    <a:pt x="3389" y="4304"/>
                  </a:cubicBezTo>
                  <a:cubicBezTo>
                    <a:pt x="4162" y="4051"/>
                    <a:pt x="5306" y="3665"/>
                    <a:pt x="5752" y="2922"/>
                  </a:cubicBezTo>
                  <a:cubicBezTo>
                    <a:pt x="6362" y="1881"/>
                    <a:pt x="5737" y="529"/>
                    <a:pt x="4608" y="187"/>
                  </a:cubicBezTo>
                  <a:cubicBezTo>
                    <a:pt x="4444" y="143"/>
                    <a:pt x="4281" y="113"/>
                    <a:pt x="4103" y="113"/>
                  </a:cubicBezTo>
                  <a:cubicBezTo>
                    <a:pt x="3924" y="53"/>
                    <a:pt x="3746" y="9"/>
                    <a:pt x="3568" y="9"/>
                  </a:cubicBezTo>
                  <a:cubicBezTo>
                    <a:pt x="3498" y="3"/>
                    <a:pt x="3430" y="0"/>
                    <a:pt x="33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4"/>
            <p:cNvSpPr/>
            <p:nvPr/>
          </p:nvSpPr>
          <p:spPr>
            <a:xfrm>
              <a:off x="3925823" y="137229"/>
              <a:ext cx="534098" cy="486698"/>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24"/>
          <p:cNvGrpSpPr/>
          <p:nvPr/>
        </p:nvGrpSpPr>
        <p:grpSpPr>
          <a:xfrm>
            <a:off x="6609395" y="-1084314"/>
            <a:ext cx="3299023" cy="2964890"/>
            <a:chOff x="6891757" y="-1296664"/>
            <a:chExt cx="3299023" cy="2964890"/>
          </a:xfrm>
        </p:grpSpPr>
        <p:sp>
          <p:nvSpPr>
            <p:cNvPr id="419" name="Google Shape;419;p24"/>
            <p:cNvSpPr/>
            <p:nvPr/>
          </p:nvSpPr>
          <p:spPr>
            <a:xfrm>
              <a:off x="6973661" y="-618271"/>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4"/>
            <p:cNvSpPr/>
            <p:nvPr/>
          </p:nvSpPr>
          <p:spPr>
            <a:xfrm rot="-1525708">
              <a:off x="7262156" y="-927499"/>
              <a:ext cx="2221869" cy="2226560"/>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21" name="Google Shape;421;p24"/>
            <p:cNvSpPr/>
            <p:nvPr/>
          </p:nvSpPr>
          <p:spPr>
            <a:xfrm>
              <a:off x="8173135" y="888546"/>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22" name="Google Shape;422;p24"/>
          <p:cNvGrpSpPr/>
          <p:nvPr/>
        </p:nvGrpSpPr>
        <p:grpSpPr>
          <a:xfrm>
            <a:off x="-264202" y="3756794"/>
            <a:ext cx="3098762" cy="2036096"/>
            <a:chOff x="-264202" y="3756794"/>
            <a:chExt cx="3098762" cy="2036096"/>
          </a:xfrm>
        </p:grpSpPr>
        <p:sp>
          <p:nvSpPr>
            <p:cNvPr id="423" name="Google Shape;423;p24"/>
            <p:cNvSpPr/>
            <p:nvPr/>
          </p:nvSpPr>
          <p:spPr>
            <a:xfrm>
              <a:off x="94804" y="3756794"/>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4"/>
            <p:cNvSpPr/>
            <p:nvPr/>
          </p:nvSpPr>
          <p:spPr>
            <a:xfrm>
              <a:off x="-264202" y="4559644"/>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1_3_1_1_1_1">
    <p:spTree>
      <p:nvGrpSpPr>
        <p:cNvPr id="425" name="Shape 425"/>
        <p:cNvGrpSpPr/>
        <p:nvPr/>
      </p:nvGrpSpPr>
      <p:grpSpPr>
        <a:xfrm>
          <a:off x="0" y="0"/>
          <a:ext cx="0" cy="0"/>
          <a:chOff x="0" y="0"/>
          <a:chExt cx="0" cy="0"/>
        </a:xfrm>
      </p:grpSpPr>
      <p:sp>
        <p:nvSpPr>
          <p:cNvPr id="426" name="Google Shape;426;p25"/>
          <p:cNvSpPr txBox="1"/>
          <p:nvPr>
            <p:ph type="title"/>
          </p:nvPr>
        </p:nvSpPr>
        <p:spPr>
          <a:xfrm>
            <a:off x="939680" y="2035600"/>
            <a:ext cx="3856500" cy="5244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427" name="Google Shape;427;p25"/>
          <p:cNvSpPr txBox="1"/>
          <p:nvPr>
            <p:ph idx="1" type="subTitle"/>
          </p:nvPr>
        </p:nvSpPr>
        <p:spPr>
          <a:xfrm>
            <a:off x="939730" y="2644400"/>
            <a:ext cx="3856500" cy="692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28" name="Google Shape;428;p25"/>
          <p:cNvGrpSpPr/>
          <p:nvPr/>
        </p:nvGrpSpPr>
        <p:grpSpPr>
          <a:xfrm rot="-283592">
            <a:off x="-929377" y="3337986"/>
            <a:ext cx="6009425" cy="4481662"/>
            <a:chOff x="-1304016" y="3340908"/>
            <a:chExt cx="6009421" cy="4481659"/>
          </a:xfrm>
        </p:grpSpPr>
        <p:sp>
          <p:nvSpPr>
            <p:cNvPr id="429" name="Google Shape;429;p25"/>
            <p:cNvSpPr/>
            <p:nvPr/>
          </p:nvSpPr>
          <p:spPr>
            <a:xfrm rot="-1382193">
              <a:off x="-329585" y="4136454"/>
              <a:ext cx="4655032" cy="289056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5"/>
            <p:cNvSpPr/>
            <p:nvPr/>
          </p:nvSpPr>
          <p:spPr>
            <a:xfrm flipH="1" rot="547466">
              <a:off x="-1263488" y="4064913"/>
              <a:ext cx="4834651" cy="896915"/>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31" name="Google Shape;431;p25"/>
          <p:cNvGrpSpPr/>
          <p:nvPr/>
        </p:nvGrpSpPr>
        <p:grpSpPr>
          <a:xfrm>
            <a:off x="6441371" y="-1652729"/>
            <a:ext cx="3593759" cy="5615436"/>
            <a:chOff x="6441371" y="-1652729"/>
            <a:chExt cx="3593759" cy="5615436"/>
          </a:xfrm>
        </p:grpSpPr>
        <p:sp>
          <p:nvSpPr>
            <p:cNvPr id="432" name="Google Shape;432;p25"/>
            <p:cNvSpPr/>
            <p:nvPr/>
          </p:nvSpPr>
          <p:spPr>
            <a:xfrm flipH="1" rot="-1402154">
              <a:off x="6792938" y="-1176666"/>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5"/>
            <p:cNvSpPr/>
            <p:nvPr/>
          </p:nvSpPr>
          <p:spPr>
            <a:xfrm flipH="1">
              <a:off x="8428455" y="2571748"/>
              <a:ext cx="1143668" cy="1390959"/>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5"/>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35" name="Google Shape;435;p25"/>
          <p:cNvGrpSpPr/>
          <p:nvPr/>
        </p:nvGrpSpPr>
        <p:grpSpPr>
          <a:xfrm rot="687630">
            <a:off x="-665292" y="-1398921"/>
            <a:ext cx="3535888" cy="3324791"/>
            <a:chOff x="-1168419" y="-1205863"/>
            <a:chExt cx="3535750" cy="3324661"/>
          </a:xfrm>
        </p:grpSpPr>
        <p:sp>
          <p:nvSpPr>
            <p:cNvPr id="436" name="Google Shape;436;p25"/>
            <p:cNvSpPr/>
            <p:nvPr/>
          </p:nvSpPr>
          <p:spPr>
            <a:xfrm rot="-8774107">
              <a:off x="-866801" y="23216"/>
              <a:ext cx="1849733" cy="1646748"/>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25"/>
            <p:cNvSpPr/>
            <p:nvPr/>
          </p:nvSpPr>
          <p:spPr>
            <a:xfrm flipH="1" rot="1530912">
              <a:off x="-225706" y="-83590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38" name="Google Shape;438;p25"/>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5"/>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0" name="Google Shape;440;p25"/>
          <p:cNvSpPr/>
          <p:nvPr/>
        </p:nvSpPr>
        <p:spPr>
          <a:xfrm flipH="1" rot="217767">
            <a:off x="6072839" y="4418525"/>
            <a:ext cx="3098707" cy="1233225"/>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1_3_1_2">
    <p:spTree>
      <p:nvGrpSpPr>
        <p:cNvPr id="441" name="Shape 441"/>
        <p:cNvGrpSpPr/>
        <p:nvPr/>
      </p:nvGrpSpPr>
      <p:grpSpPr>
        <a:xfrm>
          <a:off x="0" y="0"/>
          <a:ext cx="0" cy="0"/>
          <a:chOff x="0" y="0"/>
          <a:chExt cx="0" cy="0"/>
        </a:xfrm>
      </p:grpSpPr>
      <p:sp>
        <p:nvSpPr>
          <p:cNvPr id="442" name="Google Shape;442;p26"/>
          <p:cNvSpPr txBox="1"/>
          <p:nvPr>
            <p:ph idx="1" type="subTitle"/>
          </p:nvPr>
        </p:nvSpPr>
        <p:spPr>
          <a:xfrm>
            <a:off x="1949550" y="1277450"/>
            <a:ext cx="5244900" cy="3825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43" name="Google Shape;443;p26"/>
          <p:cNvSpPr/>
          <p:nvPr/>
        </p:nvSpPr>
        <p:spPr>
          <a:xfrm rot="7806539">
            <a:off x="4084019" y="4781665"/>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4" name="Google Shape;444;p26"/>
          <p:cNvGrpSpPr/>
          <p:nvPr/>
        </p:nvGrpSpPr>
        <p:grpSpPr>
          <a:xfrm flipH="1" rot="10800000">
            <a:off x="-1151468" y="-732211"/>
            <a:ext cx="4905986" cy="2067805"/>
            <a:chOff x="-628818" y="3974853"/>
            <a:chExt cx="4905986" cy="2067805"/>
          </a:xfrm>
        </p:grpSpPr>
        <p:sp>
          <p:nvSpPr>
            <p:cNvPr id="445" name="Google Shape;445;p26"/>
            <p:cNvSpPr/>
            <p:nvPr/>
          </p:nvSpPr>
          <p:spPr>
            <a:xfrm flipH="1">
              <a:off x="248235" y="39748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6"/>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47" name="Google Shape;447;p26"/>
          <p:cNvGrpSpPr/>
          <p:nvPr/>
        </p:nvGrpSpPr>
        <p:grpSpPr>
          <a:xfrm flipH="1" rot="10800000">
            <a:off x="6779821" y="1007602"/>
            <a:ext cx="3593759" cy="5605949"/>
            <a:chOff x="6779821" y="-1276691"/>
            <a:chExt cx="3593759" cy="5605949"/>
          </a:xfrm>
        </p:grpSpPr>
        <p:sp>
          <p:nvSpPr>
            <p:cNvPr id="448" name="Google Shape;448;p26"/>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26"/>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26"/>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51" name="Google Shape;451;p26"/>
          <p:cNvGrpSpPr/>
          <p:nvPr/>
        </p:nvGrpSpPr>
        <p:grpSpPr>
          <a:xfrm flipH="1" rot="10800000">
            <a:off x="-1018024" y="3218061"/>
            <a:ext cx="3737317" cy="3436471"/>
            <a:chOff x="-1018024" y="-1317673"/>
            <a:chExt cx="3737317" cy="3436471"/>
          </a:xfrm>
        </p:grpSpPr>
        <p:sp>
          <p:nvSpPr>
            <p:cNvPr id="452" name="Google Shape;452;p26"/>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26"/>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54" name="Google Shape;454;p26"/>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26"/>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56" name="Google Shape;456;p26"/>
          <p:cNvGrpSpPr/>
          <p:nvPr/>
        </p:nvGrpSpPr>
        <p:grpSpPr>
          <a:xfrm flipH="1" rot="10800000">
            <a:off x="6095067" y="-648484"/>
            <a:ext cx="4763944" cy="1811138"/>
            <a:chOff x="5993017" y="4174219"/>
            <a:chExt cx="4763944" cy="1811138"/>
          </a:xfrm>
        </p:grpSpPr>
        <p:sp>
          <p:nvSpPr>
            <p:cNvPr id="457" name="Google Shape;457;p26"/>
            <p:cNvSpPr/>
            <p:nvPr/>
          </p:nvSpPr>
          <p:spPr>
            <a:xfrm flipH="1">
              <a:off x="7629606" y="4674619"/>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6"/>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459" name="Google Shape;459;p26"/>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4050"/>
            </a:lvl1pPr>
            <a:lvl2pPr lvl="1" rtl="0" algn="ctr">
              <a:spcBef>
                <a:spcPts val="0"/>
              </a:spcBef>
              <a:spcAft>
                <a:spcPts val="0"/>
              </a:spcAft>
              <a:buSzPts val="4050"/>
              <a:buNone/>
              <a:defRPr/>
            </a:lvl2pPr>
            <a:lvl3pPr lvl="2" rtl="0" algn="ctr">
              <a:spcBef>
                <a:spcPts val="0"/>
              </a:spcBef>
              <a:spcAft>
                <a:spcPts val="0"/>
              </a:spcAft>
              <a:buSzPts val="4050"/>
              <a:buNone/>
              <a:defRPr/>
            </a:lvl3pPr>
            <a:lvl4pPr lvl="3" rtl="0" algn="ctr">
              <a:spcBef>
                <a:spcPts val="0"/>
              </a:spcBef>
              <a:spcAft>
                <a:spcPts val="0"/>
              </a:spcAft>
              <a:buSzPts val="4050"/>
              <a:buNone/>
              <a:defRPr/>
            </a:lvl4pPr>
            <a:lvl5pPr lvl="4" rtl="0" algn="ctr">
              <a:spcBef>
                <a:spcPts val="0"/>
              </a:spcBef>
              <a:spcAft>
                <a:spcPts val="0"/>
              </a:spcAft>
              <a:buSzPts val="4050"/>
              <a:buNone/>
              <a:defRPr/>
            </a:lvl5pPr>
            <a:lvl6pPr lvl="5" rtl="0" algn="ctr">
              <a:spcBef>
                <a:spcPts val="0"/>
              </a:spcBef>
              <a:spcAft>
                <a:spcPts val="0"/>
              </a:spcAft>
              <a:buSzPts val="4050"/>
              <a:buNone/>
              <a:defRPr/>
            </a:lvl6pPr>
            <a:lvl7pPr lvl="6" rtl="0" algn="ctr">
              <a:spcBef>
                <a:spcPts val="0"/>
              </a:spcBef>
              <a:spcAft>
                <a:spcPts val="0"/>
              </a:spcAft>
              <a:buSzPts val="4050"/>
              <a:buNone/>
              <a:defRPr/>
            </a:lvl7pPr>
            <a:lvl8pPr lvl="7" rtl="0" algn="ctr">
              <a:spcBef>
                <a:spcPts val="0"/>
              </a:spcBef>
              <a:spcAft>
                <a:spcPts val="0"/>
              </a:spcAft>
              <a:buSzPts val="4050"/>
              <a:buNone/>
              <a:defRPr/>
            </a:lvl8pPr>
            <a:lvl9pPr lvl="8" rtl="0" algn="ctr">
              <a:spcBef>
                <a:spcPts val="0"/>
              </a:spcBef>
              <a:spcAft>
                <a:spcPts val="0"/>
              </a:spcAft>
              <a:buSzPts val="405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_1_1_1">
    <p:spTree>
      <p:nvGrpSpPr>
        <p:cNvPr id="460" name="Shape 460"/>
        <p:cNvGrpSpPr/>
        <p:nvPr/>
      </p:nvGrpSpPr>
      <p:grpSpPr>
        <a:xfrm>
          <a:off x="0" y="0"/>
          <a:ext cx="0" cy="0"/>
          <a:chOff x="0" y="0"/>
          <a:chExt cx="0" cy="0"/>
        </a:xfrm>
      </p:grpSpPr>
      <p:sp>
        <p:nvSpPr>
          <p:cNvPr id="461" name="Google Shape;461;p27"/>
          <p:cNvSpPr txBox="1"/>
          <p:nvPr>
            <p:ph type="title"/>
          </p:nvPr>
        </p:nvSpPr>
        <p:spPr>
          <a:xfrm>
            <a:off x="2522700" y="2863975"/>
            <a:ext cx="4098600" cy="581100"/>
          </a:xfrm>
          <a:prstGeom prst="rect">
            <a:avLst/>
          </a:prstGeom>
        </p:spPr>
        <p:txBody>
          <a:bodyPr anchorCtr="0" anchor="ctr" bIns="91425" lIns="91425" spcFirstLastPara="1" rIns="91425" wrap="square" tIns="0">
            <a:noAutofit/>
          </a:bodyPr>
          <a:lstStyle>
            <a:lvl1pPr lvl="0" rtl="0" algn="ctr">
              <a:spcBef>
                <a:spcPts val="0"/>
              </a:spcBef>
              <a:spcAft>
                <a:spcPts val="0"/>
              </a:spcAft>
              <a:buSzPts val="3600"/>
              <a:buNone/>
              <a:defRPr sz="5000">
                <a:latin typeface="Bebas Neue"/>
                <a:ea typeface="Bebas Neue"/>
                <a:cs typeface="Bebas Neue"/>
                <a:sym typeface="Bebas Neue"/>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62" name="Google Shape;462;p27"/>
          <p:cNvSpPr txBox="1"/>
          <p:nvPr>
            <p:ph hasCustomPrompt="1" idx="2" type="title"/>
          </p:nvPr>
        </p:nvSpPr>
        <p:spPr>
          <a:xfrm>
            <a:off x="3970650" y="1294555"/>
            <a:ext cx="1202700" cy="12378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7800">
                <a:solidFill>
                  <a:schemeClr val="accent2"/>
                </a:solidFill>
                <a:latin typeface="Bebas Neue"/>
                <a:ea typeface="Bebas Neue"/>
                <a:cs typeface="Bebas Neue"/>
                <a:sym typeface="Bebas Neue"/>
              </a:defRPr>
            </a:lvl1pPr>
            <a:lvl2pPr lvl="1" rtl="0" algn="ctr">
              <a:spcBef>
                <a:spcPts val="0"/>
              </a:spcBef>
              <a:spcAft>
                <a:spcPts val="0"/>
              </a:spcAft>
              <a:buSzPts val="7200"/>
              <a:buNone/>
              <a:defRPr sz="7200"/>
            </a:lvl2pPr>
            <a:lvl3pPr lvl="2" rtl="0" algn="ctr">
              <a:spcBef>
                <a:spcPts val="0"/>
              </a:spcBef>
              <a:spcAft>
                <a:spcPts val="0"/>
              </a:spcAft>
              <a:buSzPts val="7200"/>
              <a:buNone/>
              <a:defRPr sz="7200"/>
            </a:lvl3pPr>
            <a:lvl4pPr lvl="3" rtl="0" algn="ctr">
              <a:spcBef>
                <a:spcPts val="0"/>
              </a:spcBef>
              <a:spcAft>
                <a:spcPts val="0"/>
              </a:spcAft>
              <a:buSzPts val="7200"/>
              <a:buNone/>
              <a:defRPr sz="7200"/>
            </a:lvl4pPr>
            <a:lvl5pPr lvl="4" rtl="0" algn="ctr">
              <a:spcBef>
                <a:spcPts val="0"/>
              </a:spcBef>
              <a:spcAft>
                <a:spcPts val="0"/>
              </a:spcAft>
              <a:buSzPts val="7200"/>
              <a:buNone/>
              <a:defRPr sz="7200"/>
            </a:lvl5pPr>
            <a:lvl6pPr lvl="5" rtl="0" algn="ctr">
              <a:spcBef>
                <a:spcPts val="0"/>
              </a:spcBef>
              <a:spcAft>
                <a:spcPts val="0"/>
              </a:spcAft>
              <a:buSzPts val="7200"/>
              <a:buNone/>
              <a:defRPr sz="7200"/>
            </a:lvl6pPr>
            <a:lvl7pPr lvl="6" rtl="0" algn="ctr">
              <a:spcBef>
                <a:spcPts val="0"/>
              </a:spcBef>
              <a:spcAft>
                <a:spcPts val="0"/>
              </a:spcAft>
              <a:buSzPts val="7200"/>
              <a:buNone/>
              <a:defRPr sz="7200"/>
            </a:lvl7pPr>
            <a:lvl8pPr lvl="7" rtl="0" algn="ctr">
              <a:spcBef>
                <a:spcPts val="0"/>
              </a:spcBef>
              <a:spcAft>
                <a:spcPts val="0"/>
              </a:spcAft>
              <a:buSzPts val="7200"/>
              <a:buNone/>
              <a:defRPr sz="7200"/>
            </a:lvl8pPr>
            <a:lvl9pPr lvl="8" rtl="0" algn="ctr">
              <a:spcBef>
                <a:spcPts val="0"/>
              </a:spcBef>
              <a:spcAft>
                <a:spcPts val="0"/>
              </a:spcAft>
              <a:buSzPts val="7200"/>
              <a:buNone/>
              <a:defRPr sz="7200"/>
            </a:lvl9pPr>
          </a:lstStyle>
          <a:p>
            <a:r>
              <a:t>xx%</a:t>
            </a:r>
          </a:p>
        </p:txBody>
      </p:sp>
      <p:sp>
        <p:nvSpPr>
          <p:cNvPr id="463" name="Google Shape;463;p27"/>
          <p:cNvSpPr txBox="1"/>
          <p:nvPr>
            <p:ph idx="1" type="subTitle"/>
          </p:nvPr>
        </p:nvSpPr>
        <p:spPr>
          <a:xfrm>
            <a:off x="2522700" y="3558325"/>
            <a:ext cx="4098600" cy="363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600">
                <a:latin typeface="Archivo"/>
                <a:ea typeface="Archivo"/>
                <a:cs typeface="Archivo"/>
                <a:sym typeface="Archiv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64" name="Google Shape;464;p27"/>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5" name="Google Shape;465;p27"/>
          <p:cNvGrpSpPr/>
          <p:nvPr/>
        </p:nvGrpSpPr>
        <p:grpSpPr>
          <a:xfrm>
            <a:off x="-1412468" y="4035466"/>
            <a:ext cx="4905986" cy="2173980"/>
            <a:chOff x="-1087668" y="4031353"/>
            <a:chExt cx="4905986" cy="2173980"/>
          </a:xfrm>
        </p:grpSpPr>
        <p:sp>
          <p:nvSpPr>
            <p:cNvPr id="466" name="Google Shape;466;p27"/>
            <p:cNvSpPr/>
            <p:nvPr/>
          </p:nvSpPr>
          <p:spPr>
            <a:xfrm flipH="1">
              <a:off x="-126015" y="40313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7"/>
            <p:cNvSpPr/>
            <p:nvPr/>
          </p:nvSpPr>
          <p:spPr>
            <a:xfrm flipH="1" rot="861508">
              <a:off x="-1051966" y="4722980"/>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68" name="Google Shape;468;p27"/>
          <p:cNvGrpSpPr/>
          <p:nvPr/>
        </p:nvGrpSpPr>
        <p:grpSpPr>
          <a:xfrm>
            <a:off x="6613721" y="-1680454"/>
            <a:ext cx="3593759" cy="6102261"/>
            <a:chOff x="6613721" y="-1680454"/>
            <a:chExt cx="3593759" cy="6102261"/>
          </a:xfrm>
        </p:grpSpPr>
        <p:sp>
          <p:nvSpPr>
            <p:cNvPr id="469" name="Google Shape;469;p27"/>
            <p:cNvSpPr/>
            <p:nvPr/>
          </p:nvSpPr>
          <p:spPr>
            <a:xfrm flipH="1" rot="-1402154">
              <a:off x="6965288" y="-1204391"/>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7"/>
            <p:cNvSpPr/>
            <p:nvPr/>
          </p:nvSpPr>
          <p:spPr>
            <a:xfrm flipH="1">
              <a:off x="8689270" y="337766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7"/>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72" name="Google Shape;472;p27"/>
          <p:cNvGrpSpPr/>
          <p:nvPr/>
        </p:nvGrpSpPr>
        <p:grpSpPr>
          <a:xfrm>
            <a:off x="-1314711" y="-1608373"/>
            <a:ext cx="3504255" cy="3422371"/>
            <a:chOff x="-1314711" y="-1608373"/>
            <a:chExt cx="3504255" cy="3422371"/>
          </a:xfrm>
        </p:grpSpPr>
        <p:sp>
          <p:nvSpPr>
            <p:cNvPr id="473" name="Google Shape;473;p27"/>
            <p:cNvSpPr/>
            <p:nvPr/>
          </p:nvSpPr>
          <p:spPr>
            <a:xfrm flipH="1">
              <a:off x="-1314711" y="-87800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7"/>
            <p:cNvSpPr/>
            <p:nvPr/>
          </p:nvSpPr>
          <p:spPr>
            <a:xfrm flipH="1" rot="1530912">
              <a:off x="-403494" y="-12384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75" name="Google Shape;475;p27"/>
            <p:cNvSpPr/>
            <p:nvPr/>
          </p:nvSpPr>
          <p:spPr>
            <a:xfrm flipH="1" rot="817163">
              <a:off x="221335" y="8561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7"/>
            <p:cNvSpPr/>
            <p:nvPr/>
          </p:nvSpPr>
          <p:spPr>
            <a:xfrm flipH="1">
              <a:off x="111625" y="15955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7" name="Google Shape;477;p27"/>
          <p:cNvGrpSpPr/>
          <p:nvPr/>
        </p:nvGrpSpPr>
        <p:grpSpPr>
          <a:xfrm>
            <a:off x="2649260" y="4174219"/>
            <a:ext cx="6602091" cy="1971405"/>
            <a:chOff x="2649260" y="4174219"/>
            <a:chExt cx="6602091" cy="1971405"/>
          </a:xfrm>
        </p:grpSpPr>
        <p:sp>
          <p:nvSpPr>
            <p:cNvPr id="478" name="Google Shape;478;p27"/>
            <p:cNvSpPr/>
            <p:nvPr/>
          </p:nvSpPr>
          <p:spPr>
            <a:xfrm flipH="1" rot="-570950">
              <a:off x="2736088" y="4585417"/>
              <a:ext cx="3127313" cy="1310720"/>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7"/>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_1_1_1_1">
    <p:spTree>
      <p:nvGrpSpPr>
        <p:cNvPr id="480" name="Shape 480"/>
        <p:cNvGrpSpPr/>
        <p:nvPr/>
      </p:nvGrpSpPr>
      <p:grpSpPr>
        <a:xfrm>
          <a:off x="0" y="0"/>
          <a:ext cx="0" cy="0"/>
          <a:chOff x="0" y="0"/>
          <a:chExt cx="0" cy="0"/>
        </a:xfrm>
      </p:grpSpPr>
      <p:sp>
        <p:nvSpPr>
          <p:cNvPr id="481" name="Google Shape;481;p28"/>
          <p:cNvSpPr txBox="1"/>
          <p:nvPr>
            <p:ph type="title"/>
          </p:nvPr>
        </p:nvSpPr>
        <p:spPr>
          <a:xfrm>
            <a:off x="3549678" y="1205152"/>
            <a:ext cx="4098600" cy="581100"/>
          </a:xfrm>
          <a:prstGeom prst="rect">
            <a:avLst/>
          </a:prstGeom>
        </p:spPr>
        <p:txBody>
          <a:bodyPr anchorCtr="0" anchor="ctr" bIns="91425" lIns="91425" spcFirstLastPara="1" rIns="91425" wrap="square" tIns="0">
            <a:noAutofit/>
          </a:bodyPr>
          <a:lstStyle>
            <a:lvl1pPr lvl="0" rtl="0">
              <a:spcBef>
                <a:spcPts val="0"/>
              </a:spcBef>
              <a:spcAft>
                <a:spcPts val="0"/>
              </a:spcAft>
              <a:buSzPts val="3600"/>
              <a:buNone/>
              <a:defRPr sz="5000">
                <a:latin typeface="Bebas Neue"/>
                <a:ea typeface="Bebas Neue"/>
                <a:cs typeface="Bebas Neue"/>
                <a:sym typeface="Bebas Neu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482" name="Google Shape;482;p28"/>
          <p:cNvSpPr txBox="1"/>
          <p:nvPr>
            <p:ph hasCustomPrompt="1" idx="2" type="title"/>
          </p:nvPr>
        </p:nvSpPr>
        <p:spPr>
          <a:xfrm>
            <a:off x="2122125" y="1123177"/>
            <a:ext cx="1057200" cy="11406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7800">
                <a:solidFill>
                  <a:schemeClr val="accent2"/>
                </a:solidFill>
                <a:latin typeface="Bebas Neue"/>
                <a:ea typeface="Bebas Neue"/>
                <a:cs typeface="Bebas Neue"/>
                <a:sym typeface="Bebas Neue"/>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83" name="Google Shape;483;p28"/>
          <p:cNvSpPr txBox="1"/>
          <p:nvPr>
            <p:ph idx="1" type="subTitle"/>
          </p:nvPr>
        </p:nvSpPr>
        <p:spPr>
          <a:xfrm>
            <a:off x="3549678" y="1899502"/>
            <a:ext cx="4098600" cy="36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484" name="Google Shape;484;p28"/>
          <p:cNvGrpSpPr/>
          <p:nvPr/>
        </p:nvGrpSpPr>
        <p:grpSpPr>
          <a:xfrm rot="-1663095">
            <a:off x="5599693" y="2588314"/>
            <a:ext cx="4779229" cy="3360820"/>
            <a:chOff x="5246273" y="3278292"/>
            <a:chExt cx="4779475" cy="3360993"/>
          </a:xfrm>
        </p:grpSpPr>
        <p:sp>
          <p:nvSpPr>
            <p:cNvPr id="485" name="Google Shape;485;p28"/>
            <p:cNvSpPr/>
            <p:nvPr/>
          </p:nvSpPr>
          <p:spPr>
            <a:xfrm rot="-4596463">
              <a:off x="6814266" y="3773576"/>
              <a:ext cx="2890565" cy="2370423"/>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rot="-1445151">
              <a:off x="5218828" y="4363849"/>
              <a:ext cx="4834365" cy="89686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487" name="Google Shape;487;p28"/>
          <p:cNvGrpSpPr/>
          <p:nvPr/>
        </p:nvGrpSpPr>
        <p:grpSpPr>
          <a:xfrm>
            <a:off x="-1559305" y="-922875"/>
            <a:ext cx="3319820" cy="5335552"/>
            <a:chOff x="-1559305" y="-922875"/>
            <a:chExt cx="3319820" cy="5335552"/>
          </a:xfrm>
        </p:grpSpPr>
        <p:sp>
          <p:nvSpPr>
            <p:cNvPr id="488" name="Google Shape;488;p28"/>
            <p:cNvSpPr/>
            <p:nvPr/>
          </p:nvSpPr>
          <p:spPr>
            <a:xfrm rot="8100000">
              <a:off x="-1553880" y="-9144"/>
              <a:ext cx="3127345" cy="1310734"/>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rot="1572548">
              <a:off x="-240664" y="-455937"/>
              <a:ext cx="1054979" cy="3708007"/>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0" name="Google Shape;490;p28"/>
            <p:cNvSpPr/>
            <p:nvPr/>
          </p:nvSpPr>
          <p:spPr>
            <a:xfrm>
              <a:off x="1321203" y="3846205"/>
              <a:ext cx="439311" cy="56647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1" name="Google Shape;491;p28"/>
          <p:cNvSpPr/>
          <p:nvPr/>
        </p:nvSpPr>
        <p:spPr>
          <a:xfrm rot="-8553297">
            <a:off x="3169283" y="-491667"/>
            <a:ext cx="1849730" cy="1646746"/>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2" name="Google Shape;492;p28"/>
          <p:cNvGrpSpPr/>
          <p:nvPr/>
        </p:nvGrpSpPr>
        <p:grpSpPr>
          <a:xfrm>
            <a:off x="6891757" y="-1296664"/>
            <a:ext cx="3299023" cy="2964890"/>
            <a:chOff x="6891757" y="-1296664"/>
            <a:chExt cx="3299023" cy="2964890"/>
          </a:xfrm>
        </p:grpSpPr>
        <p:sp>
          <p:nvSpPr>
            <p:cNvPr id="493" name="Google Shape;493;p28"/>
            <p:cNvSpPr/>
            <p:nvPr/>
          </p:nvSpPr>
          <p:spPr>
            <a:xfrm>
              <a:off x="6973661" y="-618271"/>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rot="-1525708">
              <a:off x="7262156" y="-927499"/>
              <a:ext cx="2221869" cy="2226560"/>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495" name="Google Shape;495;p28"/>
            <p:cNvSpPr/>
            <p:nvPr/>
          </p:nvSpPr>
          <p:spPr>
            <a:xfrm>
              <a:off x="8173135" y="888546"/>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6" name="Google Shape;496;p28"/>
          <p:cNvGrpSpPr/>
          <p:nvPr/>
        </p:nvGrpSpPr>
        <p:grpSpPr>
          <a:xfrm rot="1408708">
            <a:off x="-531397" y="3637341"/>
            <a:ext cx="3098728" cy="1615597"/>
            <a:chOff x="-264202" y="4177276"/>
            <a:chExt cx="3098762" cy="1615614"/>
          </a:xfrm>
        </p:grpSpPr>
        <p:sp>
          <p:nvSpPr>
            <p:cNvPr id="497" name="Google Shape;497;p28"/>
            <p:cNvSpPr/>
            <p:nvPr/>
          </p:nvSpPr>
          <p:spPr>
            <a:xfrm>
              <a:off x="937321" y="4177276"/>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264202" y="4559644"/>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1_1_1_1_1_1">
    <p:spTree>
      <p:nvGrpSpPr>
        <p:cNvPr id="499" name="Shape 499"/>
        <p:cNvGrpSpPr/>
        <p:nvPr/>
      </p:nvGrpSpPr>
      <p:grpSpPr>
        <a:xfrm>
          <a:off x="0" y="0"/>
          <a:ext cx="0" cy="0"/>
          <a:chOff x="0" y="0"/>
          <a:chExt cx="0" cy="0"/>
        </a:xfrm>
      </p:grpSpPr>
      <p:sp>
        <p:nvSpPr>
          <p:cNvPr id="500" name="Google Shape;500;p29"/>
          <p:cNvSpPr txBox="1"/>
          <p:nvPr>
            <p:ph type="title"/>
          </p:nvPr>
        </p:nvSpPr>
        <p:spPr>
          <a:xfrm>
            <a:off x="1074900" y="2863975"/>
            <a:ext cx="4098600" cy="581100"/>
          </a:xfrm>
          <a:prstGeom prst="rect">
            <a:avLst/>
          </a:prstGeom>
        </p:spPr>
        <p:txBody>
          <a:bodyPr anchorCtr="0" anchor="ctr" bIns="91425" lIns="91425" spcFirstLastPara="1" rIns="91425" wrap="square" tIns="0">
            <a:noAutofit/>
          </a:bodyPr>
          <a:lstStyle>
            <a:lvl1pPr lvl="0" rtl="0">
              <a:spcBef>
                <a:spcPts val="0"/>
              </a:spcBef>
              <a:spcAft>
                <a:spcPts val="0"/>
              </a:spcAft>
              <a:buSzPts val="3600"/>
              <a:buNone/>
              <a:defRPr sz="5000">
                <a:latin typeface="Bebas Neue"/>
                <a:ea typeface="Bebas Neue"/>
                <a:cs typeface="Bebas Neue"/>
                <a:sym typeface="Bebas Neue"/>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501" name="Google Shape;501;p29"/>
          <p:cNvSpPr txBox="1"/>
          <p:nvPr>
            <p:ph hasCustomPrompt="1" idx="2" type="title"/>
          </p:nvPr>
        </p:nvSpPr>
        <p:spPr>
          <a:xfrm>
            <a:off x="1341458" y="1294555"/>
            <a:ext cx="1202700" cy="1237800"/>
          </a:xfrm>
          <a:prstGeom prst="rect">
            <a:avLst/>
          </a:prstGeom>
        </p:spPr>
        <p:txBody>
          <a:bodyPr anchorCtr="0" anchor="ctr" bIns="91425" lIns="91425" spcFirstLastPara="1" rIns="91425" wrap="square" tIns="0">
            <a:noAutofit/>
          </a:bodyPr>
          <a:lstStyle>
            <a:lvl1pPr lvl="0" rtl="0">
              <a:spcBef>
                <a:spcPts val="0"/>
              </a:spcBef>
              <a:spcAft>
                <a:spcPts val="0"/>
              </a:spcAft>
              <a:buSzPts val="7200"/>
              <a:buNone/>
              <a:defRPr sz="7800">
                <a:solidFill>
                  <a:schemeClr val="accent2"/>
                </a:solidFill>
                <a:latin typeface="Bebas Neue"/>
                <a:ea typeface="Bebas Neue"/>
                <a:cs typeface="Bebas Neue"/>
                <a:sym typeface="Bebas Neue"/>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502" name="Google Shape;502;p29"/>
          <p:cNvSpPr txBox="1"/>
          <p:nvPr>
            <p:ph idx="1" type="subTitle"/>
          </p:nvPr>
        </p:nvSpPr>
        <p:spPr>
          <a:xfrm>
            <a:off x="1074900" y="3558325"/>
            <a:ext cx="4098600" cy="363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600">
                <a:latin typeface="Archivo"/>
                <a:ea typeface="Archivo"/>
                <a:cs typeface="Archivo"/>
                <a:sym typeface="Archivo"/>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03" name="Google Shape;503;p29"/>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4" name="Google Shape;504;p29"/>
          <p:cNvGrpSpPr/>
          <p:nvPr/>
        </p:nvGrpSpPr>
        <p:grpSpPr>
          <a:xfrm>
            <a:off x="-628818" y="3835553"/>
            <a:ext cx="4905986" cy="2207105"/>
            <a:chOff x="-628818" y="3835553"/>
            <a:chExt cx="4905986" cy="2207105"/>
          </a:xfrm>
        </p:grpSpPr>
        <p:sp>
          <p:nvSpPr>
            <p:cNvPr id="505" name="Google Shape;505;p29"/>
            <p:cNvSpPr/>
            <p:nvPr/>
          </p:nvSpPr>
          <p:spPr>
            <a:xfrm flipH="1">
              <a:off x="-283690" y="38355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9"/>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07" name="Google Shape;507;p29"/>
          <p:cNvGrpSpPr/>
          <p:nvPr/>
        </p:nvGrpSpPr>
        <p:grpSpPr>
          <a:xfrm>
            <a:off x="6483246" y="-1260729"/>
            <a:ext cx="3593759" cy="5589986"/>
            <a:chOff x="6483246" y="-1260729"/>
            <a:chExt cx="3593759" cy="5589986"/>
          </a:xfrm>
        </p:grpSpPr>
        <p:sp>
          <p:nvSpPr>
            <p:cNvPr id="508" name="Google Shape;508;p29"/>
            <p:cNvSpPr/>
            <p:nvPr/>
          </p:nvSpPr>
          <p:spPr>
            <a:xfrm flipH="1" rot="-1402154">
              <a:off x="6834813" y="-784666"/>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9"/>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9"/>
            <p:cNvSpPr/>
            <p:nvPr/>
          </p:nvSpPr>
          <p:spPr>
            <a:xfrm flipH="1" rot="-2237821">
              <a:off x="7900948" y="-900084"/>
              <a:ext cx="1054999" cy="3708079"/>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11" name="Google Shape;511;p29"/>
          <p:cNvGrpSpPr/>
          <p:nvPr/>
        </p:nvGrpSpPr>
        <p:grpSpPr>
          <a:xfrm>
            <a:off x="-1018024" y="-1317673"/>
            <a:ext cx="3737317" cy="3436471"/>
            <a:chOff x="-1018024" y="-1317673"/>
            <a:chExt cx="3737317" cy="3436471"/>
          </a:xfrm>
        </p:grpSpPr>
        <p:sp>
          <p:nvSpPr>
            <p:cNvPr id="512" name="Google Shape;512;p29"/>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9"/>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14" name="Google Shape;514;p29"/>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9"/>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6" name="Google Shape;516;p29"/>
          <p:cNvGrpSpPr/>
          <p:nvPr/>
        </p:nvGrpSpPr>
        <p:grpSpPr>
          <a:xfrm>
            <a:off x="3652481" y="4174219"/>
            <a:ext cx="5598870" cy="1721913"/>
            <a:chOff x="3652481" y="4174219"/>
            <a:chExt cx="5598870" cy="1721913"/>
          </a:xfrm>
        </p:grpSpPr>
        <p:sp>
          <p:nvSpPr>
            <p:cNvPr id="517" name="Google Shape;517;p29"/>
            <p:cNvSpPr/>
            <p:nvPr/>
          </p:nvSpPr>
          <p:spPr>
            <a:xfrm flipH="1">
              <a:off x="3652481" y="458539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9"/>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1_2">
    <p:spTree>
      <p:nvGrpSpPr>
        <p:cNvPr id="519" name="Shape 519"/>
        <p:cNvGrpSpPr/>
        <p:nvPr/>
      </p:nvGrpSpPr>
      <p:grpSpPr>
        <a:xfrm>
          <a:off x="0" y="0"/>
          <a:ext cx="0" cy="0"/>
          <a:chOff x="0" y="0"/>
          <a:chExt cx="0" cy="0"/>
        </a:xfrm>
      </p:grpSpPr>
      <p:sp>
        <p:nvSpPr>
          <p:cNvPr id="520" name="Google Shape;520;p30"/>
          <p:cNvSpPr txBox="1"/>
          <p:nvPr>
            <p:ph type="title"/>
          </p:nvPr>
        </p:nvSpPr>
        <p:spPr>
          <a:xfrm>
            <a:off x="4749000" y="3144042"/>
            <a:ext cx="2875500" cy="397800"/>
          </a:xfrm>
          <a:prstGeom prst="rect">
            <a:avLst/>
          </a:prstGeom>
        </p:spPr>
        <p:txBody>
          <a:bodyPr anchorCtr="0" anchor="ctr" bIns="91425" lIns="91425" spcFirstLastPara="1" rIns="91425" wrap="square" tIns="0">
            <a:noAutofit/>
          </a:bodyPr>
          <a:lstStyle>
            <a:lvl1pPr lvl="0" rtl="0" algn="r">
              <a:spcBef>
                <a:spcPts val="0"/>
              </a:spcBef>
              <a:spcAft>
                <a:spcPts val="0"/>
              </a:spcAft>
              <a:buSzPts val="4050"/>
              <a:buNone/>
              <a:defRPr sz="305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21" name="Google Shape;521;p30"/>
          <p:cNvSpPr txBox="1"/>
          <p:nvPr>
            <p:ph idx="1" type="subTitle"/>
          </p:nvPr>
        </p:nvSpPr>
        <p:spPr>
          <a:xfrm>
            <a:off x="1312500" y="1657242"/>
            <a:ext cx="6585600" cy="13344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27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22" name="Google Shape;522;p30"/>
          <p:cNvSpPr/>
          <p:nvPr/>
        </p:nvSpPr>
        <p:spPr>
          <a:xfrm rot="-1167218">
            <a:off x="8872248" y="2305311"/>
            <a:ext cx="975981" cy="1148765"/>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3" name="Google Shape;523;p30"/>
          <p:cNvGrpSpPr/>
          <p:nvPr/>
        </p:nvGrpSpPr>
        <p:grpSpPr>
          <a:xfrm>
            <a:off x="-762588" y="-253862"/>
            <a:ext cx="4834418" cy="1646727"/>
            <a:chOff x="-1015338" y="-508062"/>
            <a:chExt cx="4834418" cy="1646727"/>
          </a:xfrm>
        </p:grpSpPr>
        <p:sp>
          <p:nvSpPr>
            <p:cNvPr id="524" name="Google Shape;524;p30"/>
            <p:cNvSpPr/>
            <p:nvPr/>
          </p:nvSpPr>
          <p:spPr>
            <a:xfrm rot="10800000">
              <a:off x="-685970" y="-50806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0"/>
            <p:cNvSpPr/>
            <p:nvPr/>
          </p:nvSpPr>
          <p:spPr>
            <a:xfrm rot="10800000">
              <a:off x="-1015338" y="-5080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26" name="Google Shape;526;p30"/>
          <p:cNvGrpSpPr/>
          <p:nvPr/>
        </p:nvGrpSpPr>
        <p:grpSpPr>
          <a:xfrm>
            <a:off x="6555797" y="-1346214"/>
            <a:ext cx="3874246" cy="4016927"/>
            <a:chOff x="6555797" y="-1346214"/>
            <a:chExt cx="3874246" cy="4016927"/>
          </a:xfrm>
        </p:grpSpPr>
        <p:sp>
          <p:nvSpPr>
            <p:cNvPr id="527" name="Google Shape;527;p30"/>
            <p:cNvSpPr/>
            <p:nvPr/>
          </p:nvSpPr>
          <p:spPr>
            <a:xfrm rot="2931512">
              <a:off x="6953968" y="-663219"/>
              <a:ext cx="2890597" cy="2370449"/>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0"/>
            <p:cNvSpPr/>
            <p:nvPr/>
          </p:nvSpPr>
          <p:spPr>
            <a:xfrm rot="7747267">
              <a:off x="8131310" y="-762413"/>
              <a:ext cx="1055004" cy="3708097"/>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29" name="Google Shape;529;p30"/>
          <p:cNvGrpSpPr/>
          <p:nvPr/>
        </p:nvGrpSpPr>
        <p:grpSpPr>
          <a:xfrm>
            <a:off x="-762604" y="3179168"/>
            <a:ext cx="4198349" cy="2986027"/>
            <a:chOff x="-1015354" y="3526393"/>
            <a:chExt cx="4198349" cy="2986027"/>
          </a:xfrm>
        </p:grpSpPr>
        <p:sp>
          <p:nvSpPr>
            <p:cNvPr id="530" name="Google Shape;530;p30"/>
            <p:cNvSpPr/>
            <p:nvPr/>
          </p:nvSpPr>
          <p:spPr>
            <a:xfrm rot="10800000">
              <a:off x="-1015354" y="39347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0"/>
            <p:cNvSpPr/>
            <p:nvPr/>
          </p:nvSpPr>
          <p:spPr>
            <a:xfrm rot="9203166">
              <a:off x="17642" y="3906113"/>
              <a:ext cx="2221897" cy="2226588"/>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32" name="Google Shape;532;p30"/>
            <p:cNvSpPr/>
            <p:nvPr/>
          </p:nvSpPr>
          <p:spPr>
            <a:xfrm rot="3073184">
              <a:off x="2340498" y="4322018"/>
              <a:ext cx="439309" cy="566470"/>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0"/>
            <p:cNvSpPr/>
            <p:nvPr/>
          </p:nvSpPr>
          <p:spPr>
            <a:xfrm rot="3888353">
              <a:off x="2972799" y="4389430"/>
              <a:ext cx="180557" cy="180107"/>
            </a:xfrm>
            <a:custGeom>
              <a:rect b="b" l="l" r="r" t="t"/>
              <a:pathLst>
                <a:path extrusionOk="0" h="2803" w="2810">
                  <a:moveTo>
                    <a:pt x="1405" y="1"/>
                  </a:moveTo>
                  <a:cubicBezTo>
                    <a:pt x="1049" y="1"/>
                    <a:pt x="692" y="138"/>
                    <a:pt x="417" y="413"/>
                  </a:cubicBezTo>
                  <a:cubicBezTo>
                    <a:pt x="164" y="681"/>
                    <a:pt x="16" y="1038"/>
                    <a:pt x="1" y="1409"/>
                  </a:cubicBezTo>
                  <a:cubicBezTo>
                    <a:pt x="1" y="1781"/>
                    <a:pt x="150" y="2137"/>
                    <a:pt x="417" y="2390"/>
                  </a:cubicBezTo>
                  <a:cubicBezTo>
                    <a:pt x="692" y="2665"/>
                    <a:pt x="1049" y="2802"/>
                    <a:pt x="1405" y="2802"/>
                  </a:cubicBezTo>
                  <a:cubicBezTo>
                    <a:pt x="1762" y="2802"/>
                    <a:pt x="2119" y="2665"/>
                    <a:pt x="2394" y="2390"/>
                  </a:cubicBezTo>
                  <a:cubicBezTo>
                    <a:pt x="2527" y="2271"/>
                    <a:pt x="2631" y="2122"/>
                    <a:pt x="2691" y="1944"/>
                  </a:cubicBezTo>
                  <a:cubicBezTo>
                    <a:pt x="2765" y="1781"/>
                    <a:pt x="2810" y="1587"/>
                    <a:pt x="2810" y="1409"/>
                  </a:cubicBezTo>
                  <a:cubicBezTo>
                    <a:pt x="2810" y="1038"/>
                    <a:pt x="2661" y="681"/>
                    <a:pt x="2394" y="413"/>
                  </a:cubicBezTo>
                  <a:cubicBezTo>
                    <a:pt x="2119" y="138"/>
                    <a:pt x="1762" y="1"/>
                    <a:pt x="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34" name="Google Shape;534;p30"/>
          <p:cNvSpPr/>
          <p:nvPr/>
        </p:nvSpPr>
        <p:spPr>
          <a:xfrm rot="10800000">
            <a:off x="5164548" y="-353354"/>
            <a:ext cx="1082231" cy="986199"/>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0"/>
          <p:cNvSpPr/>
          <p:nvPr/>
        </p:nvSpPr>
        <p:spPr>
          <a:xfrm rot="10106190">
            <a:off x="5804466" y="4122993"/>
            <a:ext cx="3750130" cy="81577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3" name="Shape 53"/>
        <p:cNvGrpSpPr/>
        <p:nvPr/>
      </p:nvGrpSpPr>
      <p:grpSpPr>
        <a:xfrm>
          <a:off x="0" y="0"/>
          <a:ext cx="0" cy="0"/>
          <a:chOff x="0" y="0"/>
          <a:chExt cx="0" cy="0"/>
        </a:xfrm>
      </p:grpSpPr>
      <p:sp>
        <p:nvSpPr>
          <p:cNvPr id="54" name="Google Shape;54;p4"/>
          <p:cNvSpPr/>
          <p:nvPr/>
        </p:nvSpPr>
        <p:spPr>
          <a:xfrm flipH="1" rot="-9163686">
            <a:off x="-452696" y="3817513"/>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4"/>
          <p:cNvGrpSpPr/>
          <p:nvPr/>
        </p:nvGrpSpPr>
        <p:grpSpPr>
          <a:xfrm>
            <a:off x="6173687" y="3800210"/>
            <a:ext cx="4023943" cy="2135761"/>
            <a:chOff x="6173687" y="3800210"/>
            <a:chExt cx="4023943" cy="2135761"/>
          </a:xfrm>
        </p:grpSpPr>
        <p:sp>
          <p:nvSpPr>
            <p:cNvPr id="56" name="Google Shape;56;p4"/>
            <p:cNvSpPr/>
            <p:nvPr/>
          </p:nvSpPr>
          <p:spPr>
            <a:xfrm flipH="1" rot="10800000">
              <a:off x="6980511" y="38692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flipH="1" rot="9507538">
              <a:off x="6192486" y="4460197"/>
              <a:ext cx="3750204" cy="815787"/>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8" name="Google Shape;58;p4"/>
          <p:cNvGrpSpPr/>
          <p:nvPr/>
        </p:nvGrpSpPr>
        <p:grpSpPr>
          <a:xfrm>
            <a:off x="-834723" y="-653426"/>
            <a:ext cx="2792589" cy="4361516"/>
            <a:chOff x="-834723" y="-653426"/>
            <a:chExt cx="2792589" cy="4361516"/>
          </a:xfrm>
        </p:grpSpPr>
        <p:sp>
          <p:nvSpPr>
            <p:cNvPr id="59" name="Google Shape;59;p4"/>
            <p:cNvSpPr/>
            <p:nvPr/>
          </p:nvSpPr>
          <p:spPr>
            <a:xfrm flipH="1" rot="-4861177">
              <a:off x="-883720" y="-226061"/>
              <a:ext cx="2890582" cy="2370437"/>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4"/>
            <p:cNvSpPr/>
            <p:nvPr/>
          </p:nvSpPr>
          <p:spPr>
            <a:xfrm flipH="1" rot="10800000">
              <a:off x="-606940" y="-2"/>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1" name="Google Shape;61;p4"/>
          <p:cNvGrpSpPr/>
          <p:nvPr/>
        </p:nvGrpSpPr>
        <p:grpSpPr>
          <a:xfrm>
            <a:off x="4520147" y="-247862"/>
            <a:ext cx="4937125" cy="1722162"/>
            <a:chOff x="4520147" y="-247862"/>
            <a:chExt cx="4937125" cy="1722162"/>
          </a:xfrm>
        </p:grpSpPr>
        <p:sp>
          <p:nvSpPr>
            <p:cNvPr id="62" name="Google Shape;62;p4"/>
            <p:cNvSpPr/>
            <p:nvPr/>
          </p:nvSpPr>
          <p:spPr>
            <a:xfrm flipH="1" rot="10800000">
              <a:off x="7607562" y="-24786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flipH="1" rot="10800000">
              <a:off x="4520147" y="-2478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4" name="Google Shape;64;p4"/>
            <p:cNvSpPr/>
            <p:nvPr/>
          </p:nvSpPr>
          <p:spPr>
            <a:xfrm flipH="1" rot="10800000">
              <a:off x="8304091" y="954921"/>
              <a:ext cx="569946" cy="519379"/>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4"/>
          <p:cNvSpPr txBox="1"/>
          <p:nvPr>
            <p:ph idx="1" type="body"/>
          </p:nvPr>
        </p:nvSpPr>
        <p:spPr>
          <a:xfrm>
            <a:off x="715550" y="1229700"/>
            <a:ext cx="7713000" cy="340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6" name="Google Shape;66;p4"/>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3">
    <p:spTree>
      <p:nvGrpSpPr>
        <p:cNvPr id="536" name="Shape 536"/>
        <p:cNvGrpSpPr/>
        <p:nvPr/>
      </p:nvGrpSpPr>
      <p:grpSpPr>
        <a:xfrm>
          <a:off x="0" y="0"/>
          <a:ext cx="0" cy="0"/>
          <a:chOff x="0" y="0"/>
          <a:chExt cx="0" cy="0"/>
        </a:xfrm>
      </p:grpSpPr>
      <p:sp>
        <p:nvSpPr>
          <p:cNvPr id="537" name="Google Shape;537;p31"/>
          <p:cNvSpPr txBox="1"/>
          <p:nvPr>
            <p:ph hasCustomPrompt="1" type="title"/>
          </p:nvPr>
        </p:nvSpPr>
        <p:spPr>
          <a:xfrm>
            <a:off x="715550" y="753800"/>
            <a:ext cx="3248400" cy="6441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6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8" name="Google Shape;538;p31"/>
          <p:cNvSpPr txBox="1"/>
          <p:nvPr>
            <p:ph idx="1" type="subTitle"/>
          </p:nvPr>
        </p:nvSpPr>
        <p:spPr>
          <a:xfrm>
            <a:off x="715550" y="1424320"/>
            <a:ext cx="32484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39" name="Google Shape;539;p31"/>
          <p:cNvSpPr txBox="1"/>
          <p:nvPr>
            <p:ph hasCustomPrompt="1" idx="2" type="title"/>
          </p:nvPr>
        </p:nvSpPr>
        <p:spPr>
          <a:xfrm>
            <a:off x="2947800" y="2036400"/>
            <a:ext cx="3248400" cy="6441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6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0" name="Google Shape;540;p31"/>
          <p:cNvSpPr txBox="1"/>
          <p:nvPr>
            <p:ph idx="3" type="subTitle"/>
          </p:nvPr>
        </p:nvSpPr>
        <p:spPr>
          <a:xfrm>
            <a:off x="2947800" y="2706900"/>
            <a:ext cx="32484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541" name="Google Shape;541;p31"/>
          <p:cNvSpPr txBox="1"/>
          <p:nvPr>
            <p:ph hasCustomPrompt="1" idx="4" type="title"/>
          </p:nvPr>
        </p:nvSpPr>
        <p:spPr>
          <a:xfrm>
            <a:off x="5180175" y="3319000"/>
            <a:ext cx="3248400" cy="6441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63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42" name="Google Shape;542;p31"/>
          <p:cNvSpPr txBox="1"/>
          <p:nvPr>
            <p:ph idx="5" type="subTitle"/>
          </p:nvPr>
        </p:nvSpPr>
        <p:spPr>
          <a:xfrm>
            <a:off x="5180175" y="3989520"/>
            <a:ext cx="3248400" cy="400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543" name="Google Shape;543;p31"/>
          <p:cNvGrpSpPr/>
          <p:nvPr/>
        </p:nvGrpSpPr>
        <p:grpSpPr>
          <a:xfrm>
            <a:off x="3927432" y="-367060"/>
            <a:ext cx="5946294" cy="3965905"/>
            <a:chOff x="3927432" y="-367060"/>
            <a:chExt cx="5946294" cy="3965905"/>
          </a:xfrm>
        </p:grpSpPr>
        <p:sp>
          <p:nvSpPr>
            <p:cNvPr id="544" name="Google Shape;544;p31"/>
            <p:cNvSpPr/>
            <p:nvPr/>
          </p:nvSpPr>
          <p:spPr>
            <a:xfrm flipH="1" rot="-5728495">
              <a:off x="6884757" y="1027131"/>
              <a:ext cx="834989" cy="982768"/>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5" name="Google Shape;545;p31"/>
            <p:cNvGrpSpPr/>
            <p:nvPr/>
          </p:nvGrpSpPr>
          <p:grpSpPr>
            <a:xfrm>
              <a:off x="3927432" y="-367060"/>
              <a:ext cx="5946294" cy="3965905"/>
              <a:chOff x="3927432" y="-367060"/>
              <a:chExt cx="5946294" cy="3965905"/>
            </a:xfrm>
          </p:grpSpPr>
          <p:sp>
            <p:nvSpPr>
              <p:cNvPr id="546" name="Google Shape;546;p31"/>
              <p:cNvSpPr/>
              <p:nvPr/>
            </p:nvSpPr>
            <p:spPr>
              <a:xfrm flipH="1">
                <a:off x="6983151" y="-367060"/>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1"/>
              <p:cNvSpPr/>
              <p:nvPr/>
            </p:nvSpPr>
            <p:spPr>
              <a:xfrm flipH="1">
                <a:off x="3927432" y="-236429"/>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48" name="Google Shape;548;p31"/>
              <p:cNvSpPr/>
              <p:nvPr/>
            </p:nvSpPr>
            <p:spPr>
              <a:xfrm flipH="1">
                <a:off x="8653767"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sp>
        <p:nvSpPr>
          <p:cNvPr id="549" name="Google Shape;549;p31"/>
          <p:cNvSpPr/>
          <p:nvPr/>
        </p:nvSpPr>
        <p:spPr>
          <a:xfrm flipH="1" rot="9207353">
            <a:off x="-1125623" y="120332"/>
            <a:ext cx="3098793" cy="1233259"/>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nvGrpSpPr>
          <p:cNvPr id="550" name="Google Shape;550;p31"/>
          <p:cNvGrpSpPr/>
          <p:nvPr/>
        </p:nvGrpSpPr>
        <p:grpSpPr>
          <a:xfrm>
            <a:off x="-253321" y="3318999"/>
            <a:ext cx="5101747" cy="2236602"/>
            <a:chOff x="-253321" y="3318999"/>
            <a:chExt cx="5101747" cy="2236602"/>
          </a:xfrm>
        </p:grpSpPr>
        <p:grpSp>
          <p:nvGrpSpPr>
            <p:cNvPr id="551" name="Google Shape;551;p31"/>
            <p:cNvGrpSpPr/>
            <p:nvPr/>
          </p:nvGrpSpPr>
          <p:grpSpPr>
            <a:xfrm>
              <a:off x="-253321" y="3318999"/>
              <a:ext cx="5101747" cy="2236602"/>
              <a:chOff x="-785321" y="3756774"/>
              <a:chExt cx="5101747" cy="2236602"/>
            </a:xfrm>
          </p:grpSpPr>
          <p:sp>
            <p:nvSpPr>
              <p:cNvPr id="552" name="Google Shape;552;p31"/>
              <p:cNvSpPr/>
              <p:nvPr/>
            </p:nvSpPr>
            <p:spPr>
              <a:xfrm flipH="1">
                <a:off x="-785321" y="3756774"/>
                <a:ext cx="2454092" cy="218478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31"/>
              <p:cNvSpPr/>
              <p:nvPr/>
            </p:nvSpPr>
            <p:spPr>
              <a:xfrm flipH="1" rot="556173">
                <a:off x="-558589" y="4713018"/>
                <a:ext cx="4834347" cy="89685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54" name="Google Shape;554;p31"/>
            <p:cNvGrpSpPr/>
            <p:nvPr/>
          </p:nvGrpSpPr>
          <p:grpSpPr>
            <a:xfrm rot="7482144">
              <a:off x="2863177" y="3557360"/>
              <a:ext cx="467995" cy="1085999"/>
              <a:chOff x="4572000" y="367310"/>
              <a:chExt cx="468006" cy="1086026"/>
            </a:xfrm>
          </p:grpSpPr>
          <p:sp>
            <p:nvSpPr>
              <p:cNvPr id="555" name="Google Shape;555;p31"/>
              <p:cNvSpPr/>
              <p:nvPr/>
            </p:nvSpPr>
            <p:spPr>
              <a:xfrm>
                <a:off x="4572000" y="367310"/>
                <a:ext cx="433593" cy="698195"/>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31"/>
              <p:cNvSpPr/>
              <p:nvPr/>
            </p:nvSpPr>
            <p:spPr>
              <a:xfrm>
                <a:off x="4827965" y="1234869"/>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4_1">
    <p:spTree>
      <p:nvGrpSpPr>
        <p:cNvPr id="557" name="Shape 557"/>
        <p:cNvGrpSpPr/>
        <p:nvPr/>
      </p:nvGrpSpPr>
      <p:grpSpPr>
        <a:xfrm>
          <a:off x="0" y="0"/>
          <a:ext cx="0" cy="0"/>
          <a:chOff x="0" y="0"/>
          <a:chExt cx="0" cy="0"/>
        </a:xfrm>
      </p:grpSpPr>
      <p:sp>
        <p:nvSpPr>
          <p:cNvPr id="558" name="Google Shape;558;p32"/>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59" name="Google Shape;559;p32"/>
          <p:cNvSpPr txBox="1"/>
          <p:nvPr>
            <p:ph idx="2" type="title"/>
          </p:nvPr>
        </p:nvSpPr>
        <p:spPr>
          <a:xfrm>
            <a:off x="777475" y="3033735"/>
            <a:ext cx="16800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60" name="Google Shape;560;p32"/>
          <p:cNvSpPr txBox="1"/>
          <p:nvPr>
            <p:ph idx="1" type="subTitle"/>
          </p:nvPr>
        </p:nvSpPr>
        <p:spPr>
          <a:xfrm>
            <a:off x="777475" y="3531234"/>
            <a:ext cx="16800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1" name="Google Shape;561;p32"/>
          <p:cNvSpPr txBox="1"/>
          <p:nvPr>
            <p:ph idx="3" type="title"/>
          </p:nvPr>
        </p:nvSpPr>
        <p:spPr>
          <a:xfrm>
            <a:off x="2747250" y="3033735"/>
            <a:ext cx="16800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62" name="Google Shape;562;p32"/>
          <p:cNvSpPr txBox="1"/>
          <p:nvPr>
            <p:ph idx="4" type="subTitle"/>
          </p:nvPr>
        </p:nvSpPr>
        <p:spPr>
          <a:xfrm>
            <a:off x="2747250" y="3531234"/>
            <a:ext cx="16800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32"/>
          <p:cNvSpPr txBox="1"/>
          <p:nvPr>
            <p:ph idx="5" type="title"/>
          </p:nvPr>
        </p:nvSpPr>
        <p:spPr>
          <a:xfrm>
            <a:off x="4717025" y="3033735"/>
            <a:ext cx="16800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64" name="Google Shape;564;p32"/>
          <p:cNvSpPr txBox="1"/>
          <p:nvPr>
            <p:ph idx="6" type="subTitle"/>
          </p:nvPr>
        </p:nvSpPr>
        <p:spPr>
          <a:xfrm>
            <a:off x="4717025" y="3531234"/>
            <a:ext cx="16800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32"/>
          <p:cNvSpPr txBox="1"/>
          <p:nvPr>
            <p:ph idx="7" type="title"/>
          </p:nvPr>
        </p:nvSpPr>
        <p:spPr>
          <a:xfrm>
            <a:off x="6686800" y="3033735"/>
            <a:ext cx="16800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66" name="Google Shape;566;p32"/>
          <p:cNvSpPr txBox="1"/>
          <p:nvPr>
            <p:ph idx="8" type="subTitle"/>
          </p:nvPr>
        </p:nvSpPr>
        <p:spPr>
          <a:xfrm>
            <a:off x="6686800" y="3531234"/>
            <a:ext cx="1680000" cy="6693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7" name="Google Shape;567;p32"/>
          <p:cNvSpPr txBox="1"/>
          <p:nvPr>
            <p:ph hasCustomPrompt="1" idx="9" type="title"/>
          </p:nvPr>
        </p:nvSpPr>
        <p:spPr>
          <a:xfrm>
            <a:off x="1034275" y="1798288"/>
            <a:ext cx="1166400" cy="669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8" name="Google Shape;568;p32"/>
          <p:cNvSpPr txBox="1"/>
          <p:nvPr>
            <p:ph hasCustomPrompt="1" idx="13" type="title"/>
          </p:nvPr>
        </p:nvSpPr>
        <p:spPr>
          <a:xfrm>
            <a:off x="3004050" y="1798288"/>
            <a:ext cx="1166400" cy="669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69" name="Google Shape;569;p32"/>
          <p:cNvSpPr txBox="1"/>
          <p:nvPr>
            <p:ph hasCustomPrompt="1" idx="14" type="title"/>
          </p:nvPr>
        </p:nvSpPr>
        <p:spPr>
          <a:xfrm>
            <a:off x="4973825" y="1798288"/>
            <a:ext cx="1166400" cy="669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0" name="Google Shape;570;p32"/>
          <p:cNvSpPr txBox="1"/>
          <p:nvPr>
            <p:ph hasCustomPrompt="1" idx="15" type="title"/>
          </p:nvPr>
        </p:nvSpPr>
        <p:spPr>
          <a:xfrm>
            <a:off x="6952750" y="1798288"/>
            <a:ext cx="1148100" cy="669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7200"/>
              <a:buNone/>
              <a:defRPr sz="4500">
                <a:solidFill>
                  <a:schemeClr val="accen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71" name="Google Shape;571;p32"/>
          <p:cNvSpPr/>
          <p:nvPr/>
        </p:nvSpPr>
        <p:spPr>
          <a:xfrm rot="9163686">
            <a:off x="8401860" y="4293713"/>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32"/>
          <p:cNvGrpSpPr/>
          <p:nvPr/>
        </p:nvGrpSpPr>
        <p:grpSpPr>
          <a:xfrm flipH="1">
            <a:off x="-1047807" y="1869277"/>
            <a:ext cx="3430203" cy="3997650"/>
            <a:chOff x="6980511" y="1869277"/>
            <a:chExt cx="3430203" cy="3997650"/>
          </a:xfrm>
        </p:grpSpPr>
        <p:sp>
          <p:nvSpPr>
            <p:cNvPr id="573" name="Google Shape;573;p32"/>
            <p:cNvSpPr/>
            <p:nvPr/>
          </p:nvSpPr>
          <p:spPr>
            <a:xfrm flipH="1" rot="10800000">
              <a:off x="6980511" y="38692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32"/>
            <p:cNvSpPr/>
            <p:nvPr/>
          </p:nvSpPr>
          <p:spPr>
            <a:xfrm flipH="1" rot="6673361">
              <a:off x="7476615" y="3356968"/>
              <a:ext cx="3750194" cy="815785"/>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75" name="Google Shape;575;p32"/>
          <p:cNvGrpSpPr/>
          <p:nvPr/>
        </p:nvGrpSpPr>
        <p:grpSpPr>
          <a:xfrm flipH="1">
            <a:off x="6397018" y="-653426"/>
            <a:ext cx="3852383" cy="3225166"/>
            <a:chOff x="-886493" y="-653426"/>
            <a:chExt cx="3852383" cy="3225166"/>
          </a:xfrm>
        </p:grpSpPr>
        <p:sp>
          <p:nvSpPr>
            <p:cNvPr id="576" name="Google Shape;576;p32"/>
            <p:cNvSpPr/>
            <p:nvPr/>
          </p:nvSpPr>
          <p:spPr>
            <a:xfrm flipH="1" rot="-4861177">
              <a:off x="-883720" y="-226061"/>
              <a:ext cx="2890582" cy="2370437"/>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32"/>
            <p:cNvSpPr/>
            <p:nvPr/>
          </p:nvSpPr>
          <p:spPr>
            <a:xfrm flipH="1" rot="-6486133">
              <a:off x="512193" y="-1242777"/>
              <a:ext cx="1055009" cy="3708115"/>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78" name="Google Shape;578;p32"/>
          <p:cNvGrpSpPr/>
          <p:nvPr/>
        </p:nvGrpSpPr>
        <p:grpSpPr>
          <a:xfrm flipH="1">
            <a:off x="4493027" y="433105"/>
            <a:ext cx="4883066" cy="5230656"/>
            <a:chOff x="-13186" y="433105"/>
            <a:chExt cx="4883066" cy="5230656"/>
          </a:xfrm>
        </p:grpSpPr>
        <p:sp>
          <p:nvSpPr>
            <p:cNvPr id="579" name="Google Shape;579;p32"/>
            <p:cNvSpPr/>
            <p:nvPr/>
          </p:nvSpPr>
          <p:spPr>
            <a:xfrm flipH="1" rot="-227012">
              <a:off x="11136" y="4608362"/>
              <a:ext cx="4834421" cy="89687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580" name="Google Shape;580;p32"/>
            <p:cNvSpPr/>
            <p:nvPr/>
          </p:nvSpPr>
          <p:spPr>
            <a:xfrm flipH="1" rot="5594968">
              <a:off x="2217488" y="472651"/>
              <a:ext cx="569952" cy="519384"/>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581" name="Shape 581"/>
        <p:cNvGrpSpPr/>
        <p:nvPr/>
      </p:nvGrpSpPr>
      <p:grpSpPr>
        <a:xfrm>
          <a:off x="0" y="0"/>
          <a:ext cx="0" cy="0"/>
          <a:chOff x="0" y="0"/>
          <a:chExt cx="0" cy="0"/>
        </a:xfrm>
      </p:grpSpPr>
      <p:sp>
        <p:nvSpPr>
          <p:cNvPr id="582" name="Google Shape;582;p33"/>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583" name="Google Shape;583;p33"/>
          <p:cNvSpPr/>
          <p:nvPr/>
        </p:nvSpPr>
        <p:spPr>
          <a:xfrm rot="10800000">
            <a:off x="-648341" y="1926124"/>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4" name="Google Shape;584;p33"/>
          <p:cNvGrpSpPr/>
          <p:nvPr/>
        </p:nvGrpSpPr>
        <p:grpSpPr>
          <a:xfrm>
            <a:off x="-868049" y="3587117"/>
            <a:ext cx="3575068" cy="3002243"/>
            <a:chOff x="-868049" y="3587117"/>
            <a:chExt cx="3575068" cy="3002243"/>
          </a:xfrm>
        </p:grpSpPr>
        <p:sp>
          <p:nvSpPr>
            <p:cNvPr id="585" name="Google Shape;585;p33"/>
            <p:cNvSpPr/>
            <p:nvPr/>
          </p:nvSpPr>
          <p:spPr>
            <a:xfrm rot="10800000">
              <a:off x="-868049" y="408939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33"/>
            <p:cNvSpPr/>
            <p:nvPr/>
          </p:nvSpPr>
          <p:spPr>
            <a:xfrm rot="9145140">
              <a:off x="95961" y="3974964"/>
              <a:ext cx="2221859" cy="2226549"/>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587" name="Google Shape;587;p33"/>
          <p:cNvSpPr/>
          <p:nvPr/>
        </p:nvSpPr>
        <p:spPr>
          <a:xfrm rot="10800000">
            <a:off x="-712665" y="-55868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33"/>
          <p:cNvGrpSpPr/>
          <p:nvPr/>
        </p:nvGrpSpPr>
        <p:grpSpPr>
          <a:xfrm>
            <a:off x="7541166" y="1768416"/>
            <a:ext cx="2890575" cy="4315780"/>
            <a:chOff x="7541166" y="1768416"/>
            <a:chExt cx="2890575" cy="4315780"/>
          </a:xfrm>
        </p:grpSpPr>
        <p:sp>
          <p:nvSpPr>
            <p:cNvPr id="589" name="Google Shape;589;p33"/>
            <p:cNvSpPr/>
            <p:nvPr/>
          </p:nvSpPr>
          <p:spPr>
            <a:xfrm rot="10800000">
              <a:off x="7541166" y="3713764"/>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33"/>
            <p:cNvSpPr/>
            <p:nvPr/>
          </p:nvSpPr>
          <p:spPr>
            <a:xfrm rot="10800000">
              <a:off x="8580769" y="1768416"/>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591" name="Google Shape;591;p33"/>
          <p:cNvGrpSpPr/>
          <p:nvPr/>
        </p:nvGrpSpPr>
        <p:grpSpPr>
          <a:xfrm>
            <a:off x="4533756" y="-787284"/>
            <a:ext cx="4878674" cy="2287643"/>
            <a:chOff x="4533756" y="-787284"/>
            <a:chExt cx="4878674" cy="2287643"/>
          </a:xfrm>
        </p:grpSpPr>
        <p:sp>
          <p:nvSpPr>
            <p:cNvPr id="592" name="Google Shape;592;p33"/>
            <p:cNvSpPr/>
            <p:nvPr/>
          </p:nvSpPr>
          <p:spPr>
            <a:xfrm rot="10800000">
              <a:off x="8553920" y="456215"/>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33"/>
            <p:cNvSpPr/>
            <p:nvPr/>
          </p:nvSpPr>
          <p:spPr>
            <a:xfrm rot="-9615435">
              <a:off x="8496070" y="156050"/>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33"/>
            <p:cNvSpPr/>
            <p:nvPr/>
          </p:nvSpPr>
          <p:spPr>
            <a:xfrm flipH="1">
              <a:off x="4533756" y="-7872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rot="10351463">
              <a:off x="6078496" y="-416323"/>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6_1">
    <p:spTree>
      <p:nvGrpSpPr>
        <p:cNvPr id="596" name="Shape 596"/>
        <p:cNvGrpSpPr/>
        <p:nvPr/>
      </p:nvGrpSpPr>
      <p:grpSpPr>
        <a:xfrm>
          <a:off x="0" y="0"/>
          <a:ext cx="0" cy="0"/>
          <a:chOff x="0" y="0"/>
          <a:chExt cx="0" cy="0"/>
        </a:xfrm>
      </p:grpSpPr>
      <p:sp>
        <p:nvSpPr>
          <p:cNvPr id="597" name="Google Shape;597;p34"/>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grpSp>
        <p:nvGrpSpPr>
          <p:cNvPr id="598" name="Google Shape;598;p34"/>
          <p:cNvGrpSpPr/>
          <p:nvPr/>
        </p:nvGrpSpPr>
        <p:grpSpPr>
          <a:xfrm flipH="1">
            <a:off x="-834723" y="1249823"/>
            <a:ext cx="3217119" cy="4617104"/>
            <a:chOff x="6980511" y="1249823"/>
            <a:chExt cx="3217119" cy="4617104"/>
          </a:xfrm>
        </p:grpSpPr>
        <p:sp>
          <p:nvSpPr>
            <p:cNvPr id="599" name="Google Shape;599;p34"/>
            <p:cNvSpPr/>
            <p:nvPr/>
          </p:nvSpPr>
          <p:spPr>
            <a:xfrm flipH="1" rot="10800000">
              <a:off x="6980511" y="38692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34"/>
            <p:cNvSpPr/>
            <p:nvPr/>
          </p:nvSpPr>
          <p:spPr>
            <a:xfrm flipH="1" rot="5724030">
              <a:off x="7354828" y="2747093"/>
              <a:ext cx="3750192" cy="815784"/>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01" name="Google Shape;601;p34"/>
          <p:cNvGrpSpPr/>
          <p:nvPr/>
        </p:nvGrpSpPr>
        <p:grpSpPr>
          <a:xfrm>
            <a:off x="4493027" y="4133959"/>
            <a:ext cx="5093744" cy="1529803"/>
            <a:chOff x="4493027" y="4133959"/>
            <a:chExt cx="5093744" cy="1529803"/>
          </a:xfrm>
        </p:grpSpPr>
        <p:sp>
          <p:nvSpPr>
            <p:cNvPr id="602" name="Google Shape;602;p34"/>
            <p:cNvSpPr/>
            <p:nvPr/>
          </p:nvSpPr>
          <p:spPr>
            <a:xfrm rot="9163686">
              <a:off x="8401860" y="4293713"/>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34"/>
            <p:cNvSpPr/>
            <p:nvPr/>
          </p:nvSpPr>
          <p:spPr>
            <a:xfrm rot="227012">
              <a:off x="4517350" y="4608362"/>
              <a:ext cx="4834421" cy="89687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04" name="Google Shape;604;p34"/>
          <p:cNvGrpSpPr/>
          <p:nvPr/>
        </p:nvGrpSpPr>
        <p:grpSpPr>
          <a:xfrm>
            <a:off x="4571999" y="-653426"/>
            <a:ext cx="5625631" cy="3225166"/>
            <a:chOff x="4571999" y="-653426"/>
            <a:chExt cx="5625631" cy="3225166"/>
          </a:xfrm>
        </p:grpSpPr>
        <p:grpSp>
          <p:nvGrpSpPr>
            <p:cNvPr id="605" name="Google Shape;605;p34"/>
            <p:cNvGrpSpPr/>
            <p:nvPr/>
          </p:nvGrpSpPr>
          <p:grpSpPr>
            <a:xfrm flipH="1">
              <a:off x="4571999" y="-653426"/>
              <a:ext cx="5625631" cy="3225166"/>
              <a:chOff x="-834723" y="-653426"/>
              <a:chExt cx="5625631" cy="3225166"/>
            </a:xfrm>
          </p:grpSpPr>
          <p:sp>
            <p:nvSpPr>
              <p:cNvPr id="606" name="Google Shape;606;p34"/>
              <p:cNvSpPr/>
              <p:nvPr/>
            </p:nvSpPr>
            <p:spPr>
              <a:xfrm flipH="1" rot="-4861177">
                <a:off x="-883720" y="-226061"/>
                <a:ext cx="2890582" cy="2370437"/>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34"/>
              <p:cNvSpPr/>
              <p:nvPr/>
            </p:nvSpPr>
            <p:spPr>
              <a:xfrm flipH="1" rot="-5400000">
                <a:off x="2409268" y="-1611400"/>
                <a:ext cx="1055044" cy="3708236"/>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608" name="Google Shape;608;p34"/>
            <p:cNvSpPr/>
            <p:nvPr/>
          </p:nvSpPr>
          <p:spPr>
            <a:xfrm rot="-5594968">
              <a:off x="7949342" y="1585801"/>
              <a:ext cx="569952" cy="519384"/>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6_1_1">
    <p:spTree>
      <p:nvGrpSpPr>
        <p:cNvPr id="609" name="Shape 609"/>
        <p:cNvGrpSpPr/>
        <p:nvPr/>
      </p:nvGrpSpPr>
      <p:grpSpPr>
        <a:xfrm>
          <a:off x="0" y="0"/>
          <a:ext cx="0" cy="0"/>
          <a:chOff x="0" y="0"/>
          <a:chExt cx="0" cy="0"/>
        </a:xfrm>
      </p:grpSpPr>
      <p:sp>
        <p:nvSpPr>
          <p:cNvPr id="610" name="Google Shape;610;p35"/>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611" name="Google Shape;611;p35"/>
          <p:cNvSpPr/>
          <p:nvPr/>
        </p:nvSpPr>
        <p:spPr>
          <a:xfrm flipH="1" rot="2993461">
            <a:off x="5679819" y="-579407"/>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2" name="Google Shape;612;p35"/>
          <p:cNvGrpSpPr/>
          <p:nvPr/>
        </p:nvGrpSpPr>
        <p:grpSpPr>
          <a:xfrm>
            <a:off x="-1459100" y="1766096"/>
            <a:ext cx="2979558" cy="4720063"/>
            <a:chOff x="-1459100" y="1766096"/>
            <a:chExt cx="2979558" cy="4720063"/>
          </a:xfrm>
        </p:grpSpPr>
        <p:sp>
          <p:nvSpPr>
            <p:cNvPr id="613" name="Google Shape;613;p35"/>
            <p:cNvSpPr/>
            <p:nvPr/>
          </p:nvSpPr>
          <p:spPr>
            <a:xfrm flipH="1" rot="404739">
              <a:off x="-768559" y="3744953"/>
              <a:ext cx="1849703" cy="1646722"/>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5"/>
            <p:cNvSpPr/>
            <p:nvPr/>
          </p:nvSpPr>
          <p:spPr>
            <a:xfrm flipH="1" rot="3792758">
              <a:off x="-2386656" y="3677669"/>
              <a:ext cx="4834671" cy="89691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15" name="Google Shape;615;p35"/>
          <p:cNvGrpSpPr/>
          <p:nvPr/>
        </p:nvGrpSpPr>
        <p:grpSpPr>
          <a:xfrm>
            <a:off x="6779821" y="-1276691"/>
            <a:ext cx="3593759" cy="5605949"/>
            <a:chOff x="6779821" y="-1276691"/>
            <a:chExt cx="3593759" cy="5605949"/>
          </a:xfrm>
        </p:grpSpPr>
        <p:sp>
          <p:nvSpPr>
            <p:cNvPr id="616" name="Google Shape;616;p35"/>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35"/>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5"/>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19" name="Google Shape;619;p35"/>
          <p:cNvGrpSpPr/>
          <p:nvPr/>
        </p:nvGrpSpPr>
        <p:grpSpPr>
          <a:xfrm>
            <a:off x="193750" y="1508944"/>
            <a:ext cx="695603" cy="999130"/>
            <a:chOff x="187825" y="1119669"/>
            <a:chExt cx="695603" cy="999130"/>
          </a:xfrm>
        </p:grpSpPr>
        <p:sp>
          <p:nvSpPr>
            <p:cNvPr id="620" name="Google Shape;620;p35"/>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35"/>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2" name="Google Shape;622;p35"/>
          <p:cNvGrpSpPr/>
          <p:nvPr/>
        </p:nvGrpSpPr>
        <p:grpSpPr>
          <a:xfrm>
            <a:off x="3005719" y="4293244"/>
            <a:ext cx="6386857" cy="1721908"/>
            <a:chOff x="3005719" y="4293244"/>
            <a:chExt cx="6386857" cy="1721908"/>
          </a:xfrm>
        </p:grpSpPr>
        <p:sp>
          <p:nvSpPr>
            <p:cNvPr id="623" name="Google Shape;623;p35"/>
            <p:cNvSpPr/>
            <p:nvPr/>
          </p:nvSpPr>
          <p:spPr>
            <a:xfrm flipH="1">
              <a:off x="3005719" y="4625929"/>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35"/>
            <p:cNvSpPr/>
            <p:nvPr/>
          </p:nvSpPr>
          <p:spPr>
            <a:xfrm flipH="1" rot="562946">
              <a:off x="6214038" y="4537578"/>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6_1_1_1">
    <p:spTree>
      <p:nvGrpSpPr>
        <p:cNvPr id="625" name="Shape 625"/>
        <p:cNvGrpSpPr/>
        <p:nvPr/>
      </p:nvGrpSpPr>
      <p:grpSpPr>
        <a:xfrm>
          <a:off x="0" y="0"/>
          <a:ext cx="0" cy="0"/>
          <a:chOff x="0" y="0"/>
          <a:chExt cx="0" cy="0"/>
        </a:xfrm>
      </p:grpSpPr>
      <p:sp>
        <p:nvSpPr>
          <p:cNvPr id="626" name="Google Shape;626;p36"/>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627" name="Google Shape;627;p36"/>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8" name="Google Shape;628;p36"/>
          <p:cNvGrpSpPr/>
          <p:nvPr/>
        </p:nvGrpSpPr>
        <p:grpSpPr>
          <a:xfrm>
            <a:off x="-713543" y="3860078"/>
            <a:ext cx="4905986" cy="2438430"/>
            <a:chOff x="-671193" y="3833653"/>
            <a:chExt cx="4905986" cy="2438430"/>
          </a:xfrm>
        </p:grpSpPr>
        <p:sp>
          <p:nvSpPr>
            <p:cNvPr id="629" name="Google Shape;629;p36"/>
            <p:cNvSpPr/>
            <p:nvPr/>
          </p:nvSpPr>
          <p:spPr>
            <a:xfrm flipH="1">
              <a:off x="-628815" y="38336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36"/>
            <p:cNvSpPr/>
            <p:nvPr/>
          </p:nvSpPr>
          <p:spPr>
            <a:xfrm flipH="1" rot="861508">
              <a:off x="-635491" y="4789730"/>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31" name="Google Shape;631;p36"/>
          <p:cNvGrpSpPr/>
          <p:nvPr/>
        </p:nvGrpSpPr>
        <p:grpSpPr>
          <a:xfrm>
            <a:off x="3818328" y="-1276691"/>
            <a:ext cx="6555251" cy="6741120"/>
            <a:chOff x="3818328" y="-1276691"/>
            <a:chExt cx="6555251" cy="6741120"/>
          </a:xfrm>
        </p:grpSpPr>
        <p:sp>
          <p:nvSpPr>
            <p:cNvPr id="632" name="Google Shape;632;p36"/>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36"/>
            <p:cNvSpPr/>
            <p:nvPr/>
          </p:nvSpPr>
          <p:spPr>
            <a:xfrm flipH="1" rot="5400000">
              <a:off x="3911145" y="4513101"/>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36"/>
            <p:cNvSpPr/>
            <p:nvPr/>
          </p:nvSpPr>
          <p:spPr>
            <a:xfrm flipH="1">
              <a:off x="8620019" y="321453"/>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35" name="Google Shape;635;p36"/>
          <p:cNvGrpSpPr/>
          <p:nvPr/>
        </p:nvGrpSpPr>
        <p:grpSpPr>
          <a:xfrm>
            <a:off x="-1244524" y="-939034"/>
            <a:ext cx="8476644" cy="2094241"/>
            <a:chOff x="-1018024" y="-614234"/>
            <a:chExt cx="8476644" cy="2094241"/>
          </a:xfrm>
        </p:grpSpPr>
        <p:sp>
          <p:nvSpPr>
            <p:cNvPr id="636" name="Google Shape;636;p36"/>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36"/>
            <p:cNvSpPr/>
            <p:nvPr/>
          </p:nvSpPr>
          <p:spPr>
            <a:xfrm flipH="1" rot="7546301">
              <a:off x="6831865" y="750958"/>
              <a:ext cx="433585" cy="698182"/>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36"/>
            <p:cNvSpPr/>
            <p:nvPr/>
          </p:nvSpPr>
          <p:spPr>
            <a:xfrm flipH="1" rot="6729072">
              <a:off x="6591800" y="527663"/>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39" name="Google Shape;639;p36"/>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6_1_1_1_1">
    <p:spTree>
      <p:nvGrpSpPr>
        <p:cNvPr id="640" name="Shape 640"/>
        <p:cNvGrpSpPr/>
        <p:nvPr/>
      </p:nvGrpSpPr>
      <p:grpSpPr>
        <a:xfrm>
          <a:off x="0" y="0"/>
          <a:ext cx="0" cy="0"/>
          <a:chOff x="0" y="0"/>
          <a:chExt cx="0" cy="0"/>
        </a:xfrm>
      </p:grpSpPr>
      <p:sp>
        <p:nvSpPr>
          <p:cNvPr id="641" name="Google Shape;641;p37"/>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642" name="Google Shape;642;p37"/>
          <p:cNvSpPr/>
          <p:nvPr/>
        </p:nvSpPr>
        <p:spPr>
          <a:xfrm rot="-2993461">
            <a:off x="3932812" y="-734757"/>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3" name="Google Shape;643;p37"/>
          <p:cNvGrpSpPr/>
          <p:nvPr/>
        </p:nvGrpSpPr>
        <p:grpSpPr>
          <a:xfrm flipH="1">
            <a:off x="5509812" y="4273078"/>
            <a:ext cx="4905986" cy="2067805"/>
            <a:chOff x="-628818" y="3974853"/>
            <a:chExt cx="4905986" cy="2067805"/>
          </a:xfrm>
        </p:grpSpPr>
        <p:sp>
          <p:nvSpPr>
            <p:cNvPr id="644" name="Google Shape;644;p37"/>
            <p:cNvSpPr/>
            <p:nvPr/>
          </p:nvSpPr>
          <p:spPr>
            <a:xfrm flipH="1">
              <a:off x="248235" y="397485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37"/>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46" name="Google Shape;646;p37"/>
          <p:cNvGrpSpPr/>
          <p:nvPr/>
        </p:nvGrpSpPr>
        <p:grpSpPr>
          <a:xfrm flipH="1">
            <a:off x="-738716" y="-109247"/>
            <a:ext cx="1055003" cy="4607980"/>
            <a:chOff x="8810669" y="-109247"/>
            <a:chExt cx="1055003" cy="4607980"/>
          </a:xfrm>
        </p:grpSpPr>
        <p:sp>
          <p:nvSpPr>
            <p:cNvPr id="647" name="Google Shape;647;p37"/>
            <p:cNvSpPr/>
            <p:nvPr/>
          </p:nvSpPr>
          <p:spPr>
            <a:xfrm flipH="1">
              <a:off x="8810670" y="3454589"/>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37"/>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49" name="Google Shape;649;p37"/>
          <p:cNvGrpSpPr/>
          <p:nvPr/>
        </p:nvGrpSpPr>
        <p:grpSpPr>
          <a:xfrm flipH="1">
            <a:off x="6407662" y="-1317673"/>
            <a:ext cx="3737317" cy="2966443"/>
            <a:chOff x="-1018024" y="-1317673"/>
            <a:chExt cx="3737317" cy="2966443"/>
          </a:xfrm>
        </p:grpSpPr>
        <p:sp>
          <p:nvSpPr>
            <p:cNvPr id="650" name="Google Shape;650;p37"/>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37"/>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52" name="Google Shape;652;p37"/>
          <p:cNvGrpSpPr/>
          <p:nvPr/>
        </p:nvGrpSpPr>
        <p:grpSpPr>
          <a:xfrm flipH="1">
            <a:off x="-131446" y="4273069"/>
            <a:ext cx="5718895" cy="1834888"/>
            <a:chOff x="3532456" y="4174219"/>
            <a:chExt cx="5718895" cy="1834888"/>
          </a:xfrm>
        </p:grpSpPr>
        <p:sp>
          <p:nvSpPr>
            <p:cNvPr id="653" name="Google Shape;653;p37"/>
            <p:cNvSpPr/>
            <p:nvPr/>
          </p:nvSpPr>
          <p:spPr>
            <a:xfrm flipH="1">
              <a:off x="3532456" y="4698369"/>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37"/>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_3_1_1_1_1_2">
    <p:spTree>
      <p:nvGrpSpPr>
        <p:cNvPr id="655" name="Shape 655"/>
        <p:cNvGrpSpPr/>
        <p:nvPr/>
      </p:nvGrpSpPr>
      <p:grpSpPr>
        <a:xfrm>
          <a:off x="0" y="0"/>
          <a:ext cx="0" cy="0"/>
          <a:chOff x="0" y="0"/>
          <a:chExt cx="0" cy="0"/>
        </a:xfrm>
      </p:grpSpPr>
      <p:sp>
        <p:nvSpPr>
          <p:cNvPr id="656" name="Google Shape;656;p38"/>
          <p:cNvSpPr txBox="1"/>
          <p:nvPr>
            <p:ph type="title"/>
          </p:nvPr>
        </p:nvSpPr>
        <p:spPr>
          <a:xfrm>
            <a:off x="944150" y="538250"/>
            <a:ext cx="2688000" cy="7497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7500">
                <a:latin typeface="Bebas Neue"/>
                <a:ea typeface="Bebas Neue"/>
                <a:cs typeface="Bebas Neue"/>
                <a:sym typeface="Bebas Neue"/>
              </a:defRPr>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657" name="Google Shape;657;p38"/>
          <p:cNvSpPr txBox="1"/>
          <p:nvPr>
            <p:ph idx="1" type="subTitle"/>
          </p:nvPr>
        </p:nvSpPr>
        <p:spPr>
          <a:xfrm>
            <a:off x="944200" y="1399800"/>
            <a:ext cx="2688000" cy="1056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58" name="Google Shape;658;p38"/>
          <p:cNvGrpSpPr/>
          <p:nvPr/>
        </p:nvGrpSpPr>
        <p:grpSpPr>
          <a:xfrm>
            <a:off x="-1180362" y="947777"/>
            <a:ext cx="2618335" cy="4823956"/>
            <a:chOff x="-1180362" y="947777"/>
            <a:chExt cx="2618335" cy="4823956"/>
          </a:xfrm>
        </p:grpSpPr>
        <p:sp>
          <p:nvSpPr>
            <p:cNvPr id="659" name="Google Shape;659;p38"/>
            <p:cNvSpPr/>
            <p:nvPr/>
          </p:nvSpPr>
          <p:spPr>
            <a:xfrm flipH="1">
              <a:off x="-599243" y="1041535"/>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38"/>
            <p:cNvSpPr/>
            <p:nvPr/>
          </p:nvSpPr>
          <p:spPr>
            <a:xfrm flipH="1" rot="4100037">
              <a:off x="-2288383" y="2911323"/>
              <a:ext cx="4834379" cy="896864"/>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61" name="Google Shape;661;p38"/>
          <p:cNvGrpSpPr/>
          <p:nvPr/>
        </p:nvGrpSpPr>
        <p:grpSpPr>
          <a:xfrm>
            <a:off x="3927432" y="-367060"/>
            <a:ext cx="5946294" cy="3965905"/>
            <a:chOff x="3927432" y="-367060"/>
            <a:chExt cx="5946294" cy="3965905"/>
          </a:xfrm>
        </p:grpSpPr>
        <p:sp>
          <p:nvSpPr>
            <p:cNvPr id="662" name="Google Shape;662;p38"/>
            <p:cNvSpPr/>
            <p:nvPr/>
          </p:nvSpPr>
          <p:spPr>
            <a:xfrm flipH="1">
              <a:off x="6983151" y="-367060"/>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38"/>
            <p:cNvSpPr/>
            <p:nvPr/>
          </p:nvSpPr>
          <p:spPr>
            <a:xfrm flipH="1">
              <a:off x="3927432" y="-236429"/>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64" name="Google Shape;664;p38"/>
            <p:cNvSpPr/>
            <p:nvPr/>
          </p:nvSpPr>
          <p:spPr>
            <a:xfrm flipH="1">
              <a:off x="8653767"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65" name="Google Shape;665;p38"/>
          <p:cNvGrpSpPr/>
          <p:nvPr/>
        </p:nvGrpSpPr>
        <p:grpSpPr>
          <a:xfrm>
            <a:off x="6200070" y="3062912"/>
            <a:ext cx="3430314" cy="2346703"/>
            <a:chOff x="6200070" y="3062912"/>
            <a:chExt cx="3430314" cy="2346703"/>
          </a:xfrm>
        </p:grpSpPr>
        <p:sp>
          <p:nvSpPr>
            <p:cNvPr id="666" name="Google Shape;666;p38"/>
            <p:cNvSpPr/>
            <p:nvPr/>
          </p:nvSpPr>
          <p:spPr>
            <a:xfrm flipH="1" rot="-5025009">
              <a:off x="7786393" y="3248539"/>
              <a:ext cx="1849691" cy="1646711"/>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38"/>
            <p:cNvSpPr/>
            <p:nvPr/>
          </p:nvSpPr>
          <p:spPr>
            <a:xfrm flipH="1">
              <a:off x="6200070" y="417636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668" name="Google Shape;668;p38"/>
          <p:cNvSpPr txBox="1"/>
          <p:nvPr/>
        </p:nvSpPr>
        <p:spPr>
          <a:xfrm>
            <a:off x="948600" y="3633288"/>
            <a:ext cx="3772800" cy="6156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b="1" lang="en" sz="1200">
                <a:solidFill>
                  <a:schemeClr val="accent4"/>
                </a:solidFill>
                <a:latin typeface="Be Vietnam"/>
                <a:ea typeface="Be Vietnam"/>
                <a:cs typeface="Be Vietnam"/>
                <a:sym typeface="Be Vietnam"/>
              </a:rPr>
              <a:t>CREDITS</a:t>
            </a:r>
            <a:r>
              <a:rPr lang="en" sz="1200">
                <a:solidFill>
                  <a:schemeClr val="lt1"/>
                </a:solidFill>
                <a:latin typeface="Be Vietnam"/>
                <a:ea typeface="Be Vietnam"/>
                <a:cs typeface="Be Vietnam"/>
                <a:sym typeface="Be Vietnam"/>
              </a:rPr>
              <a:t>: This presentation template was created by </a:t>
            </a:r>
            <a:r>
              <a:rPr b="1" lang="en" sz="1200">
                <a:solidFill>
                  <a:schemeClr val="accent4"/>
                </a:solidFill>
                <a:uFill>
                  <a:noFill/>
                </a:uFill>
                <a:latin typeface="Be Vietnam"/>
                <a:ea typeface="Be Vietnam"/>
                <a:cs typeface="Be Vietnam"/>
                <a:sym typeface="Be Vietnam"/>
                <a:hlinkClick r:id="rId2">
                  <a:extLst>
                    <a:ext uri="{A12FA001-AC4F-418D-AE19-62706E023703}">
                      <ahyp:hlinkClr val="tx"/>
                    </a:ext>
                  </a:extLst>
                </a:hlinkClick>
              </a:rPr>
              <a:t>Slidesgo</a:t>
            </a:r>
            <a:r>
              <a:rPr lang="en" sz="1200">
                <a:solidFill>
                  <a:schemeClr val="lt1"/>
                </a:solidFill>
                <a:latin typeface="Be Vietnam"/>
                <a:ea typeface="Be Vietnam"/>
                <a:cs typeface="Be Vietnam"/>
                <a:sym typeface="Be Vietnam"/>
              </a:rPr>
              <a:t>, including icons by </a:t>
            </a:r>
            <a:r>
              <a:rPr b="1" lang="en" sz="1200">
                <a:solidFill>
                  <a:schemeClr val="accent4"/>
                </a:solidFill>
                <a:uFill>
                  <a:noFill/>
                </a:uFill>
                <a:latin typeface="Be Vietnam"/>
                <a:ea typeface="Be Vietnam"/>
                <a:cs typeface="Be Vietnam"/>
                <a:sym typeface="Be Vietnam"/>
                <a:hlinkClick r:id="rId3">
                  <a:extLst>
                    <a:ext uri="{A12FA001-AC4F-418D-AE19-62706E023703}">
                      <ahyp:hlinkClr val="tx"/>
                    </a:ext>
                  </a:extLst>
                </a:hlinkClick>
              </a:rPr>
              <a:t>Flaticon</a:t>
            </a:r>
            <a:r>
              <a:rPr lang="en" sz="1200">
                <a:solidFill>
                  <a:schemeClr val="lt1"/>
                </a:solidFill>
                <a:latin typeface="Be Vietnam"/>
                <a:ea typeface="Be Vietnam"/>
                <a:cs typeface="Be Vietnam"/>
                <a:sym typeface="Be Vietnam"/>
              </a:rPr>
              <a:t> and infographics &amp; images by </a:t>
            </a:r>
            <a:r>
              <a:rPr b="1" lang="en" sz="1200">
                <a:solidFill>
                  <a:schemeClr val="accent4"/>
                </a:solidFill>
                <a:uFill>
                  <a:noFill/>
                </a:uFill>
                <a:latin typeface="Be Vietnam"/>
                <a:ea typeface="Be Vietnam"/>
                <a:cs typeface="Be Vietnam"/>
                <a:sym typeface="Be Vietnam"/>
                <a:hlinkClick r:id="rId4">
                  <a:extLst>
                    <a:ext uri="{A12FA001-AC4F-418D-AE19-62706E023703}">
                      <ahyp:hlinkClr val="tx"/>
                    </a:ext>
                  </a:extLst>
                </a:hlinkClick>
              </a:rPr>
              <a:t>Freepik</a:t>
            </a:r>
            <a:endParaRPr b="1" sz="1200">
              <a:solidFill>
                <a:schemeClr val="accent4"/>
              </a:solidFill>
              <a:latin typeface="Be Vietnam"/>
              <a:ea typeface="Be Vietnam"/>
              <a:cs typeface="Be Vietnam"/>
              <a:sym typeface="Be Vietnam"/>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_3_1_1_1_1_2_1">
    <p:spTree>
      <p:nvGrpSpPr>
        <p:cNvPr id="669" name="Shape 669"/>
        <p:cNvGrpSpPr/>
        <p:nvPr/>
      </p:nvGrpSpPr>
      <p:grpSpPr>
        <a:xfrm>
          <a:off x="0" y="0"/>
          <a:ext cx="0" cy="0"/>
          <a:chOff x="0" y="0"/>
          <a:chExt cx="0" cy="0"/>
        </a:xfrm>
      </p:grpSpPr>
      <p:sp>
        <p:nvSpPr>
          <p:cNvPr id="670" name="Google Shape;670;p39"/>
          <p:cNvSpPr/>
          <p:nvPr/>
        </p:nvSpPr>
        <p:spPr>
          <a:xfrm flipH="1" rot="-9163686">
            <a:off x="-452696" y="3817513"/>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71" name="Google Shape;671;p39"/>
          <p:cNvGrpSpPr/>
          <p:nvPr/>
        </p:nvGrpSpPr>
        <p:grpSpPr>
          <a:xfrm>
            <a:off x="6173687" y="3800210"/>
            <a:ext cx="4023943" cy="2135761"/>
            <a:chOff x="6173687" y="3800210"/>
            <a:chExt cx="4023943" cy="2135761"/>
          </a:xfrm>
        </p:grpSpPr>
        <p:sp>
          <p:nvSpPr>
            <p:cNvPr id="672" name="Google Shape;672;p39"/>
            <p:cNvSpPr/>
            <p:nvPr/>
          </p:nvSpPr>
          <p:spPr>
            <a:xfrm flipH="1" rot="10800000">
              <a:off x="6980511" y="38692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39"/>
            <p:cNvSpPr/>
            <p:nvPr/>
          </p:nvSpPr>
          <p:spPr>
            <a:xfrm flipH="1" rot="9507538">
              <a:off x="6192486" y="4460197"/>
              <a:ext cx="3750204" cy="815787"/>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74" name="Google Shape;674;p39"/>
          <p:cNvGrpSpPr/>
          <p:nvPr/>
        </p:nvGrpSpPr>
        <p:grpSpPr>
          <a:xfrm>
            <a:off x="-834723" y="-653426"/>
            <a:ext cx="2792589" cy="4361516"/>
            <a:chOff x="-834723" y="-653426"/>
            <a:chExt cx="2792589" cy="4361516"/>
          </a:xfrm>
        </p:grpSpPr>
        <p:sp>
          <p:nvSpPr>
            <p:cNvPr id="675" name="Google Shape;675;p39"/>
            <p:cNvSpPr/>
            <p:nvPr/>
          </p:nvSpPr>
          <p:spPr>
            <a:xfrm flipH="1" rot="-4861177">
              <a:off x="-883720" y="-226061"/>
              <a:ext cx="2890582" cy="2370437"/>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39"/>
            <p:cNvSpPr/>
            <p:nvPr/>
          </p:nvSpPr>
          <p:spPr>
            <a:xfrm flipH="1" rot="10800000">
              <a:off x="-606940" y="-2"/>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77" name="Google Shape;677;p39"/>
          <p:cNvGrpSpPr/>
          <p:nvPr/>
        </p:nvGrpSpPr>
        <p:grpSpPr>
          <a:xfrm>
            <a:off x="4520147" y="-285125"/>
            <a:ext cx="4892825" cy="1759424"/>
            <a:chOff x="4520147" y="-285125"/>
            <a:chExt cx="4892825" cy="1759424"/>
          </a:xfrm>
        </p:grpSpPr>
        <p:sp>
          <p:nvSpPr>
            <p:cNvPr id="678" name="Google Shape;678;p39"/>
            <p:cNvSpPr/>
            <p:nvPr/>
          </p:nvSpPr>
          <p:spPr>
            <a:xfrm flipH="1" rot="10800000">
              <a:off x="7563262" y="-285125"/>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9"/>
            <p:cNvSpPr/>
            <p:nvPr/>
          </p:nvSpPr>
          <p:spPr>
            <a:xfrm flipH="1" rot="10800000">
              <a:off x="4520147" y="-2478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0" name="Google Shape;680;p39"/>
            <p:cNvSpPr/>
            <p:nvPr/>
          </p:nvSpPr>
          <p:spPr>
            <a:xfrm flipH="1" rot="10800000">
              <a:off x="8304091" y="954921"/>
              <a:ext cx="569946" cy="519379"/>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_3_1_1_1_1_2_1_1">
    <p:spTree>
      <p:nvGrpSpPr>
        <p:cNvPr id="681" name="Shape 681"/>
        <p:cNvGrpSpPr/>
        <p:nvPr/>
      </p:nvGrpSpPr>
      <p:grpSpPr>
        <a:xfrm>
          <a:off x="0" y="0"/>
          <a:ext cx="0" cy="0"/>
          <a:chOff x="0" y="0"/>
          <a:chExt cx="0" cy="0"/>
        </a:xfrm>
      </p:grpSpPr>
      <p:sp>
        <p:nvSpPr>
          <p:cNvPr id="682" name="Google Shape;682;p40"/>
          <p:cNvSpPr/>
          <p:nvPr/>
        </p:nvSpPr>
        <p:spPr>
          <a:xfrm flipH="1">
            <a:off x="-321443" y="1522410"/>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3" name="Google Shape;683;p40"/>
          <p:cNvGrpSpPr/>
          <p:nvPr/>
        </p:nvGrpSpPr>
        <p:grpSpPr>
          <a:xfrm>
            <a:off x="-599257" y="3781891"/>
            <a:ext cx="4915683" cy="2211486"/>
            <a:chOff x="-599257" y="3781891"/>
            <a:chExt cx="4915683" cy="2211486"/>
          </a:xfrm>
        </p:grpSpPr>
        <p:sp>
          <p:nvSpPr>
            <p:cNvPr id="684" name="Google Shape;684;p40"/>
            <p:cNvSpPr/>
            <p:nvPr/>
          </p:nvSpPr>
          <p:spPr>
            <a:xfrm flipH="1">
              <a:off x="-321442" y="3781891"/>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40"/>
            <p:cNvSpPr/>
            <p:nvPr/>
          </p:nvSpPr>
          <p:spPr>
            <a:xfrm flipH="1" rot="556173">
              <a:off x="-558589" y="4713018"/>
              <a:ext cx="4834347" cy="89685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86" name="Google Shape;686;p40"/>
          <p:cNvGrpSpPr/>
          <p:nvPr/>
        </p:nvGrpSpPr>
        <p:grpSpPr>
          <a:xfrm>
            <a:off x="3927432" y="-367060"/>
            <a:ext cx="5946294" cy="3965905"/>
            <a:chOff x="3927432" y="-367060"/>
            <a:chExt cx="5946294" cy="3965905"/>
          </a:xfrm>
        </p:grpSpPr>
        <p:sp>
          <p:nvSpPr>
            <p:cNvPr id="687" name="Google Shape;687;p40"/>
            <p:cNvSpPr/>
            <p:nvPr/>
          </p:nvSpPr>
          <p:spPr>
            <a:xfrm flipH="1">
              <a:off x="6983151" y="-367060"/>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40"/>
            <p:cNvSpPr/>
            <p:nvPr/>
          </p:nvSpPr>
          <p:spPr>
            <a:xfrm flipH="1">
              <a:off x="3927432" y="-236429"/>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89" name="Google Shape;689;p40"/>
            <p:cNvSpPr/>
            <p:nvPr/>
          </p:nvSpPr>
          <p:spPr>
            <a:xfrm flipH="1">
              <a:off x="8653767"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690" name="Google Shape;690;p40"/>
          <p:cNvSpPr/>
          <p:nvPr/>
        </p:nvSpPr>
        <p:spPr>
          <a:xfrm flipH="1">
            <a:off x="6200070" y="417636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7" name="Shape 67"/>
        <p:cNvGrpSpPr/>
        <p:nvPr/>
      </p:nvGrpSpPr>
      <p:grpSpPr>
        <a:xfrm>
          <a:off x="0" y="0"/>
          <a:ext cx="0" cy="0"/>
          <a:chOff x="0" y="0"/>
          <a:chExt cx="0" cy="0"/>
        </a:xfrm>
      </p:grpSpPr>
      <p:sp>
        <p:nvSpPr>
          <p:cNvPr id="68" name="Google Shape;68;p5"/>
          <p:cNvSpPr txBox="1"/>
          <p:nvPr>
            <p:ph type="title"/>
          </p:nvPr>
        </p:nvSpPr>
        <p:spPr>
          <a:xfrm>
            <a:off x="1620181" y="2687179"/>
            <a:ext cx="2681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lgn="ctr">
              <a:spcBef>
                <a:spcPts val="0"/>
              </a:spcBef>
              <a:spcAft>
                <a:spcPts val="0"/>
              </a:spcAft>
              <a:buSzPts val="4050"/>
              <a:buNone/>
              <a:defRPr/>
            </a:lvl2pPr>
            <a:lvl3pPr lvl="2" rtl="0" algn="ctr">
              <a:spcBef>
                <a:spcPts val="0"/>
              </a:spcBef>
              <a:spcAft>
                <a:spcPts val="0"/>
              </a:spcAft>
              <a:buSzPts val="4050"/>
              <a:buNone/>
              <a:defRPr/>
            </a:lvl3pPr>
            <a:lvl4pPr lvl="3" rtl="0" algn="ctr">
              <a:spcBef>
                <a:spcPts val="0"/>
              </a:spcBef>
              <a:spcAft>
                <a:spcPts val="0"/>
              </a:spcAft>
              <a:buSzPts val="4050"/>
              <a:buNone/>
              <a:defRPr/>
            </a:lvl4pPr>
            <a:lvl5pPr lvl="4" rtl="0" algn="ctr">
              <a:spcBef>
                <a:spcPts val="0"/>
              </a:spcBef>
              <a:spcAft>
                <a:spcPts val="0"/>
              </a:spcAft>
              <a:buSzPts val="4050"/>
              <a:buNone/>
              <a:defRPr/>
            </a:lvl5pPr>
            <a:lvl6pPr lvl="5" rtl="0" algn="ctr">
              <a:spcBef>
                <a:spcPts val="0"/>
              </a:spcBef>
              <a:spcAft>
                <a:spcPts val="0"/>
              </a:spcAft>
              <a:buSzPts val="4050"/>
              <a:buNone/>
              <a:defRPr/>
            </a:lvl6pPr>
            <a:lvl7pPr lvl="6" rtl="0" algn="ctr">
              <a:spcBef>
                <a:spcPts val="0"/>
              </a:spcBef>
              <a:spcAft>
                <a:spcPts val="0"/>
              </a:spcAft>
              <a:buSzPts val="4050"/>
              <a:buNone/>
              <a:defRPr/>
            </a:lvl7pPr>
            <a:lvl8pPr lvl="7" rtl="0" algn="ctr">
              <a:spcBef>
                <a:spcPts val="0"/>
              </a:spcBef>
              <a:spcAft>
                <a:spcPts val="0"/>
              </a:spcAft>
              <a:buSzPts val="4050"/>
              <a:buNone/>
              <a:defRPr/>
            </a:lvl8pPr>
            <a:lvl9pPr lvl="8" rtl="0" algn="ctr">
              <a:spcBef>
                <a:spcPts val="0"/>
              </a:spcBef>
              <a:spcAft>
                <a:spcPts val="0"/>
              </a:spcAft>
              <a:buSzPts val="4050"/>
              <a:buNone/>
              <a:defRPr/>
            </a:lvl9pPr>
          </a:lstStyle>
          <a:p/>
        </p:txBody>
      </p:sp>
      <p:sp>
        <p:nvSpPr>
          <p:cNvPr id="69" name="Google Shape;69;p5"/>
          <p:cNvSpPr txBox="1"/>
          <p:nvPr>
            <p:ph idx="1" type="subTitle"/>
          </p:nvPr>
        </p:nvSpPr>
        <p:spPr>
          <a:xfrm>
            <a:off x="1620181" y="3067404"/>
            <a:ext cx="2681400" cy="110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0" name="Google Shape;70;p5"/>
          <p:cNvSpPr txBox="1"/>
          <p:nvPr>
            <p:ph idx="2" type="title"/>
          </p:nvPr>
        </p:nvSpPr>
        <p:spPr>
          <a:xfrm>
            <a:off x="4842419" y="2687179"/>
            <a:ext cx="2681400" cy="3483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050"/>
              <a:buNone/>
              <a:defRPr sz="3150">
                <a:solidFill>
                  <a:schemeClr val="accent3"/>
                </a:solidFill>
                <a:latin typeface="Bebas Neue"/>
                <a:ea typeface="Bebas Neue"/>
                <a:cs typeface="Bebas Neue"/>
                <a:sym typeface="Bebas Neue"/>
              </a:defRPr>
            </a:lvl1pPr>
            <a:lvl2pPr lvl="1" rtl="0" algn="ctr">
              <a:spcBef>
                <a:spcPts val="0"/>
              </a:spcBef>
              <a:spcAft>
                <a:spcPts val="0"/>
              </a:spcAft>
              <a:buSzPts val="4050"/>
              <a:buNone/>
              <a:defRPr/>
            </a:lvl2pPr>
            <a:lvl3pPr lvl="2" rtl="0" algn="ctr">
              <a:spcBef>
                <a:spcPts val="0"/>
              </a:spcBef>
              <a:spcAft>
                <a:spcPts val="0"/>
              </a:spcAft>
              <a:buSzPts val="4050"/>
              <a:buNone/>
              <a:defRPr/>
            </a:lvl3pPr>
            <a:lvl4pPr lvl="3" rtl="0" algn="ctr">
              <a:spcBef>
                <a:spcPts val="0"/>
              </a:spcBef>
              <a:spcAft>
                <a:spcPts val="0"/>
              </a:spcAft>
              <a:buSzPts val="4050"/>
              <a:buNone/>
              <a:defRPr/>
            </a:lvl4pPr>
            <a:lvl5pPr lvl="4" rtl="0" algn="ctr">
              <a:spcBef>
                <a:spcPts val="0"/>
              </a:spcBef>
              <a:spcAft>
                <a:spcPts val="0"/>
              </a:spcAft>
              <a:buSzPts val="4050"/>
              <a:buNone/>
              <a:defRPr/>
            </a:lvl5pPr>
            <a:lvl6pPr lvl="5" rtl="0" algn="ctr">
              <a:spcBef>
                <a:spcPts val="0"/>
              </a:spcBef>
              <a:spcAft>
                <a:spcPts val="0"/>
              </a:spcAft>
              <a:buSzPts val="4050"/>
              <a:buNone/>
              <a:defRPr/>
            </a:lvl6pPr>
            <a:lvl7pPr lvl="6" rtl="0" algn="ctr">
              <a:spcBef>
                <a:spcPts val="0"/>
              </a:spcBef>
              <a:spcAft>
                <a:spcPts val="0"/>
              </a:spcAft>
              <a:buSzPts val="4050"/>
              <a:buNone/>
              <a:defRPr/>
            </a:lvl7pPr>
            <a:lvl8pPr lvl="7" rtl="0" algn="ctr">
              <a:spcBef>
                <a:spcPts val="0"/>
              </a:spcBef>
              <a:spcAft>
                <a:spcPts val="0"/>
              </a:spcAft>
              <a:buSzPts val="4050"/>
              <a:buNone/>
              <a:defRPr/>
            </a:lvl8pPr>
            <a:lvl9pPr lvl="8" rtl="0" algn="ctr">
              <a:spcBef>
                <a:spcPts val="0"/>
              </a:spcBef>
              <a:spcAft>
                <a:spcPts val="0"/>
              </a:spcAft>
              <a:buSzPts val="4050"/>
              <a:buNone/>
              <a:defRPr/>
            </a:lvl9pPr>
          </a:lstStyle>
          <a:p/>
        </p:txBody>
      </p:sp>
      <p:sp>
        <p:nvSpPr>
          <p:cNvPr id="71" name="Google Shape;71;p5"/>
          <p:cNvSpPr txBox="1"/>
          <p:nvPr>
            <p:ph idx="3" type="subTitle"/>
          </p:nvPr>
        </p:nvSpPr>
        <p:spPr>
          <a:xfrm>
            <a:off x="4842419" y="3067404"/>
            <a:ext cx="2681400" cy="110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2" name="Google Shape;72;p5"/>
          <p:cNvSpPr/>
          <p:nvPr/>
        </p:nvSpPr>
        <p:spPr>
          <a:xfrm flipH="1">
            <a:off x="-321443" y="1522410"/>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 name="Google Shape;73;p5"/>
          <p:cNvGrpSpPr/>
          <p:nvPr/>
        </p:nvGrpSpPr>
        <p:grpSpPr>
          <a:xfrm>
            <a:off x="-599257" y="3727703"/>
            <a:ext cx="4915683" cy="2265674"/>
            <a:chOff x="-599257" y="3727703"/>
            <a:chExt cx="4915683" cy="2265674"/>
          </a:xfrm>
        </p:grpSpPr>
        <p:sp>
          <p:nvSpPr>
            <p:cNvPr id="74" name="Google Shape;74;p5"/>
            <p:cNvSpPr/>
            <p:nvPr/>
          </p:nvSpPr>
          <p:spPr>
            <a:xfrm flipH="1">
              <a:off x="-229542" y="3727703"/>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5"/>
            <p:cNvSpPr/>
            <p:nvPr/>
          </p:nvSpPr>
          <p:spPr>
            <a:xfrm flipH="1" rot="556173">
              <a:off x="-558589" y="4713018"/>
              <a:ext cx="4834347" cy="896858"/>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76" name="Google Shape;76;p5"/>
          <p:cNvGrpSpPr/>
          <p:nvPr/>
        </p:nvGrpSpPr>
        <p:grpSpPr>
          <a:xfrm>
            <a:off x="3927432" y="-367060"/>
            <a:ext cx="5946294" cy="3965905"/>
            <a:chOff x="3927432" y="-367060"/>
            <a:chExt cx="5946294" cy="3965905"/>
          </a:xfrm>
        </p:grpSpPr>
        <p:sp>
          <p:nvSpPr>
            <p:cNvPr id="77" name="Google Shape;77;p5"/>
            <p:cNvSpPr/>
            <p:nvPr/>
          </p:nvSpPr>
          <p:spPr>
            <a:xfrm flipH="1">
              <a:off x="6983151" y="-367060"/>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5"/>
            <p:cNvSpPr/>
            <p:nvPr/>
          </p:nvSpPr>
          <p:spPr>
            <a:xfrm flipH="1">
              <a:off x="3927432" y="-236429"/>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9" name="Google Shape;79;p5"/>
            <p:cNvSpPr/>
            <p:nvPr/>
          </p:nvSpPr>
          <p:spPr>
            <a:xfrm flipH="1">
              <a:off x="8653767"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80" name="Google Shape;80;p5"/>
          <p:cNvSpPr/>
          <p:nvPr/>
        </p:nvSpPr>
        <p:spPr>
          <a:xfrm flipH="1">
            <a:off x="6200070" y="4176369"/>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1" name="Google Shape;81;p5"/>
          <p:cNvSpPr txBox="1"/>
          <p:nvPr>
            <p:ph idx="4"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_3_1_1_1_1_2_1_1_1">
    <p:spTree>
      <p:nvGrpSpPr>
        <p:cNvPr id="691" name="Shape 691"/>
        <p:cNvGrpSpPr/>
        <p:nvPr/>
      </p:nvGrpSpPr>
      <p:grpSpPr>
        <a:xfrm>
          <a:off x="0" y="0"/>
          <a:ext cx="0" cy="0"/>
          <a:chOff x="0" y="0"/>
          <a:chExt cx="0" cy="0"/>
        </a:xfrm>
      </p:grpSpPr>
      <p:grpSp>
        <p:nvGrpSpPr>
          <p:cNvPr id="692" name="Google Shape;692;p41"/>
          <p:cNvGrpSpPr/>
          <p:nvPr/>
        </p:nvGrpSpPr>
        <p:grpSpPr>
          <a:xfrm>
            <a:off x="4386290" y="4428752"/>
            <a:ext cx="5178299" cy="2370431"/>
            <a:chOff x="4386290" y="4428752"/>
            <a:chExt cx="5178299" cy="2370431"/>
          </a:xfrm>
        </p:grpSpPr>
        <p:sp>
          <p:nvSpPr>
            <p:cNvPr id="693" name="Google Shape;693;p41"/>
            <p:cNvSpPr/>
            <p:nvPr/>
          </p:nvSpPr>
          <p:spPr>
            <a:xfrm>
              <a:off x="4386290" y="4428752"/>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41"/>
            <p:cNvSpPr/>
            <p:nvPr/>
          </p:nvSpPr>
          <p:spPr>
            <a:xfrm>
              <a:off x="4730172" y="4474030"/>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695" name="Google Shape;695;p41"/>
          <p:cNvGrpSpPr/>
          <p:nvPr/>
        </p:nvGrpSpPr>
        <p:grpSpPr>
          <a:xfrm>
            <a:off x="-1559305" y="-922875"/>
            <a:ext cx="3138195" cy="4768182"/>
            <a:chOff x="-1559305" y="-922875"/>
            <a:chExt cx="3138195" cy="4768182"/>
          </a:xfrm>
        </p:grpSpPr>
        <p:sp>
          <p:nvSpPr>
            <p:cNvPr id="696" name="Google Shape;696;p41"/>
            <p:cNvSpPr/>
            <p:nvPr/>
          </p:nvSpPr>
          <p:spPr>
            <a:xfrm rot="8100000">
              <a:off x="-1553880" y="-9144"/>
              <a:ext cx="3127345" cy="1310734"/>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41"/>
            <p:cNvSpPr/>
            <p:nvPr/>
          </p:nvSpPr>
          <p:spPr>
            <a:xfrm>
              <a:off x="-603161" y="137215"/>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698" name="Google Shape;698;p41"/>
            <p:cNvSpPr/>
            <p:nvPr/>
          </p:nvSpPr>
          <p:spPr>
            <a:xfrm>
              <a:off x="495891" y="809955"/>
              <a:ext cx="439311" cy="56647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9" name="Google Shape;699;p41"/>
          <p:cNvGrpSpPr/>
          <p:nvPr/>
        </p:nvGrpSpPr>
        <p:grpSpPr>
          <a:xfrm>
            <a:off x="2859252" y="-884318"/>
            <a:ext cx="2469791" cy="2432049"/>
            <a:chOff x="2859252" y="-884318"/>
            <a:chExt cx="2469791" cy="2432049"/>
          </a:xfrm>
        </p:grpSpPr>
        <p:sp>
          <p:nvSpPr>
            <p:cNvPr id="700" name="Google Shape;700;p41"/>
            <p:cNvSpPr/>
            <p:nvPr/>
          </p:nvSpPr>
          <p:spPr>
            <a:xfrm rot="-8553297">
              <a:off x="3169283" y="-491667"/>
              <a:ext cx="1849730" cy="1646746"/>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41"/>
            <p:cNvSpPr/>
            <p:nvPr/>
          </p:nvSpPr>
          <p:spPr>
            <a:xfrm>
              <a:off x="4371151" y="623917"/>
              <a:ext cx="408790" cy="289276"/>
            </a:xfrm>
            <a:custGeom>
              <a:rect b="b" l="l" r="r" t="t"/>
              <a:pathLst>
                <a:path extrusionOk="0" h="4502" w="6362">
                  <a:moveTo>
                    <a:pt x="3362" y="0"/>
                  </a:moveTo>
                  <a:cubicBezTo>
                    <a:pt x="2559" y="0"/>
                    <a:pt x="1868" y="395"/>
                    <a:pt x="1279" y="915"/>
                  </a:cubicBezTo>
                  <a:cubicBezTo>
                    <a:pt x="447" y="1629"/>
                    <a:pt x="1" y="2818"/>
                    <a:pt x="714" y="3784"/>
                  </a:cubicBezTo>
                  <a:cubicBezTo>
                    <a:pt x="1119" y="4314"/>
                    <a:pt x="1670" y="4502"/>
                    <a:pt x="2249" y="4502"/>
                  </a:cubicBezTo>
                  <a:cubicBezTo>
                    <a:pt x="2628" y="4502"/>
                    <a:pt x="3019" y="4421"/>
                    <a:pt x="3389" y="4304"/>
                  </a:cubicBezTo>
                  <a:cubicBezTo>
                    <a:pt x="4162" y="4051"/>
                    <a:pt x="5306" y="3665"/>
                    <a:pt x="5752" y="2922"/>
                  </a:cubicBezTo>
                  <a:cubicBezTo>
                    <a:pt x="6362" y="1881"/>
                    <a:pt x="5737" y="529"/>
                    <a:pt x="4608" y="187"/>
                  </a:cubicBezTo>
                  <a:cubicBezTo>
                    <a:pt x="4444" y="143"/>
                    <a:pt x="4281" y="113"/>
                    <a:pt x="4103" y="113"/>
                  </a:cubicBezTo>
                  <a:cubicBezTo>
                    <a:pt x="3924" y="53"/>
                    <a:pt x="3746" y="9"/>
                    <a:pt x="3568" y="9"/>
                  </a:cubicBezTo>
                  <a:cubicBezTo>
                    <a:pt x="3498" y="3"/>
                    <a:pt x="3430" y="0"/>
                    <a:pt x="336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41"/>
            <p:cNvSpPr/>
            <p:nvPr/>
          </p:nvSpPr>
          <p:spPr>
            <a:xfrm>
              <a:off x="3925823" y="137229"/>
              <a:ext cx="534098" cy="486698"/>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3" name="Google Shape;703;p41"/>
          <p:cNvGrpSpPr/>
          <p:nvPr/>
        </p:nvGrpSpPr>
        <p:grpSpPr>
          <a:xfrm>
            <a:off x="6891757" y="-1296664"/>
            <a:ext cx="3299023" cy="2964890"/>
            <a:chOff x="6891757" y="-1296664"/>
            <a:chExt cx="3299023" cy="2964890"/>
          </a:xfrm>
        </p:grpSpPr>
        <p:sp>
          <p:nvSpPr>
            <p:cNvPr id="704" name="Google Shape;704;p41"/>
            <p:cNvSpPr/>
            <p:nvPr/>
          </p:nvSpPr>
          <p:spPr>
            <a:xfrm>
              <a:off x="6973661" y="-618271"/>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41"/>
            <p:cNvSpPr/>
            <p:nvPr/>
          </p:nvSpPr>
          <p:spPr>
            <a:xfrm rot="-1525708">
              <a:off x="7262156" y="-927499"/>
              <a:ext cx="2221869" cy="2226560"/>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06" name="Google Shape;706;p41"/>
            <p:cNvSpPr/>
            <p:nvPr/>
          </p:nvSpPr>
          <p:spPr>
            <a:xfrm>
              <a:off x="8173135" y="888546"/>
              <a:ext cx="149971" cy="116559"/>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7" name="Google Shape;707;p41"/>
          <p:cNvGrpSpPr/>
          <p:nvPr/>
        </p:nvGrpSpPr>
        <p:grpSpPr>
          <a:xfrm>
            <a:off x="-264202" y="3756794"/>
            <a:ext cx="3098762" cy="2036096"/>
            <a:chOff x="-264202" y="3756794"/>
            <a:chExt cx="3098762" cy="2036096"/>
          </a:xfrm>
        </p:grpSpPr>
        <p:sp>
          <p:nvSpPr>
            <p:cNvPr id="708" name="Google Shape;708;p41"/>
            <p:cNvSpPr/>
            <p:nvPr/>
          </p:nvSpPr>
          <p:spPr>
            <a:xfrm>
              <a:off x="94804" y="3756794"/>
              <a:ext cx="300906" cy="28619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41"/>
            <p:cNvSpPr/>
            <p:nvPr/>
          </p:nvSpPr>
          <p:spPr>
            <a:xfrm>
              <a:off x="-264202" y="4559644"/>
              <a:ext cx="3098762" cy="1233246"/>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1_3_1_1_1_1_2_1_1_1_1">
    <p:spTree>
      <p:nvGrpSpPr>
        <p:cNvPr id="710" name="Shape 710"/>
        <p:cNvGrpSpPr/>
        <p:nvPr/>
      </p:nvGrpSpPr>
      <p:grpSpPr>
        <a:xfrm>
          <a:off x="0" y="0"/>
          <a:ext cx="0" cy="0"/>
          <a:chOff x="0" y="0"/>
          <a:chExt cx="0" cy="0"/>
        </a:xfrm>
      </p:grpSpPr>
      <p:sp>
        <p:nvSpPr>
          <p:cNvPr id="711" name="Google Shape;711;p42"/>
          <p:cNvSpPr/>
          <p:nvPr/>
        </p:nvSpPr>
        <p:spPr>
          <a:xfrm rot="-1167218">
            <a:off x="8872248" y="2305311"/>
            <a:ext cx="975981" cy="1148765"/>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2" name="Google Shape;712;p42"/>
          <p:cNvGrpSpPr/>
          <p:nvPr/>
        </p:nvGrpSpPr>
        <p:grpSpPr>
          <a:xfrm>
            <a:off x="-1015338" y="-508062"/>
            <a:ext cx="4834418" cy="1646727"/>
            <a:chOff x="-1015338" y="-508062"/>
            <a:chExt cx="4834418" cy="1646727"/>
          </a:xfrm>
        </p:grpSpPr>
        <p:sp>
          <p:nvSpPr>
            <p:cNvPr id="713" name="Google Shape;713;p42"/>
            <p:cNvSpPr/>
            <p:nvPr/>
          </p:nvSpPr>
          <p:spPr>
            <a:xfrm rot="10800000">
              <a:off x="-685970" y="-50806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42"/>
            <p:cNvSpPr/>
            <p:nvPr/>
          </p:nvSpPr>
          <p:spPr>
            <a:xfrm rot="10800000">
              <a:off x="-1015338" y="-5080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715" name="Google Shape;715;p42"/>
          <p:cNvGrpSpPr/>
          <p:nvPr/>
        </p:nvGrpSpPr>
        <p:grpSpPr>
          <a:xfrm>
            <a:off x="6555797" y="-1346214"/>
            <a:ext cx="3874246" cy="4016927"/>
            <a:chOff x="6555797" y="-1346214"/>
            <a:chExt cx="3874246" cy="4016927"/>
          </a:xfrm>
        </p:grpSpPr>
        <p:sp>
          <p:nvSpPr>
            <p:cNvPr id="716" name="Google Shape;716;p42"/>
            <p:cNvSpPr/>
            <p:nvPr/>
          </p:nvSpPr>
          <p:spPr>
            <a:xfrm rot="2931512">
              <a:off x="6953968" y="-663219"/>
              <a:ext cx="2890597" cy="2370449"/>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42"/>
            <p:cNvSpPr/>
            <p:nvPr/>
          </p:nvSpPr>
          <p:spPr>
            <a:xfrm rot="7747267">
              <a:off x="8131310" y="-762413"/>
              <a:ext cx="1055004" cy="3708097"/>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718" name="Google Shape;718;p42"/>
          <p:cNvGrpSpPr/>
          <p:nvPr/>
        </p:nvGrpSpPr>
        <p:grpSpPr>
          <a:xfrm>
            <a:off x="-1015354" y="3526393"/>
            <a:ext cx="4198349" cy="2986027"/>
            <a:chOff x="-1015354" y="3526393"/>
            <a:chExt cx="4198349" cy="2986027"/>
          </a:xfrm>
        </p:grpSpPr>
        <p:sp>
          <p:nvSpPr>
            <p:cNvPr id="719" name="Google Shape;719;p42"/>
            <p:cNvSpPr/>
            <p:nvPr/>
          </p:nvSpPr>
          <p:spPr>
            <a:xfrm rot="10800000">
              <a:off x="-1015354" y="39347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42"/>
            <p:cNvSpPr/>
            <p:nvPr/>
          </p:nvSpPr>
          <p:spPr>
            <a:xfrm rot="9203166">
              <a:off x="17642" y="3906113"/>
              <a:ext cx="2221897" cy="2226588"/>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721" name="Google Shape;721;p42"/>
            <p:cNvSpPr/>
            <p:nvPr/>
          </p:nvSpPr>
          <p:spPr>
            <a:xfrm rot="3073184">
              <a:off x="2340498" y="4322018"/>
              <a:ext cx="439309" cy="566470"/>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42"/>
            <p:cNvSpPr/>
            <p:nvPr/>
          </p:nvSpPr>
          <p:spPr>
            <a:xfrm rot="3888353">
              <a:off x="2972799" y="4389430"/>
              <a:ext cx="180557" cy="180107"/>
            </a:xfrm>
            <a:custGeom>
              <a:rect b="b" l="l" r="r" t="t"/>
              <a:pathLst>
                <a:path extrusionOk="0" h="2803" w="2810">
                  <a:moveTo>
                    <a:pt x="1405" y="1"/>
                  </a:moveTo>
                  <a:cubicBezTo>
                    <a:pt x="1049" y="1"/>
                    <a:pt x="692" y="138"/>
                    <a:pt x="417" y="413"/>
                  </a:cubicBezTo>
                  <a:cubicBezTo>
                    <a:pt x="164" y="681"/>
                    <a:pt x="16" y="1038"/>
                    <a:pt x="1" y="1409"/>
                  </a:cubicBezTo>
                  <a:cubicBezTo>
                    <a:pt x="1" y="1781"/>
                    <a:pt x="150" y="2137"/>
                    <a:pt x="417" y="2390"/>
                  </a:cubicBezTo>
                  <a:cubicBezTo>
                    <a:pt x="692" y="2665"/>
                    <a:pt x="1049" y="2802"/>
                    <a:pt x="1405" y="2802"/>
                  </a:cubicBezTo>
                  <a:cubicBezTo>
                    <a:pt x="1762" y="2802"/>
                    <a:pt x="2119" y="2665"/>
                    <a:pt x="2394" y="2390"/>
                  </a:cubicBezTo>
                  <a:cubicBezTo>
                    <a:pt x="2527" y="2271"/>
                    <a:pt x="2631" y="2122"/>
                    <a:pt x="2691" y="1944"/>
                  </a:cubicBezTo>
                  <a:cubicBezTo>
                    <a:pt x="2765" y="1781"/>
                    <a:pt x="2810" y="1587"/>
                    <a:pt x="2810" y="1409"/>
                  </a:cubicBezTo>
                  <a:cubicBezTo>
                    <a:pt x="2810" y="1038"/>
                    <a:pt x="2661" y="681"/>
                    <a:pt x="2394" y="413"/>
                  </a:cubicBezTo>
                  <a:cubicBezTo>
                    <a:pt x="2119" y="138"/>
                    <a:pt x="1762" y="1"/>
                    <a:pt x="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3" name="Google Shape;723;p42"/>
          <p:cNvSpPr/>
          <p:nvPr/>
        </p:nvSpPr>
        <p:spPr>
          <a:xfrm rot="10800000">
            <a:off x="5164548" y="-353354"/>
            <a:ext cx="1082231" cy="986199"/>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2" name="Shape 82"/>
        <p:cNvGrpSpPr/>
        <p:nvPr/>
      </p:nvGrpSpPr>
      <p:grpSpPr>
        <a:xfrm>
          <a:off x="0" y="0"/>
          <a:ext cx="0" cy="0"/>
          <a:chOff x="0" y="0"/>
          <a:chExt cx="0" cy="0"/>
        </a:xfrm>
      </p:grpSpPr>
      <p:sp>
        <p:nvSpPr>
          <p:cNvPr id="83" name="Google Shape;83;p6"/>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84" name="Google Shape;84;p6"/>
          <p:cNvSpPr/>
          <p:nvPr/>
        </p:nvSpPr>
        <p:spPr>
          <a:xfrm rot="10800000">
            <a:off x="-676591" y="1446912"/>
            <a:ext cx="975969" cy="1148751"/>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6"/>
          <p:cNvGrpSpPr/>
          <p:nvPr/>
        </p:nvGrpSpPr>
        <p:grpSpPr>
          <a:xfrm>
            <a:off x="-1479396" y="2954537"/>
            <a:ext cx="3362441" cy="3104194"/>
            <a:chOff x="-1479396" y="2954537"/>
            <a:chExt cx="3362441" cy="3104194"/>
          </a:xfrm>
        </p:grpSpPr>
        <p:sp>
          <p:nvSpPr>
            <p:cNvPr id="86" name="Google Shape;86;p6"/>
            <p:cNvSpPr/>
            <p:nvPr/>
          </p:nvSpPr>
          <p:spPr>
            <a:xfrm rot="10800000">
              <a:off x="-1334074" y="4061043"/>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6"/>
            <p:cNvSpPr/>
            <p:nvPr/>
          </p:nvSpPr>
          <p:spPr>
            <a:xfrm rot="-9561440">
              <a:off x="-1158244" y="3274711"/>
              <a:ext cx="2221886" cy="2226577"/>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88" name="Google Shape;88;p6"/>
          <p:cNvSpPr/>
          <p:nvPr/>
        </p:nvSpPr>
        <p:spPr>
          <a:xfrm rot="10800000">
            <a:off x="-596940" y="-56003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 name="Google Shape;89;p6"/>
          <p:cNvGrpSpPr/>
          <p:nvPr/>
        </p:nvGrpSpPr>
        <p:grpSpPr>
          <a:xfrm>
            <a:off x="7592566" y="1804753"/>
            <a:ext cx="2890575" cy="4429217"/>
            <a:chOff x="7592566" y="1804753"/>
            <a:chExt cx="2890575" cy="4429217"/>
          </a:xfrm>
        </p:grpSpPr>
        <p:sp>
          <p:nvSpPr>
            <p:cNvPr id="90" name="Google Shape;90;p6"/>
            <p:cNvSpPr/>
            <p:nvPr/>
          </p:nvSpPr>
          <p:spPr>
            <a:xfrm rot="10800000">
              <a:off x="7592566" y="3863539"/>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6"/>
            <p:cNvSpPr/>
            <p:nvPr/>
          </p:nvSpPr>
          <p:spPr>
            <a:xfrm rot="10800000">
              <a:off x="8673244" y="1804753"/>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92" name="Google Shape;92;p6"/>
          <p:cNvGrpSpPr/>
          <p:nvPr/>
        </p:nvGrpSpPr>
        <p:grpSpPr>
          <a:xfrm>
            <a:off x="4533756" y="-787284"/>
            <a:ext cx="4911720" cy="1988731"/>
            <a:chOff x="4533756" y="-787284"/>
            <a:chExt cx="4911720" cy="1988731"/>
          </a:xfrm>
        </p:grpSpPr>
        <p:sp>
          <p:nvSpPr>
            <p:cNvPr id="93" name="Google Shape;93;p6"/>
            <p:cNvSpPr/>
            <p:nvPr/>
          </p:nvSpPr>
          <p:spPr>
            <a:xfrm rot="10800000">
              <a:off x="8815171" y="434854"/>
              <a:ext cx="630305" cy="76659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flipH="1">
              <a:off x="4533756" y="-7872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6"/>
            <p:cNvSpPr/>
            <p:nvPr/>
          </p:nvSpPr>
          <p:spPr>
            <a:xfrm rot="10351463">
              <a:off x="6078496" y="-416323"/>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6" name="Shape 96"/>
        <p:cNvGrpSpPr/>
        <p:nvPr/>
      </p:nvGrpSpPr>
      <p:grpSpPr>
        <a:xfrm>
          <a:off x="0" y="0"/>
          <a:ext cx="0" cy="0"/>
          <a:chOff x="0" y="0"/>
          <a:chExt cx="0" cy="0"/>
        </a:xfrm>
      </p:grpSpPr>
      <p:sp>
        <p:nvSpPr>
          <p:cNvPr id="97" name="Google Shape;97;p7"/>
          <p:cNvSpPr txBox="1"/>
          <p:nvPr>
            <p:ph idx="1" type="body"/>
          </p:nvPr>
        </p:nvSpPr>
        <p:spPr>
          <a:xfrm>
            <a:off x="715550" y="1569900"/>
            <a:ext cx="3983700" cy="2180400"/>
          </a:xfrm>
          <a:prstGeom prst="rect">
            <a:avLst/>
          </a:prstGeom>
        </p:spPr>
        <p:txBody>
          <a:bodyPr anchorCtr="0" anchor="t" bIns="91425" lIns="91425" spcFirstLastPara="1" rIns="91425" wrap="square" tIns="91425">
            <a:noAutofit/>
          </a:bodyPr>
          <a:lstStyle>
            <a:lvl1pPr indent="-292100" lvl="0" marL="457200" rtl="0">
              <a:lnSpc>
                <a:spcPct val="100000"/>
              </a:lnSpc>
              <a:spcBef>
                <a:spcPts val="0"/>
              </a:spcBef>
              <a:spcAft>
                <a:spcPts val="0"/>
              </a:spcAft>
              <a:buClr>
                <a:schemeClr val="dk2"/>
              </a:buClr>
              <a:buSzPts val="1000"/>
              <a:buFont typeface="Anaheim"/>
              <a:buChar char="●"/>
              <a:defRPr sz="1400"/>
            </a:lvl1pPr>
            <a:lvl2pPr indent="-317500" lvl="1" marL="914400" rtl="0">
              <a:spcBef>
                <a:spcPts val="0"/>
              </a:spcBef>
              <a:spcAft>
                <a:spcPts val="0"/>
              </a:spcAft>
              <a:buSzPts val="1400"/>
              <a:buFont typeface="Anaheim"/>
              <a:buChar char="○"/>
              <a:defRPr sz="1200"/>
            </a:lvl2pPr>
            <a:lvl3pPr indent="-317500" lvl="2" marL="1371600" rtl="0">
              <a:spcBef>
                <a:spcPts val="0"/>
              </a:spcBef>
              <a:spcAft>
                <a:spcPts val="0"/>
              </a:spcAft>
              <a:buSzPts val="1400"/>
              <a:buFont typeface="Anaheim"/>
              <a:buChar char="■"/>
              <a:defRPr sz="1200"/>
            </a:lvl3pPr>
            <a:lvl4pPr indent="-317500" lvl="3" marL="1828800" rtl="0">
              <a:spcBef>
                <a:spcPts val="0"/>
              </a:spcBef>
              <a:spcAft>
                <a:spcPts val="0"/>
              </a:spcAft>
              <a:buSzPts val="1400"/>
              <a:buFont typeface="Anaheim"/>
              <a:buChar char="●"/>
              <a:defRPr sz="1200"/>
            </a:lvl4pPr>
            <a:lvl5pPr indent="-317500" lvl="4" marL="2286000" rtl="0">
              <a:spcBef>
                <a:spcPts val="0"/>
              </a:spcBef>
              <a:spcAft>
                <a:spcPts val="0"/>
              </a:spcAft>
              <a:buSzPts val="1400"/>
              <a:buFont typeface="Anaheim"/>
              <a:buChar char="○"/>
              <a:defRPr sz="1200"/>
            </a:lvl5pPr>
            <a:lvl6pPr indent="-317500" lvl="5" marL="2743200" rtl="0">
              <a:spcBef>
                <a:spcPts val="0"/>
              </a:spcBef>
              <a:spcAft>
                <a:spcPts val="0"/>
              </a:spcAft>
              <a:buSzPts val="1400"/>
              <a:buFont typeface="Anaheim"/>
              <a:buChar char="■"/>
              <a:defRPr sz="1200"/>
            </a:lvl6pPr>
            <a:lvl7pPr indent="-317500" lvl="6" marL="3200400" rtl="0">
              <a:spcBef>
                <a:spcPts val="0"/>
              </a:spcBef>
              <a:spcAft>
                <a:spcPts val="0"/>
              </a:spcAft>
              <a:buSzPts val="1400"/>
              <a:buFont typeface="Anaheim"/>
              <a:buChar char="●"/>
              <a:defRPr sz="1200"/>
            </a:lvl7pPr>
            <a:lvl8pPr indent="-317500" lvl="7" marL="3657600" rtl="0">
              <a:spcBef>
                <a:spcPts val="0"/>
              </a:spcBef>
              <a:spcAft>
                <a:spcPts val="0"/>
              </a:spcAft>
              <a:buSzPts val="1400"/>
              <a:buFont typeface="Anaheim"/>
              <a:buChar char="○"/>
              <a:defRPr sz="1200"/>
            </a:lvl8pPr>
            <a:lvl9pPr indent="-317500" lvl="8" marL="4114800" rtl="0">
              <a:spcBef>
                <a:spcPts val="0"/>
              </a:spcBef>
              <a:spcAft>
                <a:spcPts val="0"/>
              </a:spcAft>
              <a:buSzPts val="1400"/>
              <a:buFont typeface="Anaheim"/>
              <a:buChar char="■"/>
              <a:defRPr sz="1200"/>
            </a:lvl9pPr>
          </a:lstStyle>
          <a:p/>
        </p:txBody>
      </p:sp>
      <p:sp>
        <p:nvSpPr>
          <p:cNvPr id="98" name="Google Shape;98;p7"/>
          <p:cNvSpPr/>
          <p:nvPr/>
        </p:nvSpPr>
        <p:spPr>
          <a:xfrm rot="-1167218">
            <a:off x="8872248" y="2305311"/>
            <a:ext cx="975981" cy="1148765"/>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 name="Google Shape;99;p7"/>
          <p:cNvGrpSpPr/>
          <p:nvPr/>
        </p:nvGrpSpPr>
        <p:grpSpPr>
          <a:xfrm>
            <a:off x="-1015338" y="-508062"/>
            <a:ext cx="4834418" cy="1646727"/>
            <a:chOff x="-1015338" y="-508062"/>
            <a:chExt cx="4834418" cy="1646727"/>
          </a:xfrm>
        </p:grpSpPr>
        <p:sp>
          <p:nvSpPr>
            <p:cNvPr id="100" name="Google Shape;100;p7"/>
            <p:cNvSpPr/>
            <p:nvPr/>
          </p:nvSpPr>
          <p:spPr>
            <a:xfrm rot="10800000">
              <a:off x="-685970" y="-508062"/>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7"/>
            <p:cNvSpPr/>
            <p:nvPr/>
          </p:nvSpPr>
          <p:spPr>
            <a:xfrm rot="10800000">
              <a:off x="-1015338" y="-508059"/>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02" name="Google Shape;102;p7"/>
          <p:cNvGrpSpPr/>
          <p:nvPr/>
        </p:nvGrpSpPr>
        <p:grpSpPr>
          <a:xfrm>
            <a:off x="6555797" y="-1346214"/>
            <a:ext cx="3874246" cy="4016927"/>
            <a:chOff x="6555797" y="-1346214"/>
            <a:chExt cx="3874246" cy="4016927"/>
          </a:xfrm>
        </p:grpSpPr>
        <p:sp>
          <p:nvSpPr>
            <p:cNvPr id="103" name="Google Shape;103;p7"/>
            <p:cNvSpPr/>
            <p:nvPr/>
          </p:nvSpPr>
          <p:spPr>
            <a:xfrm rot="2931512">
              <a:off x="6953968" y="-663219"/>
              <a:ext cx="2890597" cy="2370449"/>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7"/>
            <p:cNvSpPr/>
            <p:nvPr/>
          </p:nvSpPr>
          <p:spPr>
            <a:xfrm rot="7747267">
              <a:off x="8131310" y="-762413"/>
              <a:ext cx="1055004" cy="3708097"/>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05" name="Google Shape;105;p7"/>
          <p:cNvGrpSpPr/>
          <p:nvPr/>
        </p:nvGrpSpPr>
        <p:grpSpPr>
          <a:xfrm>
            <a:off x="-1015354" y="3526393"/>
            <a:ext cx="4198349" cy="2986027"/>
            <a:chOff x="-1015354" y="3526393"/>
            <a:chExt cx="4198349" cy="2986027"/>
          </a:xfrm>
        </p:grpSpPr>
        <p:sp>
          <p:nvSpPr>
            <p:cNvPr id="106" name="Google Shape;106;p7"/>
            <p:cNvSpPr/>
            <p:nvPr/>
          </p:nvSpPr>
          <p:spPr>
            <a:xfrm rot="10800000">
              <a:off x="-1015354" y="393473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7"/>
            <p:cNvSpPr/>
            <p:nvPr/>
          </p:nvSpPr>
          <p:spPr>
            <a:xfrm rot="9203166">
              <a:off x="17642" y="3906113"/>
              <a:ext cx="2221897" cy="2226588"/>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08" name="Google Shape;108;p7"/>
            <p:cNvSpPr/>
            <p:nvPr/>
          </p:nvSpPr>
          <p:spPr>
            <a:xfrm rot="3073184">
              <a:off x="2340498" y="4322018"/>
              <a:ext cx="439309" cy="566470"/>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7"/>
            <p:cNvSpPr/>
            <p:nvPr/>
          </p:nvSpPr>
          <p:spPr>
            <a:xfrm rot="3888353">
              <a:off x="2972799" y="4389430"/>
              <a:ext cx="180557" cy="180107"/>
            </a:xfrm>
            <a:custGeom>
              <a:rect b="b" l="l" r="r" t="t"/>
              <a:pathLst>
                <a:path extrusionOk="0" h="2803" w="2810">
                  <a:moveTo>
                    <a:pt x="1405" y="1"/>
                  </a:moveTo>
                  <a:cubicBezTo>
                    <a:pt x="1049" y="1"/>
                    <a:pt x="692" y="138"/>
                    <a:pt x="417" y="413"/>
                  </a:cubicBezTo>
                  <a:cubicBezTo>
                    <a:pt x="164" y="681"/>
                    <a:pt x="16" y="1038"/>
                    <a:pt x="1" y="1409"/>
                  </a:cubicBezTo>
                  <a:cubicBezTo>
                    <a:pt x="1" y="1781"/>
                    <a:pt x="150" y="2137"/>
                    <a:pt x="417" y="2390"/>
                  </a:cubicBezTo>
                  <a:cubicBezTo>
                    <a:pt x="692" y="2665"/>
                    <a:pt x="1049" y="2802"/>
                    <a:pt x="1405" y="2802"/>
                  </a:cubicBezTo>
                  <a:cubicBezTo>
                    <a:pt x="1762" y="2802"/>
                    <a:pt x="2119" y="2665"/>
                    <a:pt x="2394" y="2390"/>
                  </a:cubicBezTo>
                  <a:cubicBezTo>
                    <a:pt x="2527" y="2271"/>
                    <a:pt x="2631" y="2122"/>
                    <a:pt x="2691" y="1944"/>
                  </a:cubicBezTo>
                  <a:cubicBezTo>
                    <a:pt x="2765" y="1781"/>
                    <a:pt x="2810" y="1587"/>
                    <a:pt x="2810" y="1409"/>
                  </a:cubicBezTo>
                  <a:cubicBezTo>
                    <a:pt x="2810" y="1038"/>
                    <a:pt x="2661" y="681"/>
                    <a:pt x="2394" y="413"/>
                  </a:cubicBezTo>
                  <a:cubicBezTo>
                    <a:pt x="2119" y="138"/>
                    <a:pt x="1762" y="1"/>
                    <a:pt x="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7"/>
          <p:cNvSpPr/>
          <p:nvPr/>
        </p:nvSpPr>
        <p:spPr>
          <a:xfrm rot="10800000">
            <a:off x="5164548" y="-353354"/>
            <a:ext cx="1082231" cy="986199"/>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lvl1pPr lvl="0" rtl="0">
              <a:spcBef>
                <a:spcPts val="0"/>
              </a:spcBef>
              <a:spcAft>
                <a:spcPts val="0"/>
              </a:spcAft>
              <a:buSzPts val="4050"/>
              <a:buNone/>
              <a:defRPr sz="4050"/>
            </a:lvl1pPr>
            <a:lvl2pPr lvl="1" rtl="0">
              <a:spcBef>
                <a:spcPts val="0"/>
              </a:spcBef>
              <a:spcAft>
                <a:spcPts val="0"/>
              </a:spcAft>
              <a:buSzPts val="4050"/>
              <a:buNone/>
              <a:defRPr/>
            </a:lvl2pPr>
            <a:lvl3pPr lvl="2" rtl="0">
              <a:spcBef>
                <a:spcPts val="0"/>
              </a:spcBef>
              <a:spcAft>
                <a:spcPts val="0"/>
              </a:spcAft>
              <a:buSzPts val="4050"/>
              <a:buNone/>
              <a:defRPr/>
            </a:lvl3pPr>
            <a:lvl4pPr lvl="3" rtl="0">
              <a:spcBef>
                <a:spcPts val="0"/>
              </a:spcBef>
              <a:spcAft>
                <a:spcPts val="0"/>
              </a:spcAft>
              <a:buSzPts val="4050"/>
              <a:buNone/>
              <a:defRPr/>
            </a:lvl4pPr>
            <a:lvl5pPr lvl="4" rtl="0">
              <a:spcBef>
                <a:spcPts val="0"/>
              </a:spcBef>
              <a:spcAft>
                <a:spcPts val="0"/>
              </a:spcAft>
              <a:buSzPts val="4050"/>
              <a:buNone/>
              <a:defRPr/>
            </a:lvl5pPr>
            <a:lvl6pPr lvl="5" rtl="0">
              <a:spcBef>
                <a:spcPts val="0"/>
              </a:spcBef>
              <a:spcAft>
                <a:spcPts val="0"/>
              </a:spcAft>
              <a:buSzPts val="4050"/>
              <a:buNone/>
              <a:defRPr/>
            </a:lvl6pPr>
            <a:lvl7pPr lvl="6" rtl="0">
              <a:spcBef>
                <a:spcPts val="0"/>
              </a:spcBef>
              <a:spcAft>
                <a:spcPts val="0"/>
              </a:spcAft>
              <a:buSzPts val="4050"/>
              <a:buNone/>
              <a:defRPr/>
            </a:lvl7pPr>
            <a:lvl8pPr lvl="7" rtl="0">
              <a:spcBef>
                <a:spcPts val="0"/>
              </a:spcBef>
              <a:spcAft>
                <a:spcPts val="0"/>
              </a:spcAft>
              <a:buSzPts val="4050"/>
              <a:buNone/>
              <a:defRPr/>
            </a:lvl8pPr>
            <a:lvl9pPr lvl="8" rtl="0">
              <a:spcBef>
                <a:spcPts val="0"/>
              </a:spcBef>
              <a:spcAft>
                <a:spcPts val="0"/>
              </a:spcAft>
              <a:buSzPts val="4050"/>
              <a:buNone/>
              <a:defRPr/>
            </a:lvl9pPr>
          </a:lstStyle>
          <a:p/>
        </p:txBody>
      </p:sp>
      <p:sp>
        <p:nvSpPr>
          <p:cNvPr id="112" name="Google Shape;112;p7"/>
          <p:cNvSpPr/>
          <p:nvPr/>
        </p:nvSpPr>
        <p:spPr>
          <a:xfrm rot="10800000">
            <a:off x="7082467" y="4471191"/>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3" name="Shape 113"/>
        <p:cNvGrpSpPr/>
        <p:nvPr/>
      </p:nvGrpSpPr>
      <p:grpSpPr>
        <a:xfrm>
          <a:off x="0" y="0"/>
          <a:ext cx="0" cy="0"/>
          <a:chOff x="0" y="0"/>
          <a:chExt cx="0" cy="0"/>
        </a:xfrm>
      </p:grpSpPr>
      <p:grpSp>
        <p:nvGrpSpPr>
          <p:cNvPr id="114" name="Google Shape;114;p8"/>
          <p:cNvGrpSpPr/>
          <p:nvPr/>
        </p:nvGrpSpPr>
        <p:grpSpPr>
          <a:xfrm>
            <a:off x="210836" y="3469034"/>
            <a:ext cx="4415411" cy="1872438"/>
            <a:chOff x="210836" y="3469034"/>
            <a:chExt cx="4415411" cy="1872438"/>
          </a:xfrm>
        </p:grpSpPr>
        <p:sp>
          <p:nvSpPr>
            <p:cNvPr id="115" name="Google Shape;115;p8"/>
            <p:cNvSpPr/>
            <p:nvPr/>
          </p:nvSpPr>
          <p:spPr>
            <a:xfrm flipH="1" rot="-9163686">
              <a:off x="419779" y="3628788"/>
              <a:ext cx="975968" cy="1148750"/>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flipH="1" rot="10800000">
              <a:off x="876068" y="4525691"/>
              <a:ext cx="3750179" cy="815781"/>
            </a:xfrm>
            <a:custGeom>
              <a:rect b="b" l="l" r="r" t="t"/>
              <a:pathLst>
                <a:path extrusionOk="0" h="12696" w="58364">
                  <a:moveTo>
                    <a:pt x="309" y="0"/>
                  </a:moveTo>
                  <a:cubicBezTo>
                    <a:pt x="149" y="0"/>
                    <a:pt x="0" y="164"/>
                    <a:pt x="93" y="349"/>
                  </a:cubicBezTo>
                  <a:cubicBezTo>
                    <a:pt x="3882" y="7140"/>
                    <a:pt x="11075" y="11405"/>
                    <a:pt x="18669" y="12431"/>
                  </a:cubicBezTo>
                  <a:cubicBezTo>
                    <a:pt x="20007" y="12610"/>
                    <a:pt x="21352" y="12696"/>
                    <a:pt x="22698" y="12696"/>
                  </a:cubicBezTo>
                  <a:cubicBezTo>
                    <a:pt x="25821" y="12696"/>
                    <a:pt x="28943" y="12232"/>
                    <a:pt x="31955" y="11391"/>
                  </a:cubicBezTo>
                  <a:cubicBezTo>
                    <a:pt x="36191" y="10217"/>
                    <a:pt x="40010" y="8225"/>
                    <a:pt x="43859" y="6145"/>
                  </a:cubicBezTo>
                  <a:cubicBezTo>
                    <a:pt x="47955" y="3921"/>
                    <a:pt x="52265" y="1710"/>
                    <a:pt x="57015" y="1710"/>
                  </a:cubicBezTo>
                  <a:cubicBezTo>
                    <a:pt x="57280" y="1710"/>
                    <a:pt x="57546" y="1717"/>
                    <a:pt x="57814" y="1731"/>
                  </a:cubicBezTo>
                  <a:cubicBezTo>
                    <a:pt x="57823" y="1731"/>
                    <a:pt x="57832" y="1732"/>
                    <a:pt x="57841" y="1732"/>
                  </a:cubicBezTo>
                  <a:cubicBezTo>
                    <a:pt x="58363" y="1732"/>
                    <a:pt x="58354" y="913"/>
                    <a:pt x="57814" y="869"/>
                  </a:cubicBezTo>
                  <a:cubicBezTo>
                    <a:pt x="57493" y="850"/>
                    <a:pt x="57174" y="841"/>
                    <a:pt x="56857" y="841"/>
                  </a:cubicBezTo>
                  <a:cubicBezTo>
                    <a:pt x="48802" y="841"/>
                    <a:pt x="42102" y="6668"/>
                    <a:pt x="34823" y="9384"/>
                  </a:cubicBezTo>
                  <a:cubicBezTo>
                    <a:pt x="30882" y="10857"/>
                    <a:pt x="26669" y="11694"/>
                    <a:pt x="22483" y="11694"/>
                  </a:cubicBezTo>
                  <a:cubicBezTo>
                    <a:pt x="18178" y="11694"/>
                    <a:pt x="13901" y="10809"/>
                    <a:pt x="9976" y="8820"/>
                  </a:cubicBezTo>
                  <a:cubicBezTo>
                    <a:pt x="6067" y="6828"/>
                    <a:pt x="2738" y="3871"/>
                    <a:pt x="509" y="111"/>
                  </a:cubicBezTo>
                  <a:cubicBezTo>
                    <a:pt x="454" y="33"/>
                    <a:pt x="380" y="0"/>
                    <a:pt x="3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17" name="Google Shape;117;p8"/>
          <p:cNvGrpSpPr/>
          <p:nvPr/>
        </p:nvGrpSpPr>
        <p:grpSpPr>
          <a:xfrm>
            <a:off x="4507397" y="-310456"/>
            <a:ext cx="4871238" cy="2024164"/>
            <a:chOff x="4507397" y="-310456"/>
            <a:chExt cx="4871238" cy="2024164"/>
          </a:xfrm>
        </p:grpSpPr>
        <p:sp>
          <p:nvSpPr>
            <p:cNvPr id="118" name="Google Shape;118;p8"/>
            <p:cNvSpPr/>
            <p:nvPr/>
          </p:nvSpPr>
          <p:spPr>
            <a:xfrm flipH="1" rot="10800000">
              <a:off x="7104965" y="-310456"/>
              <a:ext cx="2273669" cy="2024164"/>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flipH="1" rot="10800000">
              <a:off x="4507397" y="-133134"/>
              <a:ext cx="4834418" cy="896871"/>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20" name="Google Shape;120;p8"/>
          <p:cNvGrpSpPr/>
          <p:nvPr/>
        </p:nvGrpSpPr>
        <p:grpSpPr>
          <a:xfrm>
            <a:off x="-1111722" y="-700430"/>
            <a:ext cx="3515687" cy="5305682"/>
            <a:chOff x="-1107234" y="-754242"/>
            <a:chExt cx="3515687" cy="5305682"/>
          </a:xfrm>
        </p:grpSpPr>
        <p:grpSp>
          <p:nvGrpSpPr>
            <p:cNvPr id="121" name="Google Shape;121;p8"/>
            <p:cNvGrpSpPr/>
            <p:nvPr/>
          </p:nvGrpSpPr>
          <p:grpSpPr>
            <a:xfrm>
              <a:off x="-1107234" y="-754242"/>
              <a:ext cx="3515687" cy="5305682"/>
              <a:chOff x="-1107234" y="-754242"/>
              <a:chExt cx="3515687" cy="5305682"/>
            </a:xfrm>
          </p:grpSpPr>
          <p:sp>
            <p:nvSpPr>
              <p:cNvPr id="122" name="Google Shape;122;p8"/>
              <p:cNvSpPr/>
              <p:nvPr/>
            </p:nvSpPr>
            <p:spPr>
              <a:xfrm flipH="1" rot="-7246494">
                <a:off x="-794695" y="-91247"/>
                <a:ext cx="2890608" cy="2370458"/>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t>–</a:t>
                </a:r>
                <a:endParaRPr/>
              </a:p>
            </p:txBody>
          </p:sp>
          <p:sp>
            <p:nvSpPr>
              <p:cNvPr id="123" name="Google Shape;123;p8"/>
              <p:cNvSpPr/>
              <p:nvPr/>
            </p:nvSpPr>
            <p:spPr>
              <a:xfrm flipH="1" rot="10800000">
                <a:off x="-517715" y="843348"/>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
          <p:nvSpPr>
            <p:cNvPr id="124" name="Google Shape;124;p8"/>
            <p:cNvSpPr/>
            <p:nvPr/>
          </p:nvSpPr>
          <p:spPr>
            <a:xfrm flipH="1" rot="-10656309">
              <a:off x="1935457" y="194635"/>
              <a:ext cx="439319" cy="566482"/>
            </a:xfrm>
            <a:custGeom>
              <a:rect b="b" l="l" r="r" t="t"/>
              <a:pathLst>
                <a:path extrusionOk="0" h="8816" w="6837">
                  <a:moveTo>
                    <a:pt x="4079" y="1"/>
                  </a:moveTo>
                  <a:cubicBezTo>
                    <a:pt x="3494" y="1"/>
                    <a:pt x="2896" y="216"/>
                    <a:pt x="2483" y="596"/>
                  </a:cubicBezTo>
                  <a:cubicBezTo>
                    <a:pt x="462" y="2438"/>
                    <a:pt x="1" y="5336"/>
                    <a:pt x="1086" y="7788"/>
                  </a:cubicBezTo>
                  <a:cubicBezTo>
                    <a:pt x="1393" y="8499"/>
                    <a:pt x="2069" y="8816"/>
                    <a:pt x="2770" y="8816"/>
                  </a:cubicBezTo>
                  <a:cubicBezTo>
                    <a:pt x="3491" y="8816"/>
                    <a:pt x="4238" y="8480"/>
                    <a:pt x="4637" y="7892"/>
                  </a:cubicBezTo>
                  <a:cubicBezTo>
                    <a:pt x="4712" y="7833"/>
                    <a:pt x="4786" y="7759"/>
                    <a:pt x="4846" y="7699"/>
                  </a:cubicBezTo>
                  <a:cubicBezTo>
                    <a:pt x="6525" y="5767"/>
                    <a:pt x="6837" y="3330"/>
                    <a:pt x="5782" y="1012"/>
                  </a:cubicBezTo>
                  <a:cubicBezTo>
                    <a:pt x="5458" y="308"/>
                    <a:pt x="4778" y="1"/>
                    <a:pt x="407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8"/>
            <p:cNvSpPr/>
            <p:nvPr/>
          </p:nvSpPr>
          <p:spPr>
            <a:xfrm flipH="1" rot="10800000">
              <a:off x="2102841" y="843357"/>
              <a:ext cx="180557" cy="180107"/>
            </a:xfrm>
            <a:custGeom>
              <a:rect b="b" l="l" r="r" t="t"/>
              <a:pathLst>
                <a:path extrusionOk="0" h="2803" w="2810">
                  <a:moveTo>
                    <a:pt x="1405" y="1"/>
                  </a:moveTo>
                  <a:cubicBezTo>
                    <a:pt x="1049" y="1"/>
                    <a:pt x="692" y="138"/>
                    <a:pt x="417" y="413"/>
                  </a:cubicBezTo>
                  <a:cubicBezTo>
                    <a:pt x="164" y="681"/>
                    <a:pt x="16" y="1038"/>
                    <a:pt x="1" y="1409"/>
                  </a:cubicBezTo>
                  <a:cubicBezTo>
                    <a:pt x="1" y="1781"/>
                    <a:pt x="150" y="2137"/>
                    <a:pt x="417" y="2390"/>
                  </a:cubicBezTo>
                  <a:cubicBezTo>
                    <a:pt x="692" y="2665"/>
                    <a:pt x="1049" y="2802"/>
                    <a:pt x="1405" y="2802"/>
                  </a:cubicBezTo>
                  <a:cubicBezTo>
                    <a:pt x="1762" y="2802"/>
                    <a:pt x="2119" y="2665"/>
                    <a:pt x="2394" y="2390"/>
                  </a:cubicBezTo>
                  <a:cubicBezTo>
                    <a:pt x="2527" y="2271"/>
                    <a:pt x="2631" y="2122"/>
                    <a:pt x="2691" y="1944"/>
                  </a:cubicBezTo>
                  <a:cubicBezTo>
                    <a:pt x="2765" y="1781"/>
                    <a:pt x="2810" y="1587"/>
                    <a:pt x="2810" y="1409"/>
                  </a:cubicBezTo>
                  <a:cubicBezTo>
                    <a:pt x="2810" y="1038"/>
                    <a:pt x="2661" y="681"/>
                    <a:pt x="2394" y="413"/>
                  </a:cubicBezTo>
                  <a:cubicBezTo>
                    <a:pt x="2119" y="138"/>
                    <a:pt x="1762" y="1"/>
                    <a:pt x="1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 name="Google Shape;126;p8"/>
          <p:cNvGrpSpPr/>
          <p:nvPr/>
        </p:nvGrpSpPr>
        <p:grpSpPr>
          <a:xfrm>
            <a:off x="6406411" y="3207308"/>
            <a:ext cx="3493830" cy="2534368"/>
            <a:chOff x="6406411" y="3207308"/>
            <a:chExt cx="3493830" cy="2534368"/>
          </a:xfrm>
        </p:grpSpPr>
        <p:sp>
          <p:nvSpPr>
            <p:cNvPr id="127" name="Google Shape;127;p8"/>
            <p:cNvSpPr/>
            <p:nvPr/>
          </p:nvSpPr>
          <p:spPr>
            <a:xfrm flipH="1" rot="10800000">
              <a:off x="6406411" y="3743989"/>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8"/>
            <p:cNvSpPr/>
            <p:nvPr/>
          </p:nvSpPr>
          <p:spPr>
            <a:xfrm flipH="1" rot="10800000">
              <a:off x="7678368" y="3207308"/>
              <a:ext cx="2221874" cy="222656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29" name="Google Shape;129;p8"/>
            <p:cNvSpPr/>
            <p:nvPr/>
          </p:nvSpPr>
          <p:spPr>
            <a:xfrm flipH="1" rot="10800000">
              <a:off x="7018745" y="3869242"/>
              <a:ext cx="371522" cy="338560"/>
            </a:xfrm>
            <a:custGeom>
              <a:rect b="b" l="l" r="r" t="t"/>
              <a:pathLst>
                <a:path extrusionOk="0" h="5269" w="5782">
                  <a:moveTo>
                    <a:pt x="3293" y="0"/>
                  </a:moveTo>
                  <a:cubicBezTo>
                    <a:pt x="2930" y="0"/>
                    <a:pt x="2565" y="90"/>
                    <a:pt x="2230" y="272"/>
                  </a:cubicBezTo>
                  <a:cubicBezTo>
                    <a:pt x="1442" y="673"/>
                    <a:pt x="803" y="1312"/>
                    <a:pt x="372" y="2070"/>
                  </a:cubicBezTo>
                  <a:cubicBezTo>
                    <a:pt x="45" y="2635"/>
                    <a:pt x="0" y="3333"/>
                    <a:pt x="268" y="3927"/>
                  </a:cubicBezTo>
                  <a:cubicBezTo>
                    <a:pt x="506" y="4522"/>
                    <a:pt x="1011" y="4968"/>
                    <a:pt x="1620" y="5146"/>
                  </a:cubicBezTo>
                  <a:cubicBezTo>
                    <a:pt x="1883" y="5228"/>
                    <a:pt x="2151" y="5268"/>
                    <a:pt x="2415" y="5268"/>
                  </a:cubicBezTo>
                  <a:cubicBezTo>
                    <a:pt x="3155" y="5268"/>
                    <a:pt x="3870" y="4957"/>
                    <a:pt x="4385" y="4388"/>
                  </a:cubicBezTo>
                  <a:cubicBezTo>
                    <a:pt x="4459" y="4299"/>
                    <a:pt x="4533" y="4210"/>
                    <a:pt x="4593" y="4121"/>
                  </a:cubicBezTo>
                  <a:cubicBezTo>
                    <a:pt x="4875" y="3942"/>
                    <a:pt x="5113" y="3705"/>
                    <a:pt x="5276" y="3422"/>
                  </a:cubicBezTo>
                  <a:cubicBezTo>
                    <a:pt x="5781" y="2501"/>
                    <a:pt x="5603" y="1327"/>
                    <a:pt x="4830" y="613"/>
                  </a:cubicBezTo>
                  <a:cubicBezTo>
                    <a:pt x="4399" y="209"/>
                    <a:pt x="3848" y="0"/>
                    <a:pt x="32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0" name="Google Shape;130;p8"/>
          <p:cNvSpPr txBox="1"/>
          <p:nvPr>
            <p:ph type="title"/>
          </p:nvPr>
        </p:nvSpPr>
        <p:spPr>
          <a:xfrm>
            <a:off x="1313600" y="1315250"/>
            <a:ext cx="6516900" cy="2656200"/>
          </a:xfrm>
          <a:prstGeom prst="rect">
            <a:avLst/>
          </a:prstGeom>
        </p:spPr>
        <p:txBody>
          <a:bodyPr anchorCtr="0" anchor="ctr" bIns="91425" lIns="91425" spcFirstLastPara="1" rIns="91425" wrap="square" tIns="0">
            <a:noAutofit/>
          </a:bodyPr>
          <a:lstStyle>
            <a:lvl1pPr lvl="0" rtl="0" algn="ctr">
              <a:lnSpc>
                <a:spcPct val="80000"/>
              </a:lnSpc>
              <a:spcBef>
                <a:spcPts val="0"/>
              </a:spcBef>
              <a:spcAft>
                <a:spcPts val="0"/>
              </a:spcAft>
              <a:buSzPts val="4800"/>
              <a:buNone/>
              <a:defRPr sz="10550">
                <a:latin typeface="Bebas Neue"/>
                <a:ea typeface="Bebas Neue"/>
                <a:cs typeface="Bebas Neue"/>
                <a:sym typeface="Bebas Neue"/>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1" name="Shape 131"/>
        <p:cNvGrpSpPr/>
        <p:nvPr/>
      </p:nvGrpSpPr>
      <p:grpSpPr>
        <a:xfrm>
          <a:off x="0" y="0"/>
          <a:ext cx="0" cy="0"/>
          <a:chOff x="0" y="0"/>
          <a:chExt cx="0" cy="0"/>
        </a:xfrm>
      </p:grpSpPr>
      <p:sp>
        <p:nvSpPr>
          <p:cNvPr id="132" name="Google Shape;132;p9"/>
          <p:cNvSpPr txBox="1"/>
          <p:nvPr>
            <p:ph type="title"/>
          </p:nvPr>
        </p:nvSpPr>
        <p:spPr>
          <a:xfrm>
            <a:off x="846800" y="2094512"/>
            <a:ext cx="3800100" cy="474000"/>
          </a:xfrm>
          <a:prstGeom prst="rect">
            <a:avLst/>
          </a:prstGeom>
        </p:spPr>
        <p:txBody>
          <a:bodyPr anchorCtr="0" anchor="ctr" bIns="91425" lIns="91425" spcFirstLastPara="1" rIns="91425" wrap="square" tIns="0">
            <a:noAutofit/>
          </a:bodyPr>
          <a:lstStyle>
            <a:lvl1pPr lvl="0" rtl="0" algn="ctr">
              <a:spcBef>
                <a:spcPts val="0"/>
              </a:spcBef>
              <a:spcAft>
                <a:spcPts val="0"/>
              </a:spcAft>
              <a:buSzPts val="4200"/>
              <a:buNone/>
              <a:defRPr sz="4050">
                <a:latin typeface="Bebas Neue"/>
                <a:ea typeface="Bebas Neue"/>
                <a:cs typeface="Bebas Neue"/>
                <a:sym typeface="Bebas Neu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33" name="Google Shape;133;p9"/>
          <p:cNvSpPr txBox="1"/>
          <p:nvPr>
            <p:ph idx="1" type="subTitle"/>
          </p:nvPr>
        </p:nvSpPr>
        <p:spPr>
          <a:xfrm>
            <a:off x="846800" y="2647950"/>
            <a:ext cx="3800100" cy="56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34" name="Google Shape;134;p9"/>
          <p:cNvSpPr txBox="1"/>
          <p:nvPr>
            <p:ph idx="2" type="body"/>
          </p:nvPr>
        </p:nvSpPr>
        <p:spPr>
          <a:xfrm>
            <a:off x="4892800" y="1104750"/>
            <a:ext cx="3539400" cy="3033900"/>
          </a:xfrm>
          <a:prstGeom prst="rect">
            <a:avLst/>
          </a:prstGeom>
        </p:spPr>
        <p:txBody>
          <a:bodyPr anchorCtr="0" anchor="ctr" bIns="91425" lIns="91425" spcFirstLastPara="1" rIns="91425" wrap="square" tIns="91425">
            <a:noAutofit/>
          </a:bodyPr>
          <a:lstStyle>
            <a:lvl1pPr indent="-317500" lvl="0" marL="457200" rtl="0">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9"/>
          <p:cNvSpPr/>
          <p:nvPr/>
        </p:nvSpPr>
        <p:spPr>
          <a:xfrm flipH="1" rot="2993461">
            <a:off x="4084019" y="-593532"/>
            <a:ext cx="975949" cy="1148727"/>
          </a:xfrm>
          <a:custGeom>
            <a:rect b="b" l="l" r="r" t="t"/>
            <a:pathLst>
              <a:path extrusionOk="0" h="17878" w="15189">
                <a:moveTo>
                  <a:pt x="6051" y="0"/>
                </a:moveTo>
                <a:cubicBezTo>
                  <a:pt x="5638" y="0"/>
                  <a:pt x="5221" y="47"/>
                  <a:pt x="4800" y="148"/>
                </a:cubicBezTo>
                <a:cubicBezTo>
                  <a:pt x="2660" y="653"/>
                  <a:pt x="1085" y="2481"/>
                  <a:pt x="535" y="4547"/>
                </a:cubicBezTo>
                <a:cubicBezTo>
                  <a:pt x="0" y="6568"/>
                  <a:pt x="253" y="8842"/>
                  <a:pt x="713" y="10848"/>
                </a:cubicBezTo>
                <a:cubicBezTo>
                  <a:pt x="1144" y="12795"/>
                  <a:pt x="1962" y="14950"/>
                  <a:pt x="3522" y="16272"/>
                </a:cubicBezTo>
                <a:cubicBezTo>
                  <a:pt x="4734" y="17304"/>
                  <a:pt x="6163" y="17878"/>
                  <a:pt x="7632" y="17878"/>
                </a:cubicBezTo>
                <a:cubicBezTo>
                  <a:pt x="8469" y="17878"/>
                  <a:pt x="9320" y="17692"/>
                  <a:pt x="10150" y="17298"/>
                </a:cubicBezTo>
                <a:cubicBezTo>
                  <a:pt x="11191" y="16778"/>
                  <a:pt x="12067" y="15975"/>
                  <a:pt x="12677" y="14994"/>
                </a:cubicBezTo>
                <a:cubicBezTo>
                  <a:pt x="13895" y="14578"/>
                  <a:pt x="14609" y="13479"/>
                  <a:pt x="14772" y="12096"/>
                </a:cubicBezTo>
                <a:cubicBezTo>
                  <a:pt x="15188" y="8500"/>
                  <a:pt x="13702" y="4547"/>
                  <a:pt x="10983" y="2140"/>
                </a:cubicBezTo>
                <a:cubicBezTo>
                  <a:pt x="9612" y="926"/>
                  <a:pt x="7884" y="0"/>
                  <a:pt x="60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9"/>
          <p:cNvGrpSpPr/>
          <p:nvPr/>
        </p:nvGrpSpPr>
        <p:grpSpPr>
          <a:xfrm>
            <a:off x="-628818" y="3781891"/>
            <a:ext cx="4905986" cy="2260767"/>
            <a:chOff x="-628818" y="3781891"/>
            <a:chExt cx="4905986" cy="2260767"/>
          </a:xfrm>
        </p:grpSpPr>
        <p:sp>
          <p:nvSpPr>
            <p:cNvPr id="137" name="Google Shape;137;p9"/>
            <p:cNvSpPr/>
            <p:nvPr/>
          </p:nvSpPr>
          <p:spPr>
            <a:xfrm flipH="1">
              <a:off x="-209302" y="3781891"/>
              <a:ext cx="1849709" cy="1646727"/>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9"/>
            <p:cNvSpPr/>
            <p:nvPr/>
          </p:nvSpPr>
          <p:spPr>
            <a:xfrm flipH="1" rot="861508">
              <a:off x="-593116" y="4560305"/>
              <a:ext cx="4834583" cy="89690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39" name="Google Shape;139;p9"/>
          <p:cNvGrpSpPr/>
          <p:nvPr/>
        </p:nvGrpSpPr>
        <p:grpSpPr>
          <a:xfrm>
            <a:off x="6779821" y="-1276691"/>
            <a:ext cx="3593759" cy="5605949"/>
            <a:chOff x="6779821" y="-1276691"/>
            <a:chExt cx="3593759" cy="5605949"/>
          </a:xfrm>
        </p:grpSpPr>
        <p:sp>
          <p:nvSpPr>
            <p:cNvPr id="140" name="Google Shape;140;p9"/>
            <p:cNvSpPr/>
            <p:nvPr/>
          </p:nvSpPr>
          <p:spPr>
            <a:xfrm flipH="1" rot="-1402154">
              <a:off x="7131388" y="-800628"/>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9"/>
            <p:cNvSpPr/>
            <p:nvPr/>
          </p:nvSpPr>
          <p:spPr>
            <a:xfrm flipH="1">
              <a:off x="8477445" y="3285114"/>
              <a:ext cx="858511" cy="1044144"/>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9"/>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43" name="Google Shape;143;p9"/>
          <p:cNvGrpSpPr/>
          <p:nvPr/>
        </p:nvGrpSpPr>
        <p:grpSpPr>
          <a:xfrm>
            <a:off x="-1018024" y="-1317673"/>
            <a:ext cx="3737317" cy="3436471"/>
            <a:chOff x="-1018024" y="-1317673"/>
            <a:chExt cx="3737317" cy="3436471"/>
          </a:xfrm>
        </p:grpSpPr>
        <p:sp>
          <p:nvSpPr>
            <p:cNvPr id="144" name="Google Shape;144;p9"/>
            <p:cNvSpPr/>
            <p:nvPr/>
          </p:nvSpPr>
          <p:spPr>
            <a:xfrm flipH="1">
              <a:off x="-1018024" y="-614234"/>
              <a:ext cx="3217119" cy="1997688"/>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9"/>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46" name="Google Shape;146;p9"/>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9"/>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9"/>
          <p:cNvGrpSpPr/>
          <p:nvPr/>
        </p:nvGrpSpPr>
        <p:grpSpPr>
          <a:xfrm>
            <a:off x="3652481" y="4174219"/>
            <a:ext cx="5598870" cy="1721913"/>
            <a:chOff x="3652481" y="4174219"/>
            <a:chExt cx="5598870" cy="1721913"/>
          </a:xfrm>
        </p:grpSpPr>
        <p:sp>
          <p:nvSpPr>
            <p:cNvPr id="149" name="Google Shape;149;p9"/>
            <p:cNvSpPr/>
            <p:nvPr/>
          </p:nvSpPr>
          <p:spPr>
            <a:xfrm flipH="1">
              <a:off x="3652481" y="458539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9"/>
            <p:cNvSpPr/>
            <p:nvPr/>
          </p:nvSpPr>
          <p:spPr>
            <a:xfrm flipH="1" rot="562946">
              <a:off x="6072813" y="4418553"/>
              <a:ext cx="3098742" cy="123323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51" name="Shape 151"/>
        <p:cNvGrpSpPr/>
        <p:nvPr/>
      </p:nvGrpSpPr>
      <p:grpSpPr>
        <a:xfrm>
          <a:off x="0" y="0"/>
          <a:ext cx="0" cy="0"/>
          <a:chOff x="0" y="0"/>
          <a:chExt cx="0" cy="0"/>
        </a:xfrm>
      </p:grpSpPr>
      <p:sp>
        <p:nvSpPr>
          <p:cNvPr id="152" name="Google Shape;152;p10"/>
          <p:cNvSpPr txBox="1"/>
          <p:nvPr>
            <p:ph idx="1" type="body"/>
          </p:nvPr>
        </p:nvSpPr>
        <p:spPr>
          <a:xfrm>
            <a:off x="584250" y="3326037"/>
            <a:ext cx="3435300" cy="1201500"/>
          </a:xfrm>
          <a:prstGeom prst="rect">
            <a:avLst/>
          </a:prstGeom>
        </p:spPr>
        <p:txBody>
          <a:bodyPr anchorCtr="0" anchor="ctr" bIns="91425" lIns="91425" spcFirstLastPara="1" rIns="91425" wrap="square" tIns="91425">
            <a:noAutofit/>
          </a:bodyPr>
          <a:lstStyle>
            <a:lvl1pPr indent="-228600" lvl="0" marL="457200" rtl="0">
              <a:lnSpc>
                <a:spcPct val="90000"/>
              </a:lnSpc>
              <a:spcBef>
                <a:spcPts val="0"/>
              </a:spcBef>
              <a:spcAft>
                <a:spcPts val="0"/>
              </a:spcAft>
              <a:buSzPts val="1800"/>
              <a:buNone/>
              <a:defRPr sz="3900">
                <a:solidFill>
                  <a:schemeClr val="accent4"/>
                </a:solidFill>
                <a:latin typeface="Bebas Neue"/>
                <a:ea typeface="Bebas Neue"/>
                <a:cs typeface="Bebas Neue"/>
                <a:sym typeface="Bebas Neue"/>
              </a:defRPr>
            </a:lvl1pPr>
          </a:lstStyle>
          <a:p/>
        </p:txBody>
      </p:sp>
      <p:grpSp>
        <p:nvGrpSpPr>
          <p:cNvPr id="153" name="Google Shape;153;p10"/>
          <p:cNvGrpSpPr/>
          <p:nvPr/>
        </p:nvGrpSpPr>
        <p:grpSpPr>
          <a:xfrm>
            <a:off x="-410875" y="2322422"/>
            <a:ext cx="5769209" cy="3845963"/>
            <a:chOff x="-410875" y="2322422"/>
            <a:chExt cx="5769209" cy="3845963"/>
          </a:xfrm>
        </p:grpSpPr>
        <p:sp>
          <p:nvSpPr>
            <p:cNvPr id="154" name="Google Shape;154;p10"/>
            <p:cNvSpPr/>
            <p:nvPr/>
          </p:nvSpPr>
          <p:spPr>
            <a:xfrm rot="-764482">
              <a:off x="-149437" y="2800155"/>
              <a:ext cx="4654916" cy="2890496"/>
            </a:xfrm>
            <a:custGeom>
              <a:rect b="b" l="l" r="r" t="t"/>
              <a:pathLst>
                <a:path extrusionOk="0" h="31090" w="50068">
                  <a:moveTo>
                    <a:pt x="11884" y="1"/>
                  </a:moveTo>
                  <a:cubicBezTo>
                    <a:pt x="10453" y="1"/>
                    <a:pt x="9026" y="118"/>
                    <a:pt x="7639" y="484"/>
                  </a:cubicBezTo>
                  <a:cubicBezTo>
                    <a:pt x="5548" y="1039"/>
                    <a:pt x="3534" y="2256"/>
                    <a:pt x="2389" y="4067"/>
                  </a:cubicBezTo>
                  <a:lnTo>
                    <a:pt x="2389" y="4067"/>
                  </a:lnTo>
                  <a:lnTo>
                    <a:pt x="4503" y="83"/>
                  </a:lnTo>
                  <a:lnTo>
                    <a:pt x="4503" y="83"/>
                  </a:lnTo>
                  <a:cubicBezTo>
                    <a:pt x="1591" y="2565"/>
                    <a:pt x="1" y="6265"/>
                    <a:pt x="223" y="10099"/>
                  </a:cubicBezTo>
                  <a:cubicBezTo>
                    <a:pt x="313" y="11481"/>
                    <a:pt x="669" y="12908"/>
                    <a:pt x="1546" y="13993"/>
                  </a:cubicBezTo>
                  <a:cubicBezTo>
                    <a:pt x="2319" y="14959"/>
                    <a:pt x="3433" y="15598"/>
                    <a:pt x="4593" y="16014"/>
                  </a:cubicBezTo>
                  <a:cubicBezTo>
                    <a:pt x="9957" y="17946"/>
                    <a:pt x="16526" y="15746"/>
                    <a:pt x="21297" y="18897"/>
                  </a:cubicBezTo>
                  <a:cubicBezTo>
                    <a:pt x="25695" y="21795"/>
                    <a:pt x="26974" y="28319"/>
                    <a:pt x="31789" y="30444"/>
                  </a:cubicBezTo>
                  <a:cubicBezTo>
                    <a:pt x="32799" y="30891"/>
                    <a:pt x="33873" y="31089"/>
                    <a:pt x="34961" y="31089"/>
                  </a:cubicBezTo>
                  <a:cubicBezTo>
                    <a:pt x="37234" y="31089"/>
                    <a:pt x="39568" y="30224"/>
                    <a:pt x="41508" y="28958"/>
                  </a:cubicBezTo>
                  <a:cubicBezTo>
                    <a:pt x="46858" y="25495"/>
                    <a:pt x="50068" y="18035"/>
                    <a:pt x="46977" y="12462"/>
                  </a:cubicBezTo>
                  <a:cubicBezTo>
                    <a:pt x="45654" y="10084"/>
                    <a:pt x="43410" y="8345"/>
                    <a:pt x="41077" y="6963"/>
                  </a:cubicBezTo>
                  <a:cubicBezTo>
                    <a:pt x="33319" y="2327"/>
                    <a:pt x="24105" y="811"/>
                    <a:pt x="15085" y="142"/>
                  </a:cubicBezTo>
                  <a:cubicBezTo>
                    <a:pt x="14024" y="66"/>
                    <a:pt x="12953" y="1"/>
                    <a:pt x="1188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0"/>
            <p:cNvSpPr/>
            <p:nvPr/>
          </p:nvSpPr>
          <p:spPr>
            <a:xfrm flipH="1" rot="-355332">
              <a:off x="490325" y="4852275"/>
              <a:ext cx="4834640" cy="896912"/>
            </a:xfrm>
            <a:custGeom>
              <a:rect b="b" l="l" r="r" t="t"/>
              <a:pathLst>
                <a:path extrusionOk="0" h="13958" w="75238">
                  <a:moveTo>
                    <a:pt x="47390" y="1"/>
                  </a:moveTo>
                  <a:cubicBezTo>
                    <a:pt x="46266" y="1"/>
                    <a:pt x="45143" y="35"/>
                    <a:pt x="44019" y="107"/>
                  </a:cubicBezTo>
                  <a:cubicBezTo>
                    <a:pt x="38981" y="434"/>
                    <a:pt x="34032" y="1549"/>
                    <a:pt x="29336" y="3391"/>
                  </a:cubicBezTo>
                  <a:cubicBezTo>
                    <a:pt x="24848" y="5145"/>
                    <a:pt x="20568" y="7344"/>
                    <a:pt x="16154" y="9306"/>
                  </a:cubicBezTo>
                  <a:cubicBezTo>
                    <a:pt x="11057" y="11595"/>
                    <a:pt x="5722" y="13512"/>
                    <a:pt x="75" y="13824"/>
                  </a:cubicBezTo>
                  <a:cubicBezTo>
                    <a:pt x="0" y="13824"/>
                    <a:pt x="0" y="13958"/>
                    <a:pt x="75" y="13958"/>
                  </a:cubicBezTo>
                  <a:cubicBezTo>
                    <a:pt x="9719" y="13601"/>
                    <a:pt x="18220" y="8652"/>
                    <a:pt x="26929" y="5100"/>
                  </a:cubicBezTo>
                  <a:cubicBezTo>
                    <a:pt x="31684" y="3154"/>
                    <a:pt x="36574" y="1682"/>
                    <a:pt x="41701" y="1177"/>
                  </a:cubicBezTo>
                  <a:cubicBezTo>
                    <a:pt x="43503" y="1007"/>
                    <a:pt x="45309" y="922"/>
                    <a:pt x="47114" y="922"/>
                  </a:cubicBezTo>
                  <a:cubicBezTo>
                    <a:pt x="50504" y="922"/>
                    <a:pt x="53890" y="1219"/>
                    <a:pt x="57245" y="1801"/>
                  </a:cubicBezTo>
                  <a:cubicBezTo>
                    <a:pt x="63145" y="2812"/>
                    <a:pt x="68882" y="4565"/>
                    <a:pt x="74440" y="6750"/>
                  </a:cubicBezTo>
                  <a:cubicBezTo>
                    <a:pt x="74504" y="6776"/>
                    <a:pt x="74564" y="6787"/>
                    <a:pt x="74620" y="6787"/>
                  </a:cubicBezTo>
                  <a:cubicBezTo>
                    <a:pt x="75082" y="6787"/>
                    <a:pt x="75237" y="5996"/>
                    <a:pt x="74707" y="5784"/>
                  </a:cubicBezTo>
                  <a:cubicBezTo>
                    <a:pt x="66044" y="2401"/>
                    <a:pt x="56740" y="1"/>
                    <a:pt x="4739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56" name="Google Shape;156;p10"/>
          <p:cNvGrpSpPr/>
          <p:nvPr/>
        </p:nvGrpSpPr>
        <p:grpSpPr>
          <a:xfrm>
            <a:off x="6631571" y="-1087854"/>
            <a:ext cx="3593759" cy="5050561"/>
            <a:chOff x="6631571" y="-1087854"/>
            <a:chExt cx="3593759" cy="5050561"/>
          </a:xfrm>
        </p:grpSpPr>
        <p:sp>
          <p:nvSpPr>
            <p:cNvPr id="157" name="Google Shape;157;p10"/>
            <p:cNvSpPr/>
            <p:nvPr/>
          </p:nvSpPr>
          <p:spPr>
            <a:xfrm flipH="1" rot="-1402154">
              <a:off x="6983138" y="-611791"/>
              <a:ext cx="2890624" cy="237047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0"/>
            <p:cNvSpPr/>
            <p:nvPr/>
          </p:nvSpPr>
          <p:spPr>
            <a:xfrm flipH="1">
              <a:off x="8428455" y="2571748"/>
              <a:ext cx="1143668" cy="1390959"/>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0"/>
            <p:cNvSpPr/>
            <p:nvPr/>
          </p:nvSpPr>
          <p:spPr>
            <a:xfrm flipH="1">
              <a:off x="8810669" y="-109247"/>
              <a:ext cx="1055003" cy="3708092"/>
            </a:xfrm>
            <a:custGeom>
              <a:rect b="b" l="l" r="r" t="t"/>
              <a:pathLst>
                <a:path extrusionOk="0" h="57709" w="16419">
                  <a:moveTo>
                    <a:pt x="3523" y="0"/>
                  </a:moveTo>
                  <a:cubicBezTo>
                    <a:pt x="3468" y="0"/>
                    <a:pt x="3415" y="65"/>
                    <a:pt x="3445" y="136"/>
                  </a:cubicBezTo>
                  <a:cubicBezTo>
                    <a:pt x="5288" y="4104"/>
                    <a:pt x="8126" y="7507"/>
                    <a:pt x="10162" y="11386"/>
                  </a:cubicBezTo>
                  <a:cubicBezTo>
                    <a:pt x="12109" y="15071"/>
                    <a:pt x="13402" y="19069"/>
                    <a:pt x="14011" y="23200"/>
                  </a:cubicBezTo>
                  <a:cubicBezTo>
                    <a:pt x="15200" y="31344"/>
                    <a:pt x="13536" y="39651"/>
                    <a:pt x="9315" y="46725"/>
                  </a:cubicBezTo>
                  <a:cubicBezTo>
                    <a:pt x="7012" y="50545"/>
                    <a:pt x="4040" y="53918"/>
                    <a:pt x="518" y="56667"/>
                  </a:cubicBezTo>
                  <a:cubicBezTo>
                    <a:pt x="0" y="57067"/>
                    <a:pt x="460" y="57709"/>
                    <a:pt x="998" y="57709"/>
                  </a:cubicBezTo>
                  <a:cubicBezTo>
                    <a:pt x="1140" y="57709"/>
                    <a:pt x="1288" y="57664"/>
                    <a:pt x="1424" y="57559"/>
                  </a:cubicBezTo>
                  <a:cubicBezTo>
                    <a:pt x="7770" y="52536"/>
                    <a:pt x="12302" y="45581"/>
                    <a:pt x="14338" y="37734"/>
                  </a:cubicBezTo>
                  <a:cubicBezTo>
                    <a:pt x="16419" y="29427"/>
                    <a:pt x="15542" y="20659"/>
                    <a:pt x="11842" y="12946"/>
                  </a:cubicBezTo>
                  <a:cubicBezTo>
                    <a:pt x="9598" y="8324"/>
                    <a:pt x="6061" y="4535"/>
                    <a:pt x="3594" y="47"/>
                  </a:cubicBezTo>
                  <a:cubicBezTo>
                    <a:pt x="3575" y="14"/>
                    <a:pt x="3549" y="0"/>
                    <a:pt x="35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grpSp>
      <p:grpSp>
        <p:nvGrpSpPr>
          <p:cNvPr id="160" name="Google Shape;160;p10"/>
          <p:cNvGrpSpPr/>
          <p:nvPr/>
        </p:nvGrpSpPr>
        <p:grpSpPr>
          <a:xfrm>
            <a:off x="-780662" y="-1317673"/>
            <a:ext cx="3499956" cy="3436471"/>
            <a:chOff x="-780662" y="-1317673"/>
            <a:chExt cx="3499956" cy="3436471"/>
          </a:xfrm>
        </p:grpSpPr>
        <p:sp>
          <p:nvSpPr>
            <p:cNvPr id="161" name="Google Shape;161;p10"/>
            <p:cNvSpPr/>
            <p:nvPr/>
          </p:nvSpPr>
          <p:spPr>
            <a:xfrm rot="-8774107">
              <a:off x="-479044" y="-121580"/>
              <a:ext cx="1849733" cy="1646748"/>
            </a:xfrm>
            <a:custGeom>
              <a:rect b="b" l="l" r="r" t="t"/>
              <a:pathLst>
                <a:path extrusionOk="0" h="25628" w="28787">
                  <a:moveTo>
                    <a:pt x="24009" y="1"/>
                  </a:moveTo>
                  <a:cubicBezTo>
                    <a:pt x="23048" y="1"/>
                    <a:pt x="22067" y="235"/>
                    <a:pt x="21207" y="651"/>
                  </a:cubicBezTo>
                  <a:cubicBezTo>
                    <a:pt x="19305" y="1573"/>
                    <a:pt x="17863" y="3222"/>
                    <a:pt x="16556" y="4887"/>
                  </a:cubicBezTo>
                  <a:cubicBezTo>
                    <a:pt x="13197" y="9078"/>
                    <a:pt x="10626" y="14130"/>
                    <a:pt x="6673" y="17742"/>
                  </a:cubicBezTo>
                  <a:cubicBezTo>
                    <a:pt x="3760" y="20387"/>
                    <a:pt x="0" y="25350"/>
                    <a:pt x="6836" y="25588"/>
                  </a:cubicBezTo>
                  <a:cubicBezTo>
                    <a:pt x="7547" y="25615"/>
                    <a:pt x="8257" y="25628"/>
                    <a:pt x="8968" y="25628"/>
                  </a:cubicBezTo>
                  <a:cubicBezTo>
                    <a:pt x="12629" y="25628"/>
                    <a:pt x="16290" y="25277"/>
                    <a:pt x="19899" y="24593"/>
                  </a:cubicBezTo>
                  <a:cubicBezTo>
                    <a:pt x="23005" y="23998"/>
                    <a:pt x="26572" y="22675"/>
                    <a:pt x="27404" y="19614"/>
                  </a:cubicBezTo>
                  <a:cubicBezTo>
                    <a:pt x="27672" y="18618"/>
                    <a:pt x="27597" y="17548"/>
                    <a:pt x="27583" y="16508"/>
                  </a:cubicBezTo>
                  <a:cubicBezTo>
                    <a:pt x="27523" y="14353"/>
                    <a:pt x="27701" y="12184"/>
                    <a:pt x="28088" y="10058"/>
                  </a:cubicBezTo>
                  <a:cubicBezTo>
                    <a:pt x="28370" y="8513"/>
                    <a:pt x="28771" y="6982"/>
                    <a:pt x="28771" y="5407"/>
                  </a:cubicBezTo>
                  <a:cubicBezTo>
                    <a:pt x="28786" y="3832"/>
                    <a:pt x="28326" y="2182"/>
                    <a:pt x="27166" y="1127"/>
                  </a:cubicBezTo>
                  <a:cubicBezTo>
                    <a:pt x="26311" y="345"/>
                    <a:pt x="25175" y="1"/>
                    <a:pt x="24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0"/>
            <p:cNvSpPr/>
            <p:nvPr/>
          </p:nvSpPr>
          <p:spPr>
            <a:xfrm flipH="1" rot="1530912">
              <a:off x="126256" y="-947719"/>
              <a:ext cx="2221844" cy="2226534"/>
            </a:xfrm>
            <a:custGeom>
              <a:rect b="b" l="l" r="r" t="t"/>
              <a:pathLst>
                <a:path extrusionOk="0" h="34652" w="34579">
                  <a:moveTo>
                    <a:pt x="148" y="1"/>
                  </a:moveTo>
                  <a:cubicBezTo>
                    <a:pt x="58" y="1"/>
                    <a:pt x="0" y="135"/>
                    <a:pt x="87" y="197"/>
                  </a:cubicBezTo>
                  <a:cubicBezTo>
                    <a:pt x="6596" y="4774"/>
                    <a:pt x="6120" y="14077"/>
                    <a:pt x="9538" y="20556"/>
                  </a:cubicBezTo>
                  <a:cubicBezTo>
                    <a:pt x="12481" y="26144"/>
                    <a:pt x="17504" y="30454"/>
                    <a:pt x="23344" y="32802"/>
                  </a:cubicBezTo>
                  <a:cubicBezTo>
                    <a:pt x="26366" y="34024"/>
                    <a:pt x="29593" y="34651"/>
                    <a:pt x="32841" y="34651"/>
                  </a:cubicBezTo>
                  <a:cubicBezTo>
                    <a:pt x="33187" y="34651"/>
                    <a:pt x="33534" y="34644"/>
                    <a:pt x="33881" y="34630"/>
                  </a:cubicBezTo>
                  <a:cubicBezTo>
                    <a:pt x="34555" y="34615"/>
                    <a:pt x="34579" y="33574"/>
                    <a:pt x="33909" y="33574"/>
                  </a:cubicBezTo>
                  <a:cubicBezTo>
                    <a:pt x="33900" y="33574"/>
                    <a:pt x="33891" y="33574"/>
                    <a:pt x="33881" y="33575"/>
                  </a:cubicBezTo>
                  <a:cubicBezTo>
                    <a:pt x="33531" y="33590"/>
                    <a:pt x="33181" y="33597"/>
                    <a:pt x="32832" y="33597"/>
                  </a:cubicBezTo>
                  <a:cubicBezTo>
                    <a:pt x="26729" y="33597"/>
                    <a:pt x="20759" y="31283"/>
                    <a:pt x="16092" y="27333"/>
                  </a:cubicBezTo>
                  <a:cubicBezTo>
                    <a:pt x="13625" y="25282"/>
                    <a:pt x="11574" y="22771"/>
                    <a:pt x="10044" y="19962"/>
                  </a:cubicBezTo>
                  <a:cubicBezTo>
                    <a:pt x="8171" y="16499"/>
                    <a:pt x="7443" y="12606"/>
                    <a:pt x="6180" y="8905"/>
                  </a:cubicBezTo>
                  <a:cubicBezTo>
                    <a:pt x="5006" y="5472"/>
                    <a:pt x="3252" y="2129"/>
                    <a:pt x="206" y="18"/>
                  </a:cubicBezTo>
                  <a:cubicBezTo>
                    <a:pt x="186" y="6"/>
                    <a:pt x="166" y="1"/>
                    <a:pt x="14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163" name="Google Shape;163;p10"/>
            <p:cNvSpPr/>
            <p:nvPr/>
          </p:nvSpPr>
          <p:spPr>
            <a:xfrm flipH="1" rot="817163">
              <a:off x="373735" y="1160901"/>
              <a:ext cx="433588" cy="698187"/>
            </a:xfrm>
            <a:custGeom>
              <a:rect b="b" l="l" r="r" t="t"/>
              <a:pathLst>
                <a:path extrusionOk="0" h="10866" w="6748">
                  <a:moveTo>
                    <a:pt x="3149" y="0"/>
                  </a:moveTo>
                  <a:cubicBezTo>
                    <a:pt x="2664" y="0"/>
                    <a:pt x="2178" y="159"/>
                    <a:pt x="1828" y="471"/>
                  </a:cubicBezTo>
                  <a:cubicBezTo>
                    <a:pt x="1576" y="635"/>
                    <a:pt x="1383" y="858"/>
                    <a:pt x="1249" y="1110"/>
                  </a:cubicBezTo>
                  <a:lnTo>
                    <a:pt x="1204" y="1214"/>
                  </a:lnTo>
                  <a:cubicBezTo>
                    <a:pt x="223" y="2686"/>
                    <a:pt x="0" y="4632"/>
                    <a:pt x="104" y="6371"/>
                  </a:cubicBezTo>
                  <a:cubicBezTo>
                    <a:pt x="197" y="8301"/>
                    <a:pt x="1359" y="10865"/>
                    <a:pt x="3497" y="10865"/>
                  </a:cubicBezTo>
                  <a:cubicBezTo>
                    <a:pt x="3763" y="10865"/>
                    <a:pt x="4044" y="10826"/>
                    <a:pt x="4340" y="10740"/>
                  </a:cubicBezTo>
                  <a:cubicBezTo>
                    <a:pt x="6747" y="10057"/>
                    <a:pt x="6584" y="7144"/>
                    <a:pt x="6242" y="5227"/>
                  </a:cubicBezTo>
                  <a:cubicBezTo>
                    <a:pt x="6079" y="4320"/>
                    <a:pt x="5826" y="3443"/>
                    <a:pt x="5469" y="2596"/>
                  </a:cubicBezTo>
                  <a:cubicBezTo>
                    <a:pt x="5291" y="2047"/>
                    <a:pt x="5083" y="1497"/>
                    <a:pt x="4830" y="977"/>
                  </a:cubicBezTo>
                  <a:cubicBezTo>
                    <a:pt x="4533" y="322"/>
                    <a:pt x="3842" y="0"/>
                    <a:pt x="314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0"/>
            <p:cNvSpPr/>
            <p:nvPr/>
          </p:nvSpPr>
          <p:spPr>
            <a:xfrm flipH="1">
              <a:off x="187825" y="1900331"/>
              <a:ext cx="212042" cy="218467"/>
            </a:xfrm>
            <a:custGeom>
              <a:rect b="b" l="l" r="r" t="t"/>
              <a:pathLst>
                <a:path extrusionOk="0" h="3400" w="3300">
                  <a:moveTo>
                    <a:pt x="1539" y="0"/>
                  </a:moveTo>
                  <a:cubicBezTo>
                    <a:pt x="1292" y="0"/>
                    <a:pt x="1048" y="67"/>
                    <a:pt x="832" y="190"/>
                  </a:cubicBezTo>
                  <a:cubicBezTo>
                    <a:pt x="535" y="368"/>
                    <a:pt x="327" y="621"/>
                    <a:pt x="193" y="933"/>
                  </a:cubicBezTo>
                  <a:cubicBezTo>
                    <a:pt x="30" y="1290"/>
                    <a:pt x="0" y="1676"/>
                    <a:pt x="104" y="2048"/>
                  </a:cubicBezTo>
                  <a:cubicBezTo>
                    <a:pt x="164" y="2256"/>
                    <a:pt x="238" y="2449"/>
                    <a:pt x="342" y="2642"/>
                  </a:cubicBezTo>
                  <a:cubicBezTo>
                    <a:pt x="476" y="2865"/>
                    <a:pt x="669" y="3058"/>
                    <a:pt x="892" y="3192"/>
                  </a:cubicBezTo>
                  <a:cubicBezTo>
                    <a:pt x="1138" y="3333"/>
                    <a:pt x="1403" y="3399"/>
                    <a:pt x="1671" y="3399"/>
                  </a:cubicBezTo>
                  <a:cubicBezTo>
                    <a:pt x="1743" y="3399"/>
                    <a:pt x="1815" y="3394"/>
                    <a:pt x="1887" y="3385"/>
                  </a:cubicBezTo>
                  <a:cubicBezTo>
                    <a:pt x="2155" y="3355"/>
                    <a:pt x="2422" y="3251"/>
                    <a:pt x="2631" y="3073"/>
                  </a:cubicBezTo>
                  <a:cubicBezTo>
                    <a:pt x="2898" y="2865"/>
                    <a:pt x="3091" y="2583"/>
                    <a:pt x="3195" y="2270"/>
                  </a:cubicBezTo>
                  <a:cubicBezTo>
                    <a:pt x="3299" y="1914"/>
                    <a:pt x="3284" y="1542"/>
                    <a:pt x="3180" y="1200"/>
                  </a:cubicBezTo>
                  <a:cubicBezTo>
                    <a:pt x="2987" y="606"/>
                    <a:pt x="2497" y="160"/>
                    <a:pt x="1873" y="41"/>
                  </a:cubicBezTo>
                  <a:cubicBezTo>
                    <a:pt x="1762" y="14"/>
                    <a:pt x="1650" y="0"/>
                    <a:pt x="153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5" name="Google Shape;165;p10"/>
          <p:cNvSpPr/>
          <p:nvPr/>
        </p:nvSpPr>
        <p:spPr>
          <a:xfrm flipH="1" rot="217767">
            <a:off x="6072839" y="4418525"/>
            <a:ext cx="3098707" cy="1233225"/>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theme" Target="../theme/theme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9E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50" y="538250"/>
            <a:ext cx="7713000" cy="559800"/>
          </a:xfrm>
          <a:prstGeom prst="rect">
            <a:avLst/>
          </a:prstGeom>
          <a:noFill/>
          <a:ln>
            <a:noFill/>
          </a:ln>
        </p:spPr>
        <p:txBody>
          <a:bodyPr anchorCtr="0" anchor="t" bIns="91425" lIns="91425" spcFirstLastPara="1" rIns="91425" wrap="square" tIns="0">
            <a:noAutofit/>
          </a:bodyPr>
          <a:lstStyle>
            <a:lvl1pPr lvl="0"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1pPr>
            <a:lvl2pPr lvl="1"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2pPr>
            <a:lvl3pPr lvl="2"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3pPr>
            <a:lvl4pPr lvl="3"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4pPr>
            <a:lvl5pPr lvl="4"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5pPr>
            <a:lvl6pPr lvl="5"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6pPr>
            <a:lvl7pPr lvl="6"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7pPr>
            <a:lvl8pPr lvl="7"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8pPr>
            <a:lvl9pPr lvl="8" rtl="0">
              <a:spcBef>
                <a:spcPts val="0"/>
              </a:spcBef>
              <a:spcAft>
                <a:spcPts val="0"/>
              </a:spcAft>
              <a:buClr>
                <a:schemeClr val="accent2"/>
              </a:buClr>
              <a:buSzPts val="4050"/>
              <a:buFont typeface="Bebas Neue"/>
              <a:buNone/>
              <a:defRPr sz="4050">
                <a:solidFill>
                  <a:schemeClr val="accent2"/>
                </a:solidFill>
                <a:latin typeface="Bebas Neue"/>
                <a:ea typeface="Bebas Neue"/>
                <a:cs typeface="Bebas Neue"/>
                <a:sym typeface="Bebas Neue"/>
              </a:defRPr>
            </a:lvl9pPr>
          </a:lstStyle>
          <a:p/>
        </p:txBody>
      </p:sp>
      <p:sp>
        <p:nvSpPr>
          <p:cNvPr id="7" name="Google Shape;7;p1"/>
          <p:cNvSpPr txBox="1"/>
          <p:nvPr>
            <p:ph idx="1" type="body"/>
          </p:nvPr>
        </p:nvSpPr>
        <p:spPr>
          <a:xfrm>
            <a:off x="715550" y="1229700"/>
            <a:ext cx="7713000" cy="34056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rgbClr val="0C2E3A"/>
              </a:buClr>
              <a:buSzPts val="1800"/>
              <a:buFont typeface="Be Vietnam"/>
              <a:buChar char="●"/>
              <a:defRPr sz="1800">
                <a:solidFill>
                  <a:srgbClr val="0C2E3A"/>
                </a:solidFill>
                <a:latin typeface="Be Vietnam"/>
                <a:ea typeface="Be Vietnam"/>
                <a:cs typeface="Be Vietnam"/>
                <a:sym typeface="Be Vietnam"/>
              </a:defRPr>
            </a:lvl1pPr>
            <a:lvl2pPr indent="-317500" lvl="1" marL="9144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2pPr>
            <a:lvl3pPr indent="-317500" lvl="2" marL="13716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3pPr>
            <a:lvl4pPr indent="-317500" lvl="3" marL="18288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4pPr>
            <a:lvl5pPr indent="-317500" lvl="4" marL="22860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5pPr>
            <a:lvl6pPr indent="-317500" lvl="5" marL="27432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6pPr>
            <a:lvl7pPr indent="-317500" lvl="6" marL="32004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7pPr>
            <a:lvl8pPr indent="-317500" lvl="7" marL="36576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8pPr>
            <a:lvl9pPr indent="-317500" lvl="8" marL="4114800" rtl="0">
              <a:lnSpc>
                <a:spcPct val="115000"/>
              </a:lnSpc>
              <a:spcBef>
                <a:spcPts val="0"/>
              </a:spcBef>
              <a:spcAft>
                <a:spcPts val="0"/>
              </a:spcAft>
              <a:buClr>
                <a:srgbClr val="0C2E3A"/>
              </a:buClr>
              <a:buSzPts val="1400"/>
              <a:buFont typeface="Be Vietnam"/>
              <a:buChar char="■"/>
              <a:defRPr>
                <a:solidFill>
                  <a:srgbClr val="0C2E3A"/>
                </a:solidFill>
                <a:latin typeface="Be Vietnam"/>
                <a:ea typeface="Be Vietnam"/>
                <a:cs typeface="Be Vietnam"/>
                <a:sym typeface="Be Vietnam"/>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6.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 Id="rId3" Type="http://schemas.openxmlformats.org/officeDocument/2006/relationships/image" Target="../media/image2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7.xml"/><Relationship Id="rId3" Type="http://schemas.openxmlformats.org/officeDocument/2006/relationships/slide" Target="/ppt/slides/slide30.xml"/><Relationship Id="rId4" Type="http://schemas.openxmlformats.org/officeDocument/2006/relationships/slide" Target="/ppt/slides/slide31.xml"/><Relationship Id="rId5" Type="http://schemas.openxmlformats.org/officeDocument/2006/relationships/image" Target="../media/image17.png"/><Relationship Id="rId6"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8.xml"/><Relationship Id="rId3" Type="http://schemas.openxmlformats.org/officeDocument/2006/relationships/image" Target="../media/image16.png"/><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1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10.jpg"/><Relationship Id="rId4" Type="http://schemas.openxmlformats.org/officeDocument/2006/relationships/image" Target="../media/image8.jpg"/><Relationship Id="rId5" Type="http://schemas.openxmlformats.org/officeDocument/2006/relationships/image" Target="../media/image2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9E6"/>
        </a:solidFill>
      </p:bgPr>
    </p:bg>
    <p:spTree>
      <p:nvGrpSpPr>
        <p:cNvPr id="727" name="Shape 727"/>
        <p:cNvGrpSpPr/>
        <p:nvPr/>
      </p:nvGrpSpPr>
      <p:grpSpPr>
        <a:xfrm>
          <a:off x="0" y="0"/>
          <a:ext cx="0" cy="0"/>
          <a:chOff x="0" y="0"/>
          <a:chExt cx="0" cy="0"/>
        </a:xfrm>
      </p:grpSpPr>
      <p:sp>
        <p:nvSpPr>
          <p:cNvPr id="728" name="Google Shape;728;p43"/>
          <p:cNvSpPr txBox="1"/>
          <p:nvPr>
            <p:ph type="ctrTitle"/>
          </p:nvPr>
        </p:nvSpPr>
        <p:spPr>
          <a:xfrm>
            <a:off x="1379425" y="984725"/>
            <a:ext cx="6385200" cy="1148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3150"/>
              <a:t>Work integrated term project (WIP) </a:t>
            </a:r>
            <a:endParaRPr/>
          </a:p>
          <a:p>
            <a:pPr indent="0" lvl="0" marL="0" rtl="0" algn="ctr">
              <a:spcBef>
                <a:spcPts val="200"/>
              </a:spcBef>
              <a:spcAft>
                <a:spcPts val="200"/>
              </a:spcAft>
              <a:buNone/>
            </a:pPr>
            <a:r>
              <a:rPr lang="en" sz="6850">
                <a:solidFill>
                  <a:srgbClr val="F46C4E"/>
                </a:solidFill>
              </a:rPr>
              <a:t>DE-TOXIFAI</a:t>
            </a:r>
            <a:endParaRPr>
              <a:solidFill>
                <a:schemeClr val="dk2"/>
              </a:solidFill>
            </a:endParaRPr>
          </a:p>
        </p:txBody>
      </p:sp>
      <p:sp>
        <p:nvSpPr>
          <p:cNvPr id="729" name="Google Shape;729;p43"/>
          <p:cNvSpPr txBox="1"/>
          <p:nvPr>
            <p:ph idx="1" type="subTitle"/>
          </p:nvPr>
        </p:nvSpPr>
        <p:spPr>
          <a:xfrm>
            <a:off x="2182175" y="2143905"/>
            <a:ext cx="4780800" cy="24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Helping reduce </a:t>
            </a:r>
            <a:r>
              <a:rPr lang="en"/>
              <a:t>negativity</a:t>
            </a:r>
            <a:r>
              <a:rPr lang="en"/>
              <a:t> on the internet</a:t>
            </a:r>
            <a:endParaRPr/>
          </a:p>
        </p:txBody>
      </p:sp>
      <p:grpSp>
        <p:nvGrpSpPr>
          <p:cNvPr id="730" name="Google Shape;730;p43"/>
          <p:cNvGrpSpPr/>
          <p:nvPr/>
        </p:nvGrpSpPr>
        <p:grpSpPr>
          <a:xfrm>
            <a:off x="5099015" y="2729327"/>
            <a:ext cx="1411683" cy="2559171"/>
            <a:chOff x="4904510" y="2729327"/>
            <a:chExt cx="1411683" cy="2559171"/>
          </a:xfrm>
        </p:grpSpPr>
        <p:sp>
          <p:nvSpPr>
            <p:cNvPr id="731" name="Google Shape;731;p43"/>
            <p:cNvSpPr/>
            <p:nvPr/>
          </p:nvSpPr>
          <p:spPr>
            <a:xfrm>
              <a:off x="4904510" y="2729327"/>
              <a:ext cx="1411683" cy="2559171"/>
            </a:xfrm>
            <a:custGeom>
              <a:rect b="b" l="l" r="r" t="t"/>
              <a:pathLst>
                <a:path extrusionOk="0" h="52647" w="29041">
                  <a:moveTo>
                    <a:pt x="20182" y="17467"/>
                  </a:moveTo>
                  <a:cubicBezTo>
                    <a:pt x="20701" y="18026"/>
                    <a:pt x="21234" y="18892"/>
                    <a:pt x="21474" y="20211"/>
                  </a:cubicBezTo>
                  <a:cubicBezTo>
                    <a:pt x="21634" y="21023"/>
                    <a:pt x="21527" y="21623"/>
                    <a:pt x="21168" y="22049"/>
                  </a:cubicBezTo>
                  <a:cubicBezTo>
                    <a:pt x="20808" y="22475"/>
                    <a:pt x="20275" y="22662"/>
                    <a:pt x="19782" y="22782"/>
                  </a:cubicBezTo>
                  <a:cubicBezTo>
                    <a:pt x="19649" y="22648"/>
                    <a:pt x="19516" y="22529"/>
                    <a:pt x="19369" y="22422"/>
                  </a:cubicBezTo>
                  <a:cubicBezTo>
                    <a:pt x="19343" y="21716"/>
                    <a:pt x="19156" y="20490"/>
                    <a:pt x="18290" y="19585"/>
                  </a:cubicBezTo>
                  <a:cubicBezTo>
                    <a:pt x="18184" y="19478"/>
                    <a:pt x="18064" y="19358"/>
                    <a:pt x="17931" y="19265"/>
                  </a:cubicBezTo>
                  <a:cubicBezTo>
                    <a:pt x="18877" y="18972"/>
                    <a:pt x="19689" y="18332"/>
                    <a:pt x="20182" y="17467"/>
                  </a:cubicBezTo>
                  <a:close/>
                  <a:moveTo>
                    <a:pt x="17909" y="1"/>
                  </a:moveTo>
                  <a:cubicBezTo>
                    <a:pt x="16760" y="1"/>
                    <a:pt x="15579" y="231"/>
                    <a:pt x="14614" y="576"/>
                  </a:cubicBezTo>
                  <a:cubicBezTo>
                    <a:pt x="13641" y="922"/>
                    <a:pt x="12656" y="922"/>
                    <a:pt x="11790" y="922"/>
                  </a:cubicBezTo>
                  <a:cubicBezTo>
                    <a:pt x="10711" y="922"/>
                    <a:pt x="9712" y="922"/>
                    <a:pt x="8953" y="1588"/>
                  </a:cubicBezTo>
                  <a:cubicBezTo>
                    <a:pt x="8380" y="2081"/>
                    <a:pt x="8033" y="2787"/>
                    <a:pt x="8007" y="3546"/>
                  </a:cubicBezTo>
                  <a:lnTo>
                    <a:pt x="7953" y="3573"/>
                  </a:lnTo>
                  <a:lnTo>
                    <a:pt x="6422" y="2987"/>
                  </a:lnTo>
                  <a:lnTo>
                    <a:pt x="6435" y="3000"/>
                  </a:lnTo>
                  <a:lnTo>
                    <a:pt x="6422" y="3000"/>
                  </a:lnTo>
                  <a:lnTo>
                    <a:pt x="7447" y="3866"/>
                  </a:lnTo>
                  <a:cubicBezTo>
                    <a:pt x="6808" y="4292"/>
                    <a:pt x="6129" y="5038"/>
                    <a:pt x="5849" y="6357"/>
                  </a:cubicBezTo>
                  <a:cubicBezTo>
                    <a:pt x="5436" y="8249"/>
                    <a:pt x="6342" y="10220"/>
                    <a:pt x="6874" y="11153"/>
                  </a:cubicBezTo>
                  <a:cubicBezTo>
                    <a:pt x="6275" y="12018"/>
                    <a:pt x="5782" y="13377"/>
                    <a:pt x="6555" y="14603"/>
                  </a:cubicBezTo>
                  <a:cubicBezTo>
                    <a:pt x="7034" y="15389"/>
                    <a:pt x="7767" y="15815"/>
                    <a:pt x="8606" y="15815"/>
                  </a:cubicBezTo>
                  <a:cubicBezTo>
                    <a:pt x="8913" y="15815"/>
                    <a:pt x="9219" y="15748"/>
                    <a:pt x="9512" y="15642"/>
                  </a:cubicBezTo>
                  <a:cubicBezTo>
                    <a:pt x="9792" y="16561"/>
                    <a:pt x="9952" y="17507"/>
                    <a:pt x="9992" y="18452"/>
                  </a:cubicBezTo>
                  <a:cubicBezTo>
                    <a:pt x="8793" y="18972"/>
                    <a:pt x="7234" y="20224"/>
                    <a:pt x="7088" y="22515"/>
                  </a:cubicBezTo>
                  <a:cubicBezTo>
                    <a:pt x="6781" y="22635"/>
                    <a:pt x="6475" y="22782"/>
                    <a:pt x="6195" y="22955"/>
                  </a:cubicBezTo>
                  <a:lnTo>
                    <a:pt x="6009" y="23088"/>
                  </a:lnTo>
                  <a:cubicBezTo>
                    <a:pt x="5902" y="23155"/>
                    <a:pt x="5809" y="23221"/>
                    <a:pt x="5702" y="23301"/>
                  </a:cubicBezTo>
                  <a:lnTo>
                    <a:pt x="4756" y="23994"/>
                  </a:lnTo>
                  <a:lnTo>
                    <a:pt x="4810" y="24034"/>
                  </a:lnTo>
                  <a:cubicBezTo>
                    <a:pt x="3744" y="25046"/>
                    <a:pt x="2905" y="26258"/>
                    <a:pt x="2319" y="27604"/>
                  </a:cubicBezTo>
                  <a:cubicBezTo>
                    <a:pt x="1400" y="29695"/>
                    <a:pt x="680" y="32439"/>
                    <a:pt x="374" y="35130"/>
                  </a:cubicBezTo>
                  <a:cubicBezTo>
                    <a:pt x="187" y="36795"/>
                    <a:pt x="1" y="39886"/>
                    <a:pt x="867" y="41937"/>
                  </a:cubicBezTo>
                  <a:cubicBezTo>
                    <a:pt x="1759" y="44068"/>
                    <a:pt x="2772" y="45107"/>
                    <a:pt x="3384" y="45574"/>
                  </a:cubicBezTo>
                  <a:cubicBezTo>
                    <a:pt x="3344" y="46080"/>
                    <a:pt x="3358" y="46693"/>
                    <a:pt x="3584" y="47105"/>
                  </a:cubicBezTo>
                  <a:cubicBezTo>
                    <a:pt x="3864" y="47572"/>
                    <a:pt x="4517" y="47878"/>
                    <a:pt x="5156" y="48078"/>
                  </a:cubicBezTo>
                  <a:lnTo>
                    <a:pt x="6129" y="52647"/>
                  </a:lnTo>
                  <a:lnTo>
                    <a:pt x="20781" y="52647"/>
                  </a:lnTo>
                  <a:lnTo>
                    <a:pt x="22034" y="47319"/>
                  </a:lnTo>
                  <a:cubicBezTo>
                    <a:pt x="22580" y="47039"/>
                    <a:pt x="23192" y="46413"/>
                    <a:pt x="23339" y="45254"/>
                  </a:cubicBezTo>
                  <a:cubicBezTo>
                    <a:pt x="23539" y="43789"/>
                    <a:pt x="23339" y="36569"/>
                    <a:pt x="22873" y="33971"/>
                  </a:cubicBezTo>
                  <a:cubicBezTo>
                    <a:pt x="22793" y="33505"/>
                    <a:pt x="22726" y="32865"/>
                    <a:pt x="22633" y="32106"/>
                  </a:cubicBezTo>
                  <a:cubicBezTo>
                    <a:pt x="22620" y="31986"/>
                    <a:pt x="22606" y="31853"/>
                    <a:pt x="22593" y="31733"/>
                  </a:cubicBezTo>
                  <a:cubicBezTo>
                    <a:pt x="24471" y="31001"/>
                    <a:pt x="26043" y="29668"/>
                    <a:pt x="27055" y="27937"/>
                  </a:cubicBezTo>
                  <a:cubicBezTo>
                    <a:pt x="29040" y="24647"/>
                    <a:pt x="28907" y="20624"/>
                    <a:pt x="28188" y="18173"/>
                  </a:cubicBezTo>
                  <a:cubicBezTo>
                    <a:pt x="27082" y="14416"/>
                    <a:pt x="22686" y="11006"/>
                    <a:pt x="20888" y="9714"/>
                  </a:cubicBezTo>
                  <a:cubicBezTo>
                    <a:pt x="20795" y="8568"/>
                    <a:pt x="20688" y="7569"/>
                    <a:pt x="20608" y="6930"/>
                  </a:cubicBezTo>
                  <a:cubicBezTo>
                    <a:pt x="21674" y="6370"/>
                    <a:pt x="22886" y="5092"/>
                    <a:pt x="22407" y="2880"/>
                  </a:cubicBezTo>
                  <a:cubicBezTo>
                    <a:pt x="22220" y="1921"/>
                    <a:pt x="21594" y="1095"/>
                    <a:pt x="20728" y="629"/>
                  </a:cubicBezTo>
                  <a:cubicBezTo>
                    <a:pt x="19931" y="183"/>
                    <a:pt x="18933" y="1"/>
                    <a:pt x="179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43"/>
            <p:cNvSpPr/>
            <p:nvPr/>
          </p:nvSpPr>
          <p:spPr>
            <a:xfrm>
              <a:off x="5818972" y="3207996"/>
              <a:ext cx="475599" cy="1039982"/>
            </a:xfrm>
            <a:custGeom>
              <a:rect b="b" l="l" r="r" t="t"/>
              <a:pathLst>
                <a:path extrusionOk="0" h="53906" w="24652">
                  <a:moveTo>
                    <a:pt x="2036" y="1"/>
                  </a:moveTo>
                  <a:lnTo>
                    <a:pt x="1" y="14478"/>
                  </a:lnTo>
                  <a:cubicBezTo>
                    <a:pt x="1" y="14478"/>
                    <a:pt x="6872" y="16045"/>
                    <a:pt x="8674" y="25486"/>
                  </a:cubicBezTo>
                  <a:cubicBezTo>
                    <a:pt x="10336" y="34361"/>
                    <a:pt x="1206" y="34627"/>
                    <a:pt x="108" y="34627"/>
                  </a:cubicBezTo>
                  <a:cubicBezTo>
                    <a:pt x="38" y="34627"/>
                    <a:pt x="1" y="34625"/>
                    <a:pt x="1" y="34625"/>
                  </a:cubicBezTo>
                  <a:lnTo>
                    <a:pt x="1" y="34625"/>
                  </a:lnTo>
                  <a:lnTo>
                    <a:pt x="4771" y="53906"/>
                  </a:lnTo>
                  <a:cubicBezTo>
                    <a:pt x="21616" y="50437"/>
                    <a:pt x="24652" y="32424"/>
                    <a:pt x="21383" y="21349"/>
                  </a:cubicBezTo>
                  <a:cubicBezTo>
                    <a:pt x="18147" y="10275"/>
                    <a:pt x="2036" y="1"/>
                    <a:pt x="203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43"/>
            <p:cNvSpPr/>
            <p:nvPr/>
          </p:nvSpPr>
          <p:spPr>
            <a:xfrm>
              <a:off x="5219187" y="2995354"/>
              <a:ext cx="691829" cy="899976"/>
            </a:xfrm>
            <a:custGeom>
              <a:rect b="b" l="l" r="r" t="t"/>
              <a:pathLst>
                <a:path extrusionOk="0" h="46649" w="35860">
                  <a:moveTo>
                    <a:pt x="20673" y="0"/>
                  </a:moveTo>
                  <a:cubicBezTo>
                    <a:pt x="20019" y="0"/>
                    <a:pt x="19421" y="45"/>
                    <a:pt x="18881" y="115"/>
                  </a:cubicBezTo>
                  <a:cubicBezTo>
                    <a:pt x="17480" y="382"/>
                    <a:pt x="16179" y="882"/>
                    <a:pt x="15012" y="1683"/>
                  </a:cubicBezTo>
                  <a:lnTo>
                    <a:pt x="10609" y="15"/>
                  </a:lnTo>
                  <a:lnTo>
                    <a:pt x="13611" y="2550"/>
                  </a:lnTo>
                  <a:cubicBezTo>
                    <a:pt x="13811" y="4618"/>
                    <a:pt x="13611" y="6720"/>
                    <a:pt x="13010" y="8721"/>
                  </a:cubicBezTo>
                  <a:cubicBezTo>
                    <a:pt x="12043" y="11957"/>
                    <a:pt x="9741" y="15593"/>
                    <a:pt x="9741" y="15593"/>
                  </a:cubicBezTo>
                  <a:cubicBezTo>
                    <a:pt x="9741" y="15593"/>
                    <a:pt x="8820" y="13157"/>
                    <a:pt x="6715" y="13157"/>
                  </a:cubicBezTo>
                  <a:cubicBezTo>
                    <a:pt x="6701" y="13157"/>
                    <a:pt x="6687" y="13157"/>
                    <a:pt x="6672" y="13158"/>
                  </a:cubicBezTo>
                  <a:cubicBezTo>
                    <a:pt x="4504" y="13191"/>
                    <a:pt x="3670" y="14325"/>
                    <a:pt x="3670" y="14325"/>
                  </a:cubicBezTo>
                  <a:cubicBezTo>
                    <a:pt x="3670" y="14325"/>
                    <a:pt x="1" y="18328"/>
                    <a:pt x="2136" y="21730"/>
                  </a:cubicBezTo>
                  <a:cubicBezTo>
                    <a:pt x="3068" y="23240"/>
                    <a:pt x="4329" y="23765"/>
                    <a:pt x="5516" y="23765"/>
                  </a:cubicBezTo>
                  <a:cubicBezTo>
                    <a:pt x="7004" y="23765"/>
                    <a:pt x="8377" y="22940"/>
                    <a:pt x="8841" y="22197"/>
                  </a:cubicBezTo>
                  <a:cubicBezTo>
                    <a:pt x="8841" y="22197"/>
                    <a:pt x="11342" y="28302"/>
                    <a:pt x="11042" y="33939"/>
                  </a:cubicBezTo>
                  <a:lnTo>
                    <a:pt x="10675" y="41278"/>
                  </a:lnTo>
                  <a:cubicBezTo>
                    <a:pt x="10675" y="41278"/>
                    <a:pt x="15078" y="44647"/>
                    <a:pt x="17714" y="45647"/>
                  </a:cubicBezTo>
                  <a:lnTo>
                    <a:pt x="20349" y="46648"/>
                  </a:lnTo>
                  <a:cubicBezTo>
                    <a:pt x="20349" y="46648"/>
                    <a:pt x="23017" y="43579"/>
                    <a:pt x="23785" y="40377"/>
                  </a:cubicBezTo>
                  <a:cubicBezTo>
                    <a:pt x="23318" y="38609"/>
                    <a:pt x="23051" y="36808"/>
                    <a:pt x="22984" y="34973"/>
                  </a:cubicBezTo>
                  <a:lnTo>
                    <a:pt x="22984" y="32838"/>
                  </a:lnTo>
                  <a:cubicBezTo>
                    <a:pt x="22984" y="32838"/>
                    <a:pt x="23796" y="33013"/>
                    <a:pt x="24980" y="33013"/>
                  </a:cubicBezTo>
                  <a:cubicBezTo>
                    <a:pt x="27423" y="33013"/>
                    <a:pt x="31450" y="32272"/>
                    <a:pt x="33225" y="27735"/>
                  </a:cubicBezTo>
                  <a:cubicBezTo>
                    <a:pt x="35860" y="20996"/>
                    <a:pt x="33225" y="2316"/>
                    <a:pt x="33225" y="2316"/>
                  </a:cubicBezTo>
                  <a:cubicBezTo>
                    <a:pt x="33225" y="2316"/>
                    <a:pt x="32768" y="2504"/>
                    <a:pt x="31850" y="2504"/>
                  </a:cubicBezTo>
                  <a:cubicBezTo>
                    <a:pt x="30912" y="2504"/>
                    <a:pt x="29492" y="2308"/>
                    <a:pt x="27587" y="1516"/>
                  </a:cubicBezTo>
                  <a:cubicBezTo>
                    <a:pt x="24827" y="358"/>
                    <a:pt x="22523" y="0"/>
                    <a:pt x="206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43"/>
            <p:cNvSpPr/>
            <p:nvPr/>
          </p:nvSpPr>
          <p:spPr>
            <a:xfrm>
              <a:off x="5207612" y="2770790"/>
              <a:ext cx="772279" cy="526029"/>
            </a:xfrm>
            <a:custGeom>
              <a:rect b="b" l="l" r="r" t="t"/>
              <a:pathLst>
                <a:path extrusionOk="0" h="27266" w="40030">
                  <a:moveTo>
                    <a:pt x="29401" y="1"/>
                  </a:moveTo>
                  <a:cubicBezTo>
                    <a:pt x="26763" y="1"/>
                    <a:pt x="24023" y="539"/>
                    <a:pt x="21849" y="1314"/>
                  </a:cubicBezTo>
                  <a:cubicBezTo>
                    <a:pt x="19115" y="2284"/>
                    <a:pt x="16487" y="2306"/>
                    <a:pt x="14218" y="2306"/>
                  </a:cubicBezTo>
                  <a:cubicBezTo>
                    <a:pt x="14106" y="2306"/>
                    <a:pt x="13995" y="2306"/>
                    <a:pt x="13885" y="2306"/>
                  </a:cubicBezTo>
                  <a:cubicBezTo>
                    <a:pt x="11542" y="2306"/>
                    <a:pt x="9607" y="2331"/>
                    <a:pt x="8373" y="3449"/>
                  </a:cubicBezTo>
                  <a:cubicBezTo>
                    <a:pt x="5871" y="5650"/>
                    <a:pt x="6939" y="8252"/>
                    <a:pt x="6939" y="8252"/>
                  </a:cubicBezTo>
                  <a:cubicBezTo>
                    <a:pt x="6939" y="8252"/>
                    <a:pt x="2436" y="8719"/>
                    <a:pt x="1201" y="14257"/>
                  </a:cubicBezTo>
                  <a:cubicBezTo>
                    <a:pt x="1" y="19794"/>
                    <a:pt x="4304" y="25965"/>
                    <a:pt x="4304" y="25965"/>
                  </a:cubicBezTo>
                  <a:cubicBezTo>
                    <a:pt x="4304" y="25965"/>
                    <a:pt x="5104" y="24831"/>
                    <a:pt x="7272" y="24831"/>
                  </a:cubicBezTo>
                  <a:cubicBezTo>
                    <a:pt x="7301" y="24830"/>
                    <a:pt x="7329" y="24830"/>
                    <a:pt x="7357" y="24830"/>
                  </a:cubicBezTo>
                  <a:cubicBezTo>
                    <a:pt x="9464" y="24830"/>
                    <a:pt x="10341" y="27266"/>
                    <a:pt x="10341" y="27266"/>
                  </a:cubicBezTo>
                  <a:cubicBezTo>
                    <a:pt x="10341" y="27266"/>
                    <a:pt x="12643" y="23597"/>
                    <a:pt x="13644" y="20394"/>
                  </a:cubicBezTo>
                  <a:cubicBezTo>
                    <a:pt x="14244" y="18393"/>
                    <a:pt x="14444" y="16291"/>
                    <a:pt x="14211" y="14190"/>
                  </a:cubicBezTo>
                  <a:lnTo>
                    <a:pt x="11209" y="11655"/>
                  </a:lnTo>
                  <a:lnTo>
                    <a:pt x="15612" y="13323"/>
                  </a:lnTo>
                  <a:cubicBezTo>
                    <a:pt x="16779" y="12555"/>
                    <a:pt x="18113" y="12022"/>
                    <a:pt x="19481" y="11788"/>
                  </a:cubicBezTo>
                  <a:cubicBezTo>
                    <a:pt x="20038" y="11709"/>
                    <a:pt x="20649" y="11660"/>
                    <a:pt x="21316" y="11660"/>
                  </a:cubicBezTo>
                  <a:cubicBezTo>
                    <a:pt x="23164" y="11660"/>
                    <a:pt x="25442" y="12037"/>
                    <a:pt x="28187" y="13189"/>
                  </a:cubicBezTo>
                  <a:cubicBezTo>
                    <a:pt x="30075" y="13982"/>
                    <a:pt x="31495" y="14177"/>
                    <a:pt x="32437" y="14177"/>
                  </a:cubicBezTo>
                  <a:cubicBezTo>
                    <a:pt x="33360" y="14177"/>
                    <a:pt x="33825" y="13990"/>
                    <a:pt x="33825" y="13990"/>
                  </a:cubicBezTo>
                  <a:cubicBezTo>
                    <a:pt x="33825" y="13990"/>
                    <a:pt x="40029" y="12222"/>
                    <a:pt x="38595" y="5550"/>
                  </a:cubicBezTo>
                  <a:cubicBezTo>
                    <a:pt x="37707" y="1421"/>
                    <a:pt x="33688" y="1"/>
                    <a:pt x="2940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43"/>
            <p:cNvSpPr/>
            <p:nvPr/>
          </p:nvSpPr>
          <p:spPr>
            <a:xfrm>
              <a:off x="5283547" y="3650123"/>
              <a:ext cx="534248" cy="389979"/>
            </a:xfrm>
            <a:custGeom>
              <a:rect b="b" l="l" r="r" t="t"/>
              <a:pathLst>
                <a:path extrusionOk="0" h="20214" w="27692">
                  <a:moveTo>
                    <a:pt x="7706" y="0"/>
                  </a:moveTo>
                  <a:cubicBezTo>
                    <a:pt x="7706" y="0"/>
                    <a:pt x="1" y="1868"/>
                    <a:pt x="401" y="10174"/>
                  </a:cubicBezTo>
                  <a:cubicBezTo>
                    <a:pt x="401" y="10174"/>
                    <a:pt x="901" y="17112"/>
                    <a:pt x="8473" y="19281"/>
                  </a:cubicBezTo>
                  <a:cubicBezTo>
                    <a:pt x="10507" y="19857"/>
                    <a:pt x="12658" y="20214"/>
                    <a:pt x="14750" y="20214"/>
                  </a:cubicBezTo>
                  <a:cubicBezTo>
                    <a:pt x="20412" y="20214"/>
                    <a:pt x="25647" y="17596"/>
                    <a:pt x="26987" y="9607"/>
                  </a:cubicBezTo>
                  <a:cubicBezTo>
                    <a:pt x="26987" y="9607"/>
                    <a:pt x="27691" y="1023"/>
                    <a:pt x="20124" y="1023"/>
                  </a:cubicBezTo>
                  <a:cubicBezTo>
                    <a:pt x="19969" y="1023"/>
                    <a:pt x="19810" y="1027"/>
                    <a:pt x="19648" y="1034"/>
                  </a:cubicBezTo>
                  <a:cubicBezTo>
                    <a:pt x="19715" y="2869"/>
                    <a:pt x="19982" y="4670"/>
                    <a:pt x="20449" y="6471"/>
                  </a:cubicBezTo>
                  <a:cubicBezTo>
                    <a:pt x="19681" y="9640"/>
                    <a:pt x="17013" y="12709"/>
                    <a:pt x="17013" y="12709"/>
                  </a:cubicBezTo>
                  <a:lnTo>
                    <a:pt x="14378" y="11708"/>
                  </a:lnTo>
                  <a:cubicBezTo>
                    <a:pt x="11742" y="10708"/>
                    <a:pt x="7339" y="7339"/>
                    <a:pt x="7339" y="7339"/>
                  </a:cubicBezTo>
                  <a:lnTo>
                    <a:pt x="7706"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43"/>
            <p:cNvSpPr/>
            <p:nvPr/>
          </p:nvSpPr>
          <p:spPr>
            <a:xfrm>
              <a:off x="4928314" y="3887575"/>
              <a:ext cx="488467" cy="1083409"/>
            </a:xfrm>
            <a:custGeom>
              <a:rect b="b" l="l" r="r" t="t"/>
              <a:pathLst>
                <a:path extrusionOk="0" h="56157" w="25319">
                  <a:moveTo>
                    <a:pt x="14544" y="1"/>
                  </a:moveTo>
                  <a:cubicBezTo>
                    <a:pt x="12109" y="1735"/>
                    <a:pt x="9074" y="4738"/>
                    <a:pt x="6739" y="9941"/>
                  </a:cubicBezTo>
                  <a:cubicBezTo>
                    <a:pt x="2169" y="20315"/>
                    <a:pt x="1" y="36861"/>
                    <a:pt x="3103" y="44199"/>
                  </a:cubicBezTo>
                  <a:cubicBezTo>
                    <a:pt x="6205" y="51571"/>
                    <a:pt x="9741" y="53072"/>
                    <a:pt x="9741" y="53072"/>
                  </a:cubicBezTo>
                  <a:cubicBezTo>
                    <a:pt x="12248" y="54953"/>
                    <a:pt x="16700" y="56156"/>
                    <a:pt x="19054" y="56156"/>
                  </a:cubicBezTo>
                  <a:cubicBezTo>
                    <a:pt x="19206" y="56156"/>
                    <a:pt x="19348" y="56151"/>
                    <a:pt x="19481" y="56141"/>
                  </a:cubicBezTo>
                  <a:cubicBezTo>
                    <a:pt x="21683" y="55941"/>
                    <a:pt x="22450" y="55007"/>
                    <a:pt x="24018" y="52338"/>
                  </a:cubicBezTo>
                  <a:cubicBezTo>
                    <a:pt x="24585" y="51304"/>
                    <a:pt x="24918" y="50170"/>
                    <a:pt x="25085" y="49003"/>
                  </a:cubicBezTo>
                  <a:cubicBezTo>
                    <a:pt x="25319" y="47301"/>
                    <a:pt x="25319" y="45567"/>
                    <a:pt x="25052" y="43899"/>
                  </a:cubicBezTo>
                  <a:cubicBezTo>
                    <a:pt x="24985" y="43565"/>
                    <a:pt x="24885" y="43232"/>
                    <a:pt x="24752" y="42898"/>
                  </a:cubicBezTo>
                  <a:cubicBezTo>
                    <a:pt x="24018" y="41230"/>
                    <a:pt x="19314" y="41330"/>
                    <a:pt x="17780" y="38729"/>
                  </a:cubicBezTo>
                  <a:cubicBezTo>
                    <a:pt x="16245" y="36127"/>
                    <a:pt x="17680" y="31023"/>
                    <a:pt x="19548" y="26120"/>
                  </a:cubicBezTo>
                  <a:cubicBezTo>
                    <a:pt x="21416" y="21216"/>
                    <a:pt x="21116" y="14645"/>
                    <a:pt x="19548" y="7473"/>
                  </a:cubicBezTo>
                  <a:cubicBezTo>
                    <a:pt x="18914" y="4437"/>
                    <a:pt x="17113" y="1735"/>
                    <a:pt x="1454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43"/>
            <p:cNvSpPr/>
            <p:nvPr/>
          </p:nvSpPr>
          <p:spPr>
            <a:xfrm>
              <a:off x="5106577" y="3835446"/>
              <a:ext cx="899686" cy="1221235"/>
            </a:xfrm>
            <a:custGeom>
              <a:rect b="b" l="l" r="r" t="t"/>
              <a:pathLst>
                <a:path extrusionOk="0" h="63301" w="46634">
                  <a:moveTo>
                    <a:pt x="36160" y="1"/>
                  </a:moveTo>
                  <a:cubicBezTo>
                    <a:pt x="34823" y="7970"/>
                    <a:pt x="29611" y="10595"/>
                    <a:pt x="23965" y="10595"/>
                  </a:cubicBezTo>
                  <a:cubicBezTo>
                    <a:pt x="21860" y="10595"/>
                    <a:pt x="19694" y="10230"/>
                    <a:pt x="17646" y="9641"/>
                  </a:cubicBezTo>
                  <a:cubicBezTo>
                    <a:pt x="10108" y="7506"/>
                    <a:pt x="9574" y="568"/>
                    <a:pt x="9574" y="568"/>
                  </a:cubicBezTo>
                  <a:cubicBezTo>
                    <a:pt x="8040" y="1035"/>
                    <a:pt x="6605" y="1736"/>
                    <a:pt x="5304" y="2703"/>
                  </a:cubicBezTo>
                  <a:cubicBezTo>
                    <a:pt x="7873" y="4437"/>
                    <a:pt x="9674" y="7106"/>
                    <a:pt x="10308" y="10175"/>
                  </a:cubicBezTo>
                  <a:cubicBezTo>
                    <a:pt x="11876" y="17347"/>
                    <a:pt x="12176" y="23918"/>
                    <a:pt x="10308" y="28822"/>
                  </a:cubicBezTo>
                  <a:cubicBezTo>
                    <a:pt x="8440" y="33725"/>
                    <a:pt x="7005" y="38829"/>
                    <a:pt x="8540" y="41431"/>
                  </a:cubicBezTo>
                  <a:cubicBezTo>
                    <a:pt x="10108" y="43999"/>
                    <a:pt x="14778" y="43932"/>
                    <a:pt x="15512" y="45600"/>
                  </a:cubicBezTo>
                  <a:cubicBezTo>
                    <a:pt x="15645" y="45900"/>
                    <a:pt x="15745" y="46234"/>
                    <a:pt x="15812" y="46601"/>
                  </a:cubicBezTo>
                  <a:cubicBezTo>
                    <a:pt x="16846" y="46701"/>
                    <a:pt x="18314" y="46801"/>
                    <a:pt x="19448" y="46834"/>
                  </a:cubicBezTo>
                  <a:lnTo>
                    <a:pt x="21482" y="46868"/>
                  </a:lnTo>
                  <a:lnTo>
                    <a:pt x="22183" y="51871"/>
                  </a:lnTo>
                  <a:cubicBezTo>
                    <a:pt x="21649" y="51888"/>
                    <a:pt x="21118" y="51896"/>
                    <a:pt x="20588" y="51896"/>
                  </a:cubicBezTo>
                  <a:cubicBezTo>
                    <a:pt x="18997" y="51896"/>
                    <a:pt x="17421" y="51821"/>
                    <a:pt x="15845" y="51671"/>
                  </a:cubicBezTo>
                  <a:cubicBezTo>
                    <a:pt x="15678" y="52839"/>
                    <a:pt x="15345" y="53973"/>
                    <a:pt x="14778" y="55007"/>
                  </a:cubicBezTo>
                  <a:cubicBezTo>
                    <a:pt x="13210" y="57676"/>
                    <a:pt x="12443" y="58643"/>
                    <a:pt x="10241" y="58810"/>
                  </a:cubicBezTo>
                  <a:cubicBezTo>
                    <a:pt x="10085" y="58824"/>
                    <a:pt x="9916" y="58831"/>
                    <a:pt x="9735" y="58831"/>
                  </a:cubicBezTo>
                  <a:cubicBezTo>
                    <a:pt x="7360" y="58831"/>
                    <a:pt x="2980" y="57631"/>
                    <a:pt x="501" y="55741"/>
                  </a:cubicBezTo>
                  <a:lnTo>
                    <a:pt x="501" y="55741"/>
                  </a:lnTo>
                  <a:cubicBezTo>
                    <a:pt x="501" y="55741"/>
                    <a:pt x="1" y="58576"/>
                    <a:pt x="568" y="59610"/>
                  </a:cubicBezTo>
                  <a:cubicBezTo>
                    <a:pt x="1168" y="60644"/>
                    <a:pt x="4470" y="61412"/>
                    <a:pt x="4470" y="61412"/>
                  </a:cubicBezTo>
                  <a:cubicBezTo>
                    <a:pt x="4470" y="61412"/>
                    <a:pt x="10270" y="63301"/>
                    <a:pt x="20350" y="63301"/>
                  </a:cubicBezTo>
                  <a:cubicBezTo>
                    <a:pt x="21556" y="63301"/>
                    <a:pt x="22824" y="63273"/>
                    <a:pt x="24151" y="63213"/>
                  </a:cubicBezTo>
                  <a:cubicBezTo>
                    <a:pt x="36560" y="62612"/>
                    <a:pt x="43165" y="59610"/>
                    <a:pt x="43165" y="59610"/>
                  </a:cubicBezTo>
                  <a:cubicBezTo>
                    <a:pt x="43165" y="59610"/>
                    <a:pt x="45700" y="59310"/>
                    <a:pt x="46167" y="55741"/>
                  </a:cubicBezTo>
                  <a:cubicBezTo>
                    <a:pt x="46634" y="52172"/>
                    <a:pt x="46100" y="34292"/>
                    <a:pt x="44999" y="28121"/>
                  </a:cubicBezTo>
                  <a:cubicBezTo>
                    <a:pt x="43898" y="21950"/>
                    <a:pt x="43665" y="4037"/>
                    <a:pt x="361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43"/>
            <p:cNvSpPr/>
            <p:nvPr/>
          </p:nvSpPr>
          <p:spPr>
            <a:xfrm>
              <a:off x="5411611" y="4734477"/>
              <a:ext cx="122932" cy="102192"/>
            </a:xfrm>
            <a:custGeom>
              <a:rect b="b" l="l" r="r" t="t"/>
              <a:pathLst>
                <a:path extrusionOk="0" h="5297" w="6372">
                  <a:moveTo>
                    <a:pt x="1" y="1"/>
                  </a:moveTo>
                  <a:lnTo>
                    <a:pt x="1" y="1"/>
                  </a:lnTo>
                  <a:cubicBezTo>
                    <a:pt x="268" y="1669"/>
                    <a:pt x="268" y="3403"/>
                    <a:pt x="34" y="5071"/>
                  </a:cubicBezTo>
                  <a:cubicBezTo>
                    <a:pt x="1610" y="5221"/>
                    <a:pt x="3186" y="5296"/>
                    <a:pt x="4777" y="5296"/>
                  </a:cubicBezTo>
                  <a:cubicBezTo>
                    <a:pt x="5307" y="5296"/>
                    <a:pt x="5838" y="5288"/>
                    <a:pt x="6372" y="5271"/>
                  </a:cubicBezTo>
                  <a:lnTo>
                    <a:pt x="5671" y="268"/>
                  </a:lnTo>
                  <a:lnTo>
                    <a:pt x="3637" y="234"/>
                  </a:lnTo>
                  <a:cubicBezTo>
                    <a:pt x="2503" y="234"/>
                    <a:pt x="1035" y="101"/>
                    <a:pt x="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43"/>
            <p:cNvSpPr/>
            <p:nvPr/>
          </p:nvSpPr>
          <p:spPr>
            <a:xfrm>
              <a:off x="5192814" y="4986109"/>
              <a:ext cx="746523" cy="247137"/>
            </a:xfrm>
            <a:custGeom>
              <a:rect b="b" l="l" r="r" t="t"/>
              <a:pathLst>
                <a:path extrusionOk="0" h="12810" w="38695">
                  <a:moveTo>
                    <a:pt x="38695" y="1"/>
                  </a:moveTo>
                  <a:cubicBezTo>
                    <a:pt x="38694" y="1"/>
                    <a:pt x="32089" y="3003"/>
                    <a:pt x="19681" y="3570"/>
                  </a:cubicBezTo>
                  <a:cubicBezTo>
                    <a:pt x="18285" y="3637"/>
                    <a:pt x="16954" y="3667"/>
                    <a:pt x="15691" y="3667"/>
                  </a:cubicBezTo>
                  <a:cubicBezTo>
                    <a:pt x="5728" y="3667"/>
                    <a:pt x="1" y="1802"/>
                    <a:pt x="0" y="1802"/>
                  </a:cubicBezTo>
                  <a:lnTo>
                    <a:pt x="0" y="1802"/>
                  </a:lnTo>
                  <a:lnTo>
                    <a:pt x="2335" y="12810"/>
                  </a:lnTo>
                  <a:lnTo>
                    <a:pt x="35692" y="12810"/>
                  </a:lnTo>
                  <a:lnTo>
                    <a:pt x="3869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43"/>
            <p:cNvSpPr/>
            <p:nvPr/>
          </p:nvSpPr>
          <p:spPr>
            <a:xfrm>
              <a:off x="5458511" y="3565679"/>
              <a:ext cx="168713" cy="63858"/>
            </a:xfrm>
            <a:custGeom>
              <a:rect b="b" l="l" r="r" t="t"/>
              <a:pathLst>
                <a:path extrusionOk="0" h="3310" w="8745">
                  <a:moveTo>
                    <a:pt x="620" y="1"/>
                  </a:moveTo>
                  <a:cubicBezTo>
                    <a:pt x="262" y="1"/>
                    <a:pt x="0" y="483"/>
                    <a:pt x="372" y="774"/>
                  </a:cubicBezTo>
                  <a:cubicBezTo>
                    <a:pt x="472" y="875"/>
                    <a:pt x="3140" y="2909"/>
                    <a:pt x="8144" y="3276"/>
                  </a:cubicBezTo>
                  <a:lnTo>
                    <a:pt x="8177" y="3276"/>
                  </a:lnTo>
                  <a:lnTo>
                    <a:pt x="8177" y="3310"/>
                  </a:lnTo>
                  <a:cubicBezTo>
                    <a:pt x="8711" y="3276"/>
                    <a:pt x="8744" y="2476"/>
                    <a:pt x="8211" y="2409"/>
                  </a:cubicBezTo>
                  <a:cubicBezTo>
                    <a:pt x="3474" y="2075"/>
                    <a:pt x="939" y="107"/>
                    <a:pt x="905" y="107"/>
                  </a:cubicBezTo>
                  <a:cubicBezTo>
                    <a:pt x="810" y="32"/>
                    <a:pt x="712" y="1"/>
                    <a:pt x="62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43"/>
            <p:cNvSpPr/>
            <p:nvPr/>
          </p:nvSpPr>
          <p:spPr>
            <a:xfrm>
              <a:off x="5476009" y="3458413"/>
              <a:ext cx="211060" cy="57858"/>
            </a:xfrm>
            <a:custGeom>
              <a:rect b="b" l="l" r="r" t="t"/>
              <a:pathLst>
                <a:path extrusionOk="0" h="2999" w="10940">
                  <a:moveTo>
                    <a:pt x="5345" y="0"/>
                  </a:moveTo>
                  <a:cubicBezTo>
                    <a:pt x="2882" y="0"/>
                    <a:pt x="856" y="872"/>
                    <a:pt x="699" y="931"/>
                  </a:cubicBezTo>
                  <a:cubicBezTo>
                    <a:pt x="0" y="1222"/>
                    <a:pt x="318" y="2199"/>
                    <a:pt x="942" y="2199"/>
                  </a:cubicBezTo>
                  <a:cubicBezTo>
                    <a:pt x="1033" y="2199"/>
                    <a:pt x="1131" y="2178"/>
                    <a:pt x="1233" y="2131"/>
                  </a:cubicBezTo>
                  <a:cubicBezTo>
                    <a:pt x="1273" y="2111"/>
                    <a:pt x="3116" y="1322"/>
                    <a:pt x="5319" y="1322"/>
                  </a:cubicBezTo>
                  <a:cubicBezTo>
                    <a:pt x="6786" y="1322"/>
                    <a:pt x="8412" y="1672"/>
                    <a:pt x="9772" y="2832"/>
                  </a:cubicBezTo>
                  <a:cubicBezTo>
                    <a:pt x="9906" y="2932"/>
                    <a:pt x="10039" y="2999"/>
                    <a:pt x="10206" y="2999"/>
                  </a:cubicBezTo>
                  <a:cubicBezTo>
                    <a:pt x="10373" y="2999"/>
                    <a:pt x="10573" y="2899"/>
                    <a:pt x="10706" y="2765"/>
                  </a:cubicBezTo>
                  <a:cubicBezTo>
                    <a:pt x="10940" y="2465"/>
                    <a:pt x="10906" y="2065"/>
                    <a:pt x="10639" y="1831"/>
                  </a:cubicBezTo>
                  <a:cubicBezTo>
                    <a:pt x="8984" y="422"/>
                    <a:pt x="7059" y="0"/>
                    <a:pt x="534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43"/>
            <p:cNvSpPr/>
            <p:nvPr/>
          </p:nvSpPr>
          <p:spPr>
            <a:xfrm>
              <a:off x="5488202" y="3113425"/>
              <a:ext cx="145736" cy="88167"/>
            </a:xfrm>
            <a:custGeom>
              <a:rect b="b" l="l" r="r" t="t"/>
              <a:pathLst>
                <a:path extrusionOk="0" h="4570" w="7554">
                  <a:moveTo>
                    <a:pt x="6607" y="1"/>
                  </a:moveTo>
                  <a:cubicBezTo>
                    <a:pt x="6429" y="1"/>
                    <a:pt x="6248" y="78"/>
                    <a:pt x="6105" y="266"/>
                  </a:cubicBezTo>
                  <a:cubicBezTo>
                    <a:pt x="4370" y="2501"/>
                    <a:pt x="834" y="3235"/>
                    <a:pt x="801" y="3235"/>
                  </a:cubicBezTo>
                  <a:cubicBezTo>
                    <a:pt x="0" y="3402"/>
                    <a:pt x="134" y="4569"/>
                    <a:pt x="934" y="4569"/>
                  </a:cubicBezTo>
                  <a:cubicBezTo>
                    <a:pt x="968" y="4536"/>
                    <a:pt x="1001" y="4536"/>
                    <a:pt x="1068" y="4536"/>
                  </a:cubicBezTo>
                  <a:cubicBezTo>
                    <a:pt x="1234" y="4502"/>
                    <a:pt x="5137" y="3702"/>
                    <a:pt x="7139" y="1067"/>
                  </a:cubicBezTo>
                  <a:cubicBezTo>
                    <a:pt x="7554" y="578"/>
                    <a:pt x="7093" y="1"/>
                    <a:pt x="66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43"/>
            <p:cNvSpPr/>
            <p:nvPr/>
          </p:nvSpPr>
          <p:spPr>
            <a:xfrm>
              <a:off x="5777011" y="3115682"/>
              <a:ext cx="88321" cy="98122"/>
            </a:xfrm>
            <a:custGeom>
              <a:rect b="b" l="l" r="r" t="t"/>
              <a:pathLst>
                <a:path extrusionOk="0" h="5086" w="4578">
                  <a:moveTo>
                    <a:pt x="705" y="0"/>
                  </a:moveTo>
                  <a:cubicBezTo>
                    <a:pt x="349" y="0"/>
                    <a:pt x="1" y="273"/>
                    <a:pt x="41" y="716"/>
                  </a:cubicBezTo>
                  <a:cubicBezTo>
                    <a:pt x="608" y="2484"/>
                    <a:pt x="1776" y="3952"/>
                    <a:pt x="3310" y="4986"/>
                  </a:cubicBezTo>
                  <a:cubicBezTo>
                    <a:pt x="3410" y="5053"/>
                    <a:pt x="3543" y="5086"/>
                    <a:pt x="3677" y="5086"/>
                  </a:cubicBezTo>
                  <a:cubicBezTo>
                    <a:pt x="4311" y="5086"/>
                    <a:pt x="4578" y="4252"/>
                    <a:pt x="4044" y="3885"/>
                  </a:cubicBezTo>
                  <a:cubicBezTo>
                    <a:pt x="2776" y="3051"/>
                    <a:pt x="1809" y="1817"/>
                    <a:pt x="1309" y="382"/>
                  </a:cubicBezTo>
                  <a:cubicBezTo>
                    <a:pt x="1176" y="118"/>
                    <a:pt x="939" y="0"/>
                    <a:pt x="70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3"/>
            <p:cNvSpPr/>
            <p:nvPr/>
          </p:nvSpPr>
          <p:spPr>
            <a:xfrm>
              <a:off x="5621436" y="4079959"/>
              <a:ext cx="111974" cy="870767"/>
            </a:xfrm>
            <a:custGeom>
              <a:rect b="b" l="l" r="r" t="t"/>
              <a:pathLst>
                <a:path extrusionOk="0" h="45135" w="5804">
                  <a:moveTo>
                    <a:pt x="781" y="1"/>
                  </a:moveTo>
                  <a:cubicBezTo>
                    <a:pt x="395" y="1"/>
                    <a:pt x="0" y="308"/>
                    <a:pt x="99" y="803"/>
                  </a:cubicBezTo>
                  <a:cubicBezTo>
                    <a:pt x="166" y="970"/>
                    <a:pt x="4236" y="18282"/>
                    <a:pt x="4469" y="44468"/>
                  </a:cubicBezTo>
                  <a:cubicBezTo>
                    <a:pt x="4469" y="44835"/>
                    <a:pt x="4769" y="45135"/>
                    <a:pt x="5136" y="45135"/>
                  </a:cubicBezTo>
                  <a:cubicBezTo>
                    <a:pt x="5503" y="45135"/>
                    <a:pt x="5803" y="44835"/>
                    <a:pt x="5803" y="44468"/>
                  </a:cubicBezTo>
                  <a:cubicBezTo>
                    <a:pt x="5570" y="18116"/>
                    <a:pt x="1434" y="670"/>
                    <a:pt x="1400" y="470"/>
                  </a:cubicBezTo>
                  <a:cubicBezTo>
                    <a:pt x="1305" y="145"/>
                    <a:pt x="1045" y="1"/>
                    <a:pt x="78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43"/>
            <p:cNvSpPr/>
            <p:nvPr/>
          </p:nvSpPr>
          <p:spPr>
            <a:xfrm>
              <a:off x="5479250" y="4596265"/>
              <a:ext cx="83614" cy="374429"/>
            </a:xfrm>
            <a:custGeom>
              <a:rect b="b" l="l" r="r" t="t"/>
              <a:pathLst>
                <a:path extrusionOk="0" h="19408" w="4334">
                  <a:moveTo>
                    <a:pt x="806" y="0"/>
                  </a:moveTo>
                  <a:cubicBezTo>
                    <a:pt x="402" y="0"/>
                    <a:pt x="0" y="349"/>
                    <a:pt x="164" y="860"/>
                  </a:cubicBezTo>
                  <a:cubicBezTo>
                    <a:pt x="197" y="961"/>
                    <a:pt x="2999" y="9733"/>
                    <a:pt x="1832" y="18673"/>
                  </a:cubicBezTo>
                  <a:cubicBezTo>
                    <a:pt x="1799" y="19007"/>
                    <a:pt x="2032" y="19340"/>
                    <a:pt x="2399" y="19407"/>
                  </a:cubicBezTo>
                  <a:lnTo>
                    <a:pt x="2499" y="19407"/>
                  </a:lnTo>
                  <a:cubicBezTo>
                    <a:pt x="2799" y="19374"/>
                    <a:pt x="3066" y="19140"/>
                    <a:pt x="3133" y="18807"/>
                  </a:cubicBezTo>
                  <a:cubicBezTo>
                    <a:pt x="4334" y="9600"/>
                    <a:pt x="1532" y="827"/>
                    <a:pt x="1432" y="460"/>
                  </a:cubicBezTo>
                  <a:cubicBezTo>
                    <a:pt x="1316" y="138"/>
                    <a:pt x="1060" y="0"/>
                    <a:pt x="8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43"/>
            <p:cNvSpPr/>
            <p:nvPr/>
          </p:nvSpPr>
          <p:spPr>
            <a:xfrm>
              <a:off x="5850515" y="4582355"/>
              <a:ext cx="66945" cy="340706"/>
            </a:xfrm>
            <a:custGeom>
              <a:rect b="b" l="l" r="r" t="t"/>
              <a:pathLst>
                <a:path extrusionOk="0" h="17660" w="3470">
                  <a:moveTo>
                    <a:pt x="697" y="1"/>
                  </a:moveTo>
                  <a:cubicBezTo>
                    <a:pt x="653" y="1"/>
                    <a:pt x="610" y="5"/>
                    <a:pt x="567" y="14"/>
                  </a:cubicBezTo>
                  <a:cubicBezTo>
                    <a:pt x="200" y="114"/>
                    <a:pt x="0" y="481"/>
                    <a:pt x="67" y="848"/>
                  </a:cubicBezTo>
                  <a:cubicBezTo>
                    <a:pt x="100" y="914"/>
                    <a:pt x="2169" y="8853"/>
                    <a:pt x="1735" y="16959"/>
                  </a:cubicBezTo>
                  <a:cubicBezTo>
                    <a:pt x="1735" y="17326"/>
                    <a:pt x="2002" y="17626"/>
                    <a:pt x="2369" y="17660"/>
                  </a:cubicBezTo>
                  <a:lnTo>
                    <a:pt x="2402" y="17660"/>
                  </a:lnTo>
                  <a:cubicBezTo>
                    <a:pt x="2769" y="17626"/>
                    <a:pt x="3036" y="17359"/>
                    <a:pt x="3069" y="17026"/>
                  </a:cubicBezTo>
                  <a:cubicBezTo>
                    <a:pt x="3469" y="8720"/>
                    <a:pt x="1368" y="581"/>
                    <a:pt x="1368" y="514"/>
                  </a:cubicBezTo>
                  <a:cubicBezTo>
                    <a:pt x="1281" y="194"/>
                    <a:pt x="991" y="1"/>
                    <a:pt x="6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43"/>
            <p:cNvSpPr/>
            <p:nvPr/>
          </p:nvSpPr>
          <p:spPr>
            <a:xfrm>
              <a:off x="5311483" y="3292478"/>
              <a:ext cx="74913" cy="102945"/>
            </a:xfrm>
            <a:custGeom>
              <a:rect b="b" l="l" r="r" t="t"/>
              <a:pathLst>
                <a:path extrusionOk="0" h="5336" w="3883">
                  <a:moveTo>
                    <a:pt x="2589" y="1"/>
                  </a:moveTo>
                  <a:cubicBezTo>
                    <a:pt x="1479" y="1"/>
                    <a:pt x="41" y="706"/>
                    <a:pt x="20" y="2693"/>
                  </a:cubicBezTo>
                  <a:cubicBezTo>
                    <a:pt x="1" y="4644"/>
                    <a:pt x="1239" y="5335"/>
                    <a:pt x="2263" y="5335"/>
                  </a:cubicBezTo>
                  <a:cubicBezTo>
                    <a:pt x="2955" y="5335"/>
                    <a:pt x="3549" y="5019"/>
                    <a:pt x="3590" y="4561"/>
                  </a:cubicBezTo>
                  <a:cubicBezTo>
                    <a:pt x="3690" y="3427"/>
                    <a:pt x="2389" y="4128"/>
                    <a:pt x="2322" y="2693"/>
                  </a:cubicBezTo>
                  <a:cubicBezTo>
                    <a:pt x="2289" y="1392"/>
                    <a:pt x="3790" y="1826"/>
                    <a:pt x="3856" y="725"/>
                  </a:cubicBezTo>
                  <a:cubicBezTo>
                    <a:pt x="3883" y="294"/>
                    <a:pt x="3304" y="1"/>
                    <a:pt x="25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43"/>
            <p:cNvSpPr/>
            <p:nvPr/>
          </p:nvSpPr>
          <p:spPr>
            <a:xfrm>
              <a:off x="5524877" y="3213784"/>
              <a:ext cx="40572" cy="70167"/>
            </a:xfrm>
            <a:custGeom>
              <a:rect b="b" l="l" r="r" t="t"/>
              <a:pathLst>
                <a:path extrusionOk="0" h="3637" w="2103">
                  <a:moveTo>
                    <a:pt x="1035" y="1"/>
                  </a:moveTo>
                  <a:cubicBezTo>
                    <a:pt x="468" y="1"/>
                    <a:pt x="1" y="801"/>
                    <a:pt x="1" y="1802"/>
                  </a:cubicBezTo>
                  <a:cubicBezTo>
                    <a:pt x="1" y="2803"/>
                    <a:pt x="468" y="3637"/>
                    <a:pt x="1035" y="3637"/>
                  </a:cubicBezTo>
                  <a:cubicBezTo>
                    <a:pt x="1635" y="3637"/>
                    <a:pt x="2102" y="2803"/>
                    <a:pt x="2102" y="1802"/>
                  </a:cubicBezTo>
                  <a:cubicBezTo>
                    <a:pt x="2102" y="801"/>
                    <a:pt x="1635" y="1"/>
                    <a:pt x="10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3"/>
            <p:cNvSpPr/>
            <p:nvPr/>
          </p:nvSpPr>
          <p:spPr>
            <a:xfrm>
              <a:off x="5762985" y="3213784"/>
              <a:ext cx="41209" cy="63742"/>
            </a:xfrm>
            <a:custGeom>
              <a:rect b="b" l="l" r="r" t="t"/>
              <a:pathLst>
                <a:path extrusionOk="0" h="3304" w="2136">
                  <a:moveTo>
                    <a:pt x="1068" y="1"/>
                  </a:moveTo>
                  <a:cubicBezTo>
                    <a:pt x="468" y="1"/>
                    <a:pt x="1" y="735"/>
                    <a:pt x="1" y="1669"/>
                  </a:cubicBezTo>
                  <a:cubicBezTo>
                    <a:pt x="1" y="2569"/>
                    <a:pt x="468" y="3303"/>
                    <a:pt x="1068" y="3303"/>
                  </a:cubicBezTo>
                  <a:cubicBezTo>
                    <a:pt x="1669" y="3303"/>
                    <a:pt x="2136" y="2569"/>
                    <a:pt x="2136" y="1669"/>
                  </a:cubicBezTo>
                  <a:cubicBezTo>
                    <a:pt x="2136" y="735"/>
                    <a:pt x="1669" y="1"/>
                    <a:pt x="106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43"/>
            <p:cNvSpPr/>
            <p:nvPr/>
          </p:nvSpPr>
          <p:spPr>
            <a:xfrm>
              <a:off x="5739815" y="3312253"/>
              <a:ext cx="95633" cy="113286"/>
            </a:xfrm>
            <a:custGeom>
              <a:rect b="b" l="l" r="r" t="t"/>
              <a:pathLst>
                <a:path extrusionOk="0" h="5872" w="4957">
                  <a:moveTo>
                    <a:pt x="1" y="1"/>
                  </a:moveTo>
                  <a:cubicBezTo>
                    <a:pt x="1" y="1"/>
                    <a:pt x="1769" y="2769"/>
                    <a:pt x="1202" y="4304"/>
                  </a:cubicBezTo>
                  <a:cubicBezTo>
                    <a:pt x="738" y="5532"/>
                    <a:pt x="363" y="5800"/>
                    <a:pt x="242" y="5857"/>
                  </a:cubicBezTo>
                  <a:lnTo>
                    <a:pt x="242" y="5857"/>
                  </a:lnTo>
                  <a:cubicBezTo>
                    <a:pt x="712" y="5682"/>
                    <a:pt x="4957" y="3946"/>
                    <a:pt x="1" y="1"/>
                  </a:cubicBezTo>
                  <a:close/>
                  <a:moveTo>
                    <a:pt x="242" y="5857"/>
                  </a:moveTo>
                  <a:cubicBezTo>
                    <a:pt x="216" y="5866"/>
                    <a:pt x="201" y="5871"/>
                    <a:pt x="201" y="5871"/>
                  </a:cubicBezTo>
                  <a:cubicBezTo>
                    <a:pt x="201" y="5871"/>
                    <a:pt x="215" y="5869"/>
                    <a:pt x="242" y="5857"/>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1" name="Google Shape;751;p43"/>
          <p:cNvGrpSpPr/>
          <p:nvPr/>
        </p:nvGrpSpPr>
        <p:grpSpPr>
          <a:xfrm>
            <a:off x="2316888" y="2629054"/>
            <a:ext cx="1592950" cy="2655953"/>
            <a:chOff x="2503382" y="2629054"/>
            <a:chExt cx="1592950" cy="2655953"/>
          </a:xfrm>
        </p:grpSpPr>
        <p:sp>
          <p:nvSpPr>
            <p:cNvPr id="752" name="Google Shape;752;p43"/>
            <p:cNvSpPr/>
            <p:nvPr/>
          </p:nvSpPr>
          <p:spPr>
            <a:xfrm>
              <a:off x="2503382" y="2629054"/>
              <a:ext cx="1592950" cy="2655953"/>
            </a:xfrm>
            <a:custGeom>
              <a:rect b="b" l="l" r="r" t="t"/>
              <a:pathLst>
                <a:path extrusionOk="0" h="54638" w="32770">
                  <a:moveTo>
                    <a:pt x="8246" y="21642"/>
                  </a:moveTo>
                  <a:cubicBezTo>
                    <a:pt x="8259" y="21669"/>
                    <a:pt x="8272" y="21709"/>
                    <a:pt x="8286" y="21749"/>
                  </a:cubicBezTo>
                  <a:cubicBezTo>
                    <a:pt x="8272" y="21709"/>
                    <a:pt x="8259" y="21682"/>
                    <a:pt x="8246" y="21642"/>
                  </a:cubicBezTo>
                  <a:close/>
                  <a:moveTo>
                    <a:pt x="8383" y="21963"/>
                  </a:moveTo>
                  <a:cubicBezTo>
                    <a:pt x="8768" y="22751"/>
                    <a:pt x="9470" y="23354"/>
                    <a:pt x="10310" y="23613"/>
                  </a:cubicBezTo>
                  <a:cubicBezTo>
                    <a:pt x="10693" y="23734"/>
                    <a:pt x="11089" y="23793"/>
                    <a:pt x="11485" y="23793"/>
                  </a:cubicBezTo>
                  <a:cubicBezTo>
                    <a:pt x="12054" y="23793"/>
                    <a:pt x="12622" y="23670"/>
                    <a:pt x="13148" y="23427"/>
                  </a:cubicBezTo>
                  <a:lnTo>
                    <a:pt x="13148" y="23427"/>
                  </a:lnTo>
                  <a:lnTo>
                    <a:pt x="12375" y="23840"/>
                  </a:lnTo>
                  <a:lnTo>
                    <a:pt x="12082" y="23920"/>
                  </a:lnTo>
                  <a:lnTo>
                    <a:pt x="12029" y="24026"/>
                  </a:lnTo>
                  <a:cubicBezTo>
                    <a:pt x="10683" y="24799"/>
                    <a:pt x="9551" y="25905"/>
                    <a:pt x="8752" y="27250"/>
                  </a:cubicBezTo>
                  <a:cubicBezTo>
                    <a:pt x="7664" y="29072"/>
                    <a:pt x="7182" y="29453"/>
                    <a:pt x="6849" y="29453"/>
                  </a:cubicBezTo>
                  <a:cubicBezTo>
                    <a:pt x="6730" y="29453"/>
                    <a:pt x="6629" y="29404"/>
                    <a:pt x="6527" y="29355"/>
                  </a:cubicBezTo>
                  <a:cubicBezTo>
                    <a:pt x="6514" y="29341"/>
                    <a:pt x="6461" y="29315"/>
                    <a:pt x="6421" y="29195"/>
                  </a:cubicBezTo>
                  <a:cubicBezTo>
                    <a:pt x="6221" y="28555"/>
                    <a:pt x="6634" y="26984"/>
                    <a:pt x="7420" y="25452"/>
                  </a:cubicBezTo>
                  <a:cubicBezTo>
                    <a:pt x="8229" y="23909"/>
                    <a:pt x="8642" y="22838"/>
                    <a:pt x="8383" y="21963"/>
                  </a:cubicBezTo>
                  <a:close/>
                  <a:moveTo>
                    <a:pt x="16751" y="1"/>
                  </a:moveTo>
                  <a:cubicBezTo>
                    <a:pt x="15862" y="1"/>
                    <a:pt x="15166" y="350"/>
                    <a:pt x="14693" y="755"/>
                  </a:cubicBezTo>
                  <a:cubicBezTo>
                    <a:pt x="14237" y="475"/>
                    <a:pt x="13598" y="194"/>
                    <a:pt x="12838" y="194"/>
                  </a:cubicBezTo>
                  <a:cubicBezTo>
                    <a:pt x="12442" y="194"/>
                    <a:pt x="12014" y="270"/>
                    <a:pt x="11562" y="462"/>
                  </a:cubicBezTo>
                  <a:cubicBezTo>
                    <a:pt x="10350" y="981"/>
                    <a:pt x="9871" y="2020"/>
                    <a:pt x="9738" y="2900"/>
                  </a:cubicBezTo>
                  <a:cubicBezTo>
                    <a:pt x="9045" y="3006"/>
                    <a:pt x="8232" y="3419"/>
                    <a:pt x="7580" y="4511"/>
                  </a:cubicBezTo>
                  <a:cubicBezTo>
                    <a:pt x="6967" y="5550"/>
                    <a:pt x="6940" y="6430"/>
                    <a:pt x="7100" y="7082"/>
                  </a:cubicBezTo>
                  <a:cubicBezTo>
                    <a:pt x="6341" y="7375"/>
                    <a:pt x="5728" y="7975"/>
                    <a:pt x="5408" y="8721"/>
                  </a:cubicBezTo>
                  <a:cubicBezTo>
                    <a:pt x="5009" y="9547"/>
                    <a:pt x="4982" y="10492"/>
                    <a:pt x="5342" y="11345"/>
                  </a:cubicBezTo>
                  <a:cubicBezTo>
                    <a:pt x="5169" y="11505"/>
                    <a:pt x="5009" y="11665"/>
                    <a:pt x="4862" y="11838"/>
                  </a:cubicBezTo>
                  <a:cubicBezTo>
                    <a:pt x="4103" y="12744"/>
                    <a:pt x="3863" y="13756"/>
                    <a:pt x="4129" y="14795"/>
                  </a:cubicBezTo>
                  <a:cubicBezTo>
                    <a:pt x="4209" y="15128"/>
                    <a:pt x="4329" y="15434"/>
                    <a:pt x="4489" y="15741"/>
                  </a:cubicBezTo>
                  <a:cubicBezTo>
                    <a:pt x="4169" y="16673"/>
                    <a:pt x="3956" y="17592"/>
                    <a:pt x="3930" y="17952"/>
                  </a:cubicBezTo>
                  <a:cubicBezTo>
                    <a:pt x="3903" y="18325"/>
                    <a:pt x="3903" y="19138"/>
                    <a:pt x="3916" y="19804"/>
                  </a:cubicBezTo>
                  <a:cubicBezTo>
                    <a:pt x="3863" y="19804"/>
                    <a:pt x="3810" y="19817"/>
                    <a:pt x="3757" y="19830"/>
                  </a:cubicBezTo>
                  <a:cubicBezTo>
                    <a:pt x="3357" y="19924"/>
                    <a:pt x="2771" y="20243"/>
                    <a:pt x="2345" y="21122"/>
                  </a:cubicBezTo>
                  <a:cubicBezTo>
                    <a:pt x="1972" y="21895"/>
                    <a:pt x="67" y="25998"/>
                    <a:pt x="40" y="30567"/>
                  </a:cubicBezTo>
                  <a:cubicBezTo>
                    <a:pt x="0" y="35842"/>
                    <a:pt x="3130" y="37334"/>
                    <a:pt x="5768" y="37654"/>
                  </a:cubicBezTo>
                  <a:cubicBezTo>
                    <a:pt x="5964" y="37675"/>
                    <a:pt x="6168" y="37697"/>
                    <a:pt x="6375" y="37697"/>
                  </a:cubicBezTo>
                  <a:cubicBezTo>
                    <a:pt x="6421" y="37697"/>
                    <a:pt x="6467" y="37696"/>
                    <a:pt x="6514" y="37694"/>
                  </a:cubicBezTo>
                  <a:cubicBezTo>
                    <a:pt x="7366" y="37680"/>
                    <a:pt x="8219" y="37547"/>
                    <a:pt x="9032" y="37294"/>
                  </a:cubicBezTo>
                  <a:lnTo>
                    <a:pt x="9032" y="37294"/>
                  </a:lnTo>
                  <a:cubicBezTo>
                    <a:pt x="8792" y="40611"/>
                    <a:pt x="8738" y="43808"/>
                    <a:pt x="8805" y="45340"/>
                  </a:cubicBezTo>
                  <a:cubicBezTo>
                    <a:pt x="8872" y="47165"/>
                    <a:pt x="9285" y="47964"/>
                    <a:pt x="10723" y="48443"/>
                  </a:cubicBezTo>
                  <a:lnTo>
                    <a:pt x="11935" y="54638"/>
                  </a:lnTo>
                  <a:lnTo>
                    <a:pt x="24537" y="54638"/>
                  </a:lnTo>
                  <a:lnTo>
                    <a:pt x="25403" y="49003"/>
                  </a:lnTo>
                  <a:cubicBezTo>
                    <a:pt x="27920" y="47884"/>
                    <a:pt x="30918" y="45766"/>
                    <a:pt x="31957" y="42556"/>
                  </a:cubicBezTo>
                  <a:cubicBezTo>
                    <a:pt x="32769" y="39971"/>
                    <a:pt x="32676" y="36521"/>
                    <a:pt x="31677" y="33311"/>
                  </a:cubicBezTo>
                  <a:cubicBezTo>
                    <a:pt x="30558" y="29674"/>
                    <a:pt x="28493" y="26917"/>
                    <a:pt x="25856" y="25532"/>
                  </a:cubicBezTo>
                  <a:lnTo>
                    <a:pt x="23498" y="24106"/>
                  </a:lnTo>
                  <a:lnTo>
                    <a:pt x="23192" y="23920"/>
                  </a:lnTo>
                  <a:cubicBezTo>
                    <a:pt x="22672" y="23627"/>
                    <a:pt x="22246" y="23201"/>
                    <a:pt x="21926" y="22681"/>
                  </a:cubicBezTo>
                  <a:cubicBezTo>
                    <a:pt x="22659" y="22161"/>
                    <a:pt x="23192" y="21416"/>
                    <a:pt x="23471" y="20563"/>
                  </a:cubicBezTo>
                  <a:cubicBezTo>
                    <a:pt x="23705" y="20635"/>
                    <a:pt x="23943" y="20670"/>
                    <a:pt x="24180" y="20670"/>
                  </a:cubicBezTo>
                  <a:cubicBezTo>
                    <a:pt x="24818" y="20670"/>
                    <a:pt x="25439" y="20413"/>
                    <a:pt x="25896" y="19937"/>
                  </a:cubicBezTo>
                  <a:cubicBezTo>
                    <a:pt x="26522" y="19324"/>
                    <a:pt x="26855" y="18458"/>
                    <a:pt x="26815" y="17579"/>
                  </a:cubicBezTo>
                  <a:cubicBezTo>
                    <a:pt x="27574" y="17366"/>
                    <a:pt x="28440" y="16820"/>
                    <a:pt x="28973" y="15608"/>
                  </a:cubicBezTo>
                  <a:cubicBezTo>
                    <a:pt x="29692" y="13969"/>
                    <a:pt x="28920" y="12557"/>
                    <a:pt x="28387" y="11851"/>
                  </a:cubicBezTo>
                  <a:cubicBezTo>
                    <a:pt x="28640" y="11185"/>
                    <a:pt x="28760" y="10173"/>
                    <a:pt x="28320" y="8974"/>
                  </a:cubicBezTo>
                  <a:cubicBezTo>
                    <a:pt x="27814" y="7628"/>
                    <a:pt x="26575" y="7242"/>
                    <a:pt x="25483" y="7229"/>
                  </a:cubicBezTo>
                  <a:cubicBezTo>
                    <a:pt x="25523" y="6603"/>
                    <a:pt x="25429" y="5843"/>
                    <a:pt x="24963" y="5257"/>
                  </a:cubicBezTo>
                  <a:cubicBezTo>
                    <a:pt x="24497" y="4685"/>
                    <a:pt x="23844" y="4498"/>
                    <a:pt x="23218" y="4485"/>
                  </a:cubicBezTo>
                  <a:cubicBezTo>
                    <a:pt x="23192" y="3686"/>
                    <a:pt x="22899" y="2780"/>
                    <a:pt x="22019" y="2180"/>
                  </a:cubicBezTo>
                  <a:cubicBezTo>
                    <a:pt x="21573" y="1851"/>
                    <a:pt x="21043" y="1683"/>
                    <a:pt x="20505" y="1683"/>
                  </a:cubicBezTo>
                  <a:cubicBezTo>
                    <a:pt x="20303" y="1683"/>
                    <a:pt x="20101" y="1707"/>
                    <a:pt x="19901" y="1754"/>
                  </a:cubicBezTo>
                  <a:cubicBezTo>
                    <a:pt x="19608" y="1128"/>
                    <a:pt x="18996" y="502"/>
                    <a:pt x="17850" y="169"/>
                  </a:cubicBezTo>
                  <a:cubicBezTo>
                    <a:pt x="17457" y="51"/>
                    <a:pt x="17090" y="1"/>
                    <a:pt x="1675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3"/>
            <p:cNvSpPr/>
            <p:nvPr/>
          </p:nvSpPr>
          <p:spPr>
            <a:xfrm>
              <a:off x="3327172" y="3161656"/>
              <a:ext cx="224623" cy="434429"/>
            </a:xfrm>
            <a:custGeom>
              <a:rect b="b" l="l" r="r" t="t"/>
              <a:pathLst>
                <a:path extrusionOk="0" h="22518" w="11643">
                  <a:moveTo>
                    <a:pt x="2903" y="1"/>
                  </a:moveTo>
                  <a:cubicBezTo>
                    <a:pt x="2903" y="1"/>
                    <a:pt x="1" y="8741"/>
                    <a:pt x="1235" y="14411"/>
                  </a:cubicBezTo>
                  <a:cubicBezTo>
                    <a:pt x="2469" y="20082"/>
                    <a:pt x="7306" y="22517"/>
                    <a:pt x="7306" y="22517"/>
                  </a:cubicBezTo>
                  <a:lnTo>
                    <a:pt x="11643" y="3337"/>
                  </a:lnTo>
                  <a:lnTo>
                    <a:pt x="2903" y="1"/>
                  </a:lnTo>
                  <a:close/>
                </a:path>
              </a:pathLst>
            </a:custGeom>
            <a:solidFill>
              <a:srgbClr val="8AC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43"/>
            <p:cNvSpPr/>
            <p:nvPr/>
          </p:nvSpPr>
          <p:spPr>
            <a:xfrm>
              <a:off x="2719034" y="2673787"/>
              <a:ext cx="1185428" cy="1079222"/>
            </a:xfrm>
            <a:custGeom>
              <a:rect b="b" l="l" r="r" t="t"/>
              <a:pathLst>
                <a:path extrusionOk="0" h="55940" w="61445">
                  <a:moveTo>
                    <a:pt x="30792" y="1"/>
                  </a:moveTo>
                  <a:cubicBezTo>
                    <a:pt x="27419" y="1"/>
                    <a:pt x="25919" y="2673"/>
                    <a:pt x="25919" y="2673"/>
                  </a:cubicBezTo>
                  <a:cubicBezTo>
                    <a:pt x="25919" y="2673"/>
                    <a:pt x="23864" y="512"/>
                    <a:pt x="20970" y="512"/>
                  </a:cubicBezTo>
                  <a:cubicBezTo>
                    <a:pt x="20233" y="512"/>
                    <a:pt x="19440" y="653"/>
                    <a:pt x="18614" y="1005"/>
                  </a:cubicBezTo>
                  <a:cubicBezTo>
                    <a:pt x="14544" y="2739"/>
                    <a:pt x="15278" y="7443"/>
                    <a:pt x="15278" y="7443"/>
                  </a:cubicBezTo>
                  <a:cubicBezTo>
                    <a:pt x="15278" y="7443"/>
                    <a:pt x="14786" y="7230"/>
                    <a:pt x="14038" y="7230"/>
                  </a:cubicBezTo>
                  <a:cubicBezTo>
                    <a:pt x="12888" y="7230"/>
                    <a:pt x="11136" y="7732"/>
                    <a:pt x="9641" y="10278"/>
                  </a:cubicBezTo>
                  <a:cubicBezTo>
                    <a:pt x="7139" y="14515"/>
                    <a:pt x="9641" y="17250"/>
                    <a:pt x="9641" y="17250"/>
                  </a:cubicBezTo>
                  <a:cubicBezTo>
                    <a:pt x="9536" y="17244"/>
                    <a:pt x="9431" y="17241"/>
                    <a:pt x="9327" y="17241"/>
                  </a:cubicBezTo>
                  <a:cubicBezTo>
                    <a:pt x="7116" y="17241"/>
                    <a:pt x="5132" y="18580"/>
                    <a:pt x="4304" y="20619"/>
                  </a:cubicBezTo>
                  <a:cubicBezTo>
                    <a:pt x="3303" y="22654"/>
                    <a:pt x="3570" y="25089"/>
                    <a:pt x="4937" y="26890"/>
                  </a:cubicBezTo>
                  <a:cubicBezTo>
                    <a:pt x="4937" y="26890"/>
                    <a:pt x="0" y="29759"/>
                    <a:pt x="1201" y="34429"/>
                  </a:cubicBezTo>
                  <a:cubicBezTo>
                    <a:pt x="2436" y="39099"/>
                    <a:pt x="5838" y="39499"/>
                    <a:pt x="5838" y="39499"/>
                  </a:cubicBezTo>
                  <a:cubicBezTo>
                    <a:pt x="5838" y="39499"/>
                    <a:pt x="4404" y="42535"/>
                    <a:pt x="5838" y="45370"/>
                  </a:cubicBezTo>
                  <a:cubicBezTo>
                    <a:pt x="7148" y="48052"/>
                    <a:pt x="10352" y="48139"/>
                    <a:pt x="10764" y="48139"/>
                  </a:cubicBezTo>
                  <a:cubicBezTo>
                    <a:pt x="10793" y="48139"/>
                    <a:pt x="10808" y="48139"/>
                    <a:pt x="10808" y="48139"/>
                  </a:cubicBezTo>
                  <a:lnTo>
                    <a:pt x="10808" y="48139"/>
                  </a:lnTo>
                  <a:cubicBezTo>
                    <a:pt x="10808" y="48139"/>
                    <a:pt x="10741" y="53643"/>
                    <a:pt x="15311" y="55077"/>
                  </a:cubicBezTo>
                  <a:cubicBezTo>
                    <a:pt x="16072" y="55315"/>
                    <a:pt x="16854" y="55430"/>
                    <a:pt x="17631" y="55430"/>
                  </a:cubicBezTo>
                  <a:cubicBezTo>
                    <a:pt x="19580" y="55430"/>
                    <a:pt x="21495" y="54702"/>
                    <a:pt x="22950" y="53342"/>
                  </a:cubicBezTo>
                  <a:cubicBezTo>
                    <a:pt x="22950" y="53342"/>
                    <a:pt x="23515" y="55940"/>
                    <a:pt x="27086" y="55940"/>
                  </a:cubicBezTo>
                  <a:cubicBezTo>
                    <a:pt x="27396" y="55940"/>
                    <a:pt x="27730" y="55920"/>
                    <a:pt x="28087" y="55877"/>
                  </a:cubicBezTo>
                  <a:cubicBezTo>
                    <a:pt x="32557" y="55377"/>
                    <a:pt x="33424" y="52675"/>
                    <a:pt x="33424" y="52675"/>
                  </a:cubicBezTo>
                  <a:cubicBezTo>
                    <a:pt x="33424" y="52675"/>
                    <a:pt x="35009" y="54492"/>
                    <a:pt x="37913" y="54492"/>
                  </a:cubicBezTo>
                  <a:cubicBezTo>
                    <a:pt x="38825" y="54492"/>
                    <a:pt x="39866" y="54313"/>
                    <a:pt x="41030" y="53843"/>
                  </a:cubicBezTo>
                  <a:cubicBezTo>
                    <a:pt x="45900" y="51908"/>
                    <a:pt x="46167" y="46371"/>
                    <a:pt x="46167" y="46371"/>
                  </a:cubicBezTo>
                  <a:cubicBezTo>
                    <a:pt x="46167" y="46371"/>
                    <a:pt x="47620" y="47601"/>
                    <a:pt x="49418" y="47601"/>
                  </a:cubicBezTo>
                  <a:cubicBezTo>
                    <a:pt x="50318" y="47601"/>
                    <a:pt x="51304" y="47294"/>
                    <a:pt x="52238" y="46371"/>
                  </a:cubicBezTo>
                  <a:cubicBezTo>
                    <a:pt x="55006" y="43602"/>
                    <a:pt x="53472" y="40100"/>
                    <a:pt x="53472" y="40100"/>
                  </a:cubicBezTo>
                  <a:lnTo>
                    <a:pt x="53472" y="40100"/>
                  </a:lnTo>
                  <a:cubicBezTo>
                    <a:pt x="53472" y="40100"/>
                    <a:pt x="53665" y="40130"/>
                    <a:pt x="53986" y="40130"/>
                  </a:cubicBezTo>
                  <a:cubicBezTo>
                    <a:pt x="55136" y="40130"/>
                    <a:pt x="57938" y="39743"/>
                    <a:pt x="59476" y="36197"/>
                  </a:cubicBezTo>
                  <a:cubicBezTo>
                    <a:pt x="61444" y="31660"/>
                    <a:pt x="57408" y="27924"/>
                    <a:pt x="57408" y="27924"/>
                  </a:cubicBezTo>
                  <a:cubicBezTo>
                    <a:pt x="57408" y="27924"/>
                    <a:pt x="59376" y="25422"/>
                    <a:pt x="57808" y="21119"/>
                  </a:cubicBezTo>
                  <a:cubicBezTo>
                    <a:pt x="56890" y="18652"/>
                    <a:pt x="54514" y="18126"/>
                    <a:pt x="52653" y="18126"/>
                  </a:cubicBezTo>
                  <a:cubicBezTo>
                    <a:pt x="51269" y="18126"/>
                    <a:pt x="50170" y="18417"/>
                    <a:pt x="50170" y="18417"/>
                  </a:cubicBezTo>
                  <a:cubicBezTo>
                    <a:pt x="50170" y="18417"/>
                    <a:pt x="51404" y="14448"/>
                    <a:pt x="49736" y="12413"/>
                  </a:cubicBezTo>
                  <a:cubicBezTo>
                    <a:pt x="49002" y="11484"/>
                    <a:pt x="47890" y="11228"/>
                    <a:pt x="46889" y="11228"/>
                  </a:cubicBezTo>
                  <a:cubicBezTo>
                    <a:pt x="45661" y="11228"/>
                    <a:pt x="44599" y="11612"/>
                    <a:pt x="44599" y="11612"/>
                  </a:cubicBezTo>
                  <a:cubicBezTo>
                    <a:pt x="44599" y="11612"/>
                    <a:pt x="46000" y="7243"/>
                    <a:pt x="42764" y="5108"/>
                  </a:cubicBezTo>
                  <a:cubicBezTo>
                    <a:pt x="41995" y="4519"/>
                    <a:pt x="41081" y="4231"/>
                    <a:pt x="40170" y="4231"/>
                  </a:cubicBezTo>
                  <a:cubicBezTo>
                    <a:pt x="39067" y="4231"/>
                    <a:pt x="37967" y="4653"/>
                    <a:pt x="37127" y="5475"/>
                  </a:cubicBezTo>
                  <a:cubicBezTo>
                    <a:pt x="37127" y="5475"/>
                    <a:pt x="37861" y="1805"/>
                    <a:pt x="32957" y="338"/>
                  </a:cubicBezTo>
                  <a:cubicBezTo>
                    <a:pt x="32164" y="100"/>
                    <a:pt x="31443" y="1"/>
                    <a:pt x="307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43"/>
            <p:cNvSpPr/>
            <p:nvPr/>
          </p:nvSpPr>
          <p:spPr>
            <a:xfrm>
              <a:off x="2544629" y="3629287"/>
              <a:ext cx="572138" cy="785378"/>
            </a:xfrm>
            <a:custGeom>
              <a:rect b="b" l="l" r="r" t="t"/>
              <a:pathLst>
                <a:path extrusionOk="0" h="40709" w="29656">
                  <a:moveTo>
                    <a:pt x="8362" y="0"/>
                  </a:moveTo>
                  <a:cubicBezTo>
                    <a:pt x="7538" y="0"/>
                    <a:pt x="6501" y="438"/>
                    <a:pt x="5638" y="2181"/>
                  </a:cubicBezTo>
                  <a:cubicBezTo>
                    <a:pt x="3937" y="5717"/>
                    <a:pt x="134" y="14957"/>
                    <a:pt x="67" y="24964"/>
                  </a:cubicBezTo>
                  <a:cubicBezTo>
                    <a:pt x="1" y="34938"/>
                    <a:pt x="4804" y="39674"/>
                    <a:pt x="12576" y="40608"/>
                  </a:cubicBezTo>
                  <a:cubicBezTo>
                    <a:pt x="13127" y="40677"/>
                    <a:pt x="13683" y="40708"/>
                    <a:pt x="14241" y="40708"/>
                  </a:cubicBezTo>
                  <a:cubicBezTo>
                    <a:pt x="21590" y="40708"/>
                    <a:pt x="29255" y="35204"/>
                    <a:pt x="29255" y="35204"/>
                  </a:cubicBezTo>
                  <a:lnTo>
                    <a:pt x="29655" y="10053"/>
                  </a:lnTo>
                  <a:lnTo>
                    <a:pt x="29655" y="10053"/>
                  </a:lnTo>
                  <a:cubicBezTo>
                    <a:pt x="26319" y="11821"/>
                    <a:pt x="23517" y="14456"/>
                    <a:pt x="21583" y="17692"/>
                  </a:cubicBezTo>
                  <a:cubicBezTo>
                    <a:pt x="19043" y="22004"/>
                    <a:pt x="17238" y="24260"/>
                    <a:pt x="15085" y="24260"/>
                  </a:cubicBezTo>
                  <a:cubicBezTo>
                    <a:pt x="14523" y="24260"/>
                    <a:pt x="13938" y="24107"/>
                    <a:pt x="13310" y="23796"/>
                  </a:cubicBezTo>
                  <a:cubicBezTo>
                    <a:pt x="10275" y="22295"/>
                    <a:pt x="12209" y="15824"/>
                    <a:pt x="14644" y="11187"/>
                  </a:cubicBezTo>
                  <a:cubicBezTo>
                    <a:pt x="17046" y="6551"/>
                    <a:pt x="18080" y="3649"/>
                    <a:pt x="15445" y="2614"/>
                  </a:cubicBezTo>
                  <a:lnTo>
                    <a:pt x="9808" y="446"/>
                  </a:lnTo>
                  <a:cubicBezTo>
                    <a:pt x="9808" y="446"/>
                    <a:pt x="9193" y="0"/>
                    <a:pt x="836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43"/>
            <p:cNvSpPr/>
            <p:nvPr/>
          </p:nvSpPr>
          <p:spPr>
            <a:xfrm>
              <a:off x="2782101" y="3099650"/>
              <a:ext cx="469155" cy="527862"/>
            </a:xfrm>
            <a:custGeom>
              <a:rect b="b" l="l" r="r" t="t"/>
              <a:pathLst>
                <a:path extrusionOk="0" h="27361" w="24318">
                  <a:moveTo>
                    <a:pt x="10685" y="1"/>
                  </a:moveTo>
                  <a:cubicBezTo>
                    <a:pt x="8096" y="1"/>
                    <a:pt x="6069" y="1385"/>
                    <a:pt x="4670" y="5083"/>
                  </a:cubicBezTo>
                  <a:cubicBezTo>
                    <a:pt x="2135" y="11788"/>
                    <a:pt x="0" y="21261"/>
                    <a:pt x="2569" y="23296"/>
                  </a:cubicBezTo>
                  <a:cubicBezTo>
                    <a:pt x="5104" y="25331"/>
                    <a:pt x="6238" y="25397"/>
                    <a:pt x="7539" y="26065"/>
                  </a:cubicBezTo>
                  <a:cubicBezTo>
                    <a:pt x="7539" y="26065"/>
                    <a:pt x="9647" y="27360"/>
                    <a:pt x="11374" y="27360"/>
                  </a:cubicBezTo>
                  <a:cubicBezTo>
                    <a:pt x="11916" y="27360"/>
                    <a:pt x="12420" y="27233"/>
                    <a:pt x="12810" y="26899"/>
                  </a:cubicBezTo>
                  <a:cubicBezTo>
                    <a:pt x="14411" y="25464"/>
                    <a:pt x="18814" y="16524"/>
                    <a:pt x="20915" y="12321"/>
                  </a:cubicBezTo>
                  <a:cubicBezTo>
                    <a:pt x="23050" y="8152"/>
                    <a:pt x="24318" y="5183"/>
                    <a:pt x="18080" y="2248"/>
                  </a:cubicBezTo>
                  <a:cubicBezTo>
                    <a:pt x="15268" y="916"/>
                    <a:pt x="12791" y="1"/>
                    <a:pt x="1068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43"/>
            <p:cNvSpPr/>
            <p:nvPr/>
          </p:nvSpPr>
          <p:spPr>
            <a:xfrm>
              <a:off x="2833593" y="3145932"/>
              <a:ext cx="364898" cy="422351"/>
            </a:xfrm>
            <a:custGeom>
              <a:rect b="b" l="l" r="r" t="t"/>
              <a:pathLst>
                <a:path extrusionOk="0" h="21892" w="18914">
                  <a:moveTo>
                    <a:pt x="8323" y="0"/>
                  </a:moveTo>
                  <a:cubicBezTo>
                    <a:pt x="6304" y="0"/>
                    <a:pt x="4725" y="1113"/>
                    <a:pt x="3636" y="4085"/>
                  </a:cubicBezTo>
                  <a:cubicBezTo>
                    <a:pt x="1668" y="9455"/>
                    <a:pt x="0" y="17028"/>
                    <a:pt x="2001" y="18662"/>
                  </a:cubicBezTo>
                  <a:cubicBezTo>
                    <a:pt x="3970" y="20297"/>
                    <a:pt x="4904" y="20330"/>
                    <a:pt x="5871" y="20864"/>
                  </a:cubicBezTo>
                  <a:cubicBezTo>
                    <a:pt x="5871" y="20864"/>
                    <a:pt x="7488" y="21891"/>
                    <a:pt x="8826" y="21891"/>
                  </a:cubicBezTo>
                  <a:cubicBezTo>
                    <a:pt x="9259" y="21891"/>
                    <a:pt x="9664" y="21783"/>
                    <a:pt x="9974" y="21497"/>
                  </a:cubicBezTo>
                  <a:cubicBezTo>
                    <a:pt x="11208" y="20363"/>
                    <a:pt x="14610" y="13225"/>
                    <a:pt x="16278" y="9856"/>
                  </a:cubicBezTo>
                  <a:cubicBezTo>
                    <a:pt x="17913" y="6520"/>
                    <a:pt x="18914" y="4152"/>
                    <a:pt x="14043" y="1783"/>
                  </a:cubicBezTo>
                  <a:cubicBezTo>
                    <a:pt x="11868" y="725"/>
                    <a:pt x="9952" y="0"/>
                    <a:pt x="83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43"/>
            <p:cNvSpPr/>
            <p:nvPr/>
          </p:nvSpPr>
          <p:spPr>
            <a:xfrm>
              <a:off x="3044672" y="4839389"/>
              <a:ext cx="670588" cy="393856"/>
            </a:xfrm>
            <a:custGeom>
              <a:rect b="b" l="l" r="r" t="t"/>
              <a:pathLst>
                <a:path extrusionOk="0" h="20415" w="34759">
                  <a:moveTo>
                    <a:pt x="34758" y="0"/>
                  </a:moveTo>
                  <a:lnTo>
                    <a:pt x="0" y="2035"/>
                  </a:lnTo>
                  <a:lnTo>
                    <a:pt x="3569" y="20415"/>
                  </a:lnTo>
                  <a:lnTo>
                    <a:pt x="31623" y="20415"/>
                  </a:lnTo>
                  <a:lnTo>
                    <a:pt x="3475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43"/>
            <p:cNvSpPr/>
            <p:nvPr/>
          </p:nvSpPr>
          <p:spPr>
            <a:xfrm>
              <a:off x="2964859" y="3809710"/>
              <a:ext cx="794156" cy="1168045"/>
            </a:xfrm>
            <a:custGeom>
              <a:rect b="b" l="l" r="r" t="t"/>
              <a:pathLst>
                <a:path extrusionOk="0" h="60544" w="41164">
                  <a:moveTo>
                    <a:pt x="9941" y="1"/>
                  </a:moveTo>
                  <a:cubicBezTo>
                    <a:pt x="8740" y="434"/>
                    <a:pt x="7840" y="701"/>
                    <a:pt x="7840" y="701"/>
                  </a:cubicBezTo>
                  <a:cubicBezTo>
                    <a:pt x="7840" y="701"/>
                    <a:pt x="4104" y="8373"/>
                    <a:pt x="2269" y="19548"/>
                  </a:cubicBezTo>
                  <a:cubicBezTo>
                    <a:pt x="435" y="30723"/>
                    <a:pt x="1" y="46367"/>
                    <a:pt x="234" y="52505"/>
                  </a:cubicBezTo>
                  <a:cubicBezTo>
                    <a:pt x="468" y="58609"/>
                    <a:pt x="1502" y="58643"/>
                    <a:pt x="16046" y="60244"/>
                  </a:cubicBezTo>
                  <a:cubicBezTo>
                    <a:pt x="17938" y="60453"/>
                    <a:pt x="19765" y="60543"/>
                    <a:pt x="21510" y="60543"/>
                  </a:cubicBezTo>
                  <a:cubicBezTo>
                    <a:pt x="33143" y="60543"/>
                    <a:pt x="41164" y="56508"/>
                    <a:pt x="41164" y="56508"/>
                  </a:cubicBezTo>
                  <a:lnTo>
                    <a:pt x="39796" y="4771"/>
                  </a:lnTo>
                  <a:lnTo>
                    <a:pt x="33958" y="1235"/>
                  </a:lnTo>
                  <a:cubicBezTo>
                    <a:pt x="30915" y="4101"/>
                    <a:pt x="26904" y="5684"/>
                    <a:pt x="22759" y="5684"/>
                  </a:cubicBezTo>
                  <a:cubicBezTo>
                    <a:pt x="22224" y="5684"/>
                    <a:pt x="21687" y="5658"/>
                    <a:pt x="21149" y="5605"/>
                  </a:cubicBezTo>
                  <a:cubicBezTo>
                    <a:pt x="15112" y="5071"/>
                    <a:pt x="11676" y="2169"/>
                    <a:pt x="994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43"/>
            <p:cNvSpPr/>
            <p:nvPr/>
          </p:nvSpPr>
          <p:spPr>
            <a:xfrm>
              <a:off x="2965515" y="2938345"/>
              <a:ext cx="729372" cy="981043"/>
            </a:xfrm>
            <a:custGeom>
              <a:rect b="b" l="l" r="r" t="t"/>
              <a:pathLst>
                <a:path extrusionOk="0" h="50851" w="37806">
                  <a:moveTo>
                    <a:pt x="15211" y="1"/>
                  </a:moveTo>
                  <a:cubicBezTo>
                    <a:pt x="13537" y="2653"/>
                    <a:pt x="11948" y="3390"/>
                    <a:pt x="10699" y="3390"/>
                  </a:cubicBezTo>
                  <a:cubicBezTo>
                    <a:pt x="9137" y="3390"/>
                    <a:pt x="8106" y="2236"/>
                    <a:pt x="8106" y="2236"/>
                  </a:cubicBezTo>
                  <a:cubicBezTo>
                    <a:pt x="6992" y="5037"/>
                    <a:pt x="3946" y="5173"/>
                    <a:pt x="3366" y="5173"/>
                  </a:cubicBezTo>
                  <a:cubicBezTo>
                    <a:pt x="3303" y="5173"/>
                    <a:pt x="3269" y="5171"/>
                    <a:pt x="3269" y="5171"/>
                  </a:cubicBezTo>
                  <a:lnTo>
                    <a:pt x="3269" y="5171"/>
                  </a:lnTo>
                  <a:cubicBezTo>
                    <a:pt x="2869" y="6272"/>
                    <a:pt x="0" y="21383"/>
                    <a:pt x="4237" y="29022"/>
                  </a:cubicBezTo>
                  <a:cubicBezTo>
                    <a:pt x="6981" y="33948"/>
                    <a:pt x="11054" y="34816"/>
                    <a:pt x="13584" y="34816"/>
                  </a:cubicBezTo>
                  <a:cubicBezTo>
                    <a:pt x="14959" y="34816"/>
                    <a:pt x="15878" y="34559"/>
                    <a:pt x="15878" y="34559"/>
                  </a:cubicBezTo>
                  <a:lnTo>
                    <a:pt x="15878" y="34559"/>
                  </a:lnTo>
                  <a:cubicBezTo>
                    <a:pt x="15878" y="34559"/>
                    <a:pt x="16645" y="40263"/>
                    <a:pt x="15278" y="42164"/>
                  </a:cubicBezTo>
                  <a:cubicBezTo>
                    <a:pt x="14444" y="43365"/>
                    <a:pt x="11809" y="44499"/>
                    <a:pt x="9874" y="45167"/>
                  </a:cubicBezTo>
                  <a:cubicBezTo>
                    <a:pt x="11642" y="47335"/>
                    <a:pt x="15078" y="50237"/>
                    <a:pt x="21149" y="50771"/>
                  </a:cubicBezTo>
                  <a:cubicBezTo>
                    <a:pt x="21682" y="50824"/>
                    <a:pt x="22216" y="50850"/>
                    <a:pt x="22748" y="50850"/>
                  </a:cubicBezTo>
                  <a:cubicBezTo>
                    <a:pt x="26870" y="50850"/>
                    <a:pt x="30881" y="49267"/>
                    <a:pt x="33924" y="46401"/>
                  </a:cubicBezTo>
                  <a:lnTo>
                    <a:pt x="33024" y="45900"/>
                  </a:lnTo>
                  <a:cubicBezTo>
                    <a:pt x="30589" y="44366"/>
                    <a:pt x="27620" y="41731"/>
                    <a:pt x="27286" y="34993"/>
                  </a:cubicBezTo>
                  <a:cubicBezTo>
                    <a:pt x="27086" y="30856"/>
                    <a:pt x="27620" y="26687"/>
                    <a:pt x="28821" y="22717"/>
                  </a:cubicBezTo>
                  <a:cubicBezTo>
                    <a:pt x="29448" y="22875"/>
                    <a:pt x="30045" y="22948"/>
                    <a:pt x="30608" y="22948"/>
                  </a:cubicBezTo>
                  <a:cubicBezTo>
                    <a:pt x="35528" y="22948"/>
                    <a:pt x="37805" y="17362"/>
                    <a:pt x="33824" y="13711"/>
                  </a:cubicBezTo>
                  <a:cubicBezTo>
                    <a:pt x="32668" y="12650"/>
                    <a:pt x="31584" y="12258"/>
                    <a:pt x="30613" y="12258"/>
                  </a:cubicBezTo>
                  <a:cubicBezTo>
                    <a:pt x="27860" y="12258"/>
                    <a:pt x="26019" y="15412"/>
                    <a:pt x="26019" y="15412"/>
                  </a:cubicBezTo>
                  <a:lnTo>
                    <a:pt x="23951" y="9574"/>
                  </a:lnTo>
                  <a:cubicBezTo>
                    <a:pt x="23951" y="9574"/>
                    <a:pt x="23843" y="9594"/>
                    <a:pt x="23650" y="9594"/>
                  </a:cubicBezTo>
                  <a:cubicBezTo>
                    <a:pt x="23081" y="9594"/>
                    <a:pt x="21767" y="9426"/>
                    <a:pt x="20248" y="8107"/>
                  </a:cubicBezTo>
                  <a:cubicBezTo>
                    <a:pt x="18247" y="6339"/>
                    <a:pt x="19414" y="3503"/>
                    <a:pt x="19414" y="3503"/>
                  </a:cubicBezTo>
                  <a:cubicBezTo>
                    <a:pt x="16145" y="3137"/>
                    <a:pt x="15211" y="1"/>
                    <a:pt x="15211" y="1"/>
                  </a:cubicBezTo>
                  <a:close/>
                </a:path>
              </a:pathLst>
            </a:custGeom>
            <a:solidFill>
              <a:srgbClr val="8AC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43"/>
            <p:cNvSpPr/>
            <p:nvPr/>
          </p:nvSpPr>
          <p:spPr>
            <a:xfrm>
              <a:off x="3192684" y="4818573"/>
              <a:ext cx="326294" cy="278024"/>
            </a:xfrm>
            <a:custGeom>
              <a:rect b="b" l="l" r="r" t="t"/>
              <a:pathLst>
                <a:path extrusionOk="0" h="14411" w="16913">
                  <a:moveTo>
                    <a:pt x="8607" y="0"/>
                  </a:moveTo>
                  <a:cubicBezTo>
                    <a:pt x="8268" y="0"/>
                    <a:pt x="7892" y="35"/>
                    <a:pt x="7472" y="112"/>
                  </a:cubicBezTo>
                  <a:cubicBezTo>
                    <a:pt x="4570" y="679"/>
                    <a:pt x="2669" y="1246"/>
                    <a:pt x="2802" y="3114"/>
                  </a:cubicBezTo>
                  <a:cubicBezTo>
                    <a:pt x="2802" y="3114"/>
                    <a:pt x="301" y="3281"/>
                    <a:pt x="234" y="5382"/>
                  </a:cubicBezTo>
                  <a:cubicBezTo>
                    <a:pt x="178" y="7148"/>
                    <a:pt x="1134" y="7289"/>
                    <a:pt x="1441" y="7289"/>
                  </a:cubicBezTo>
                  <a:cubicBezTo>
                    <a:pt x="1500" y="7289"/>
                    <a:pt x="1535" y="7284"/>
                    <a:pt x="1535" y="7284"/>
                  </a:cubicBezTo>
                  <a:lnTo>
                    <a:pt x="1535" y="7284"/>
                  </a:lnTo>
                  <a:cubicBezTo>
                    <a:pt x="534" y="7717"/>
                    <a:pt x="0" y="8785"/>
                    <a:pt x="234" y="9852"/>
                  </a:cubicBezTo>
                  <a:cubicBezTo>
                    <a:pt x="513" y="11297"/>
                    <a:pt x="1389" y="11471"/>
                    <a:pt x="1793" y="11471"/>
                  </a:cubicBezTo>
                  <a:cubicBezTo>
                    <a:pt x="1921" y="11471"/>
                    <a:pt x="2002" y="11453"/>
                    <a:pt x="2002" y="11453"/>
                  </a:cubicBezTo>
                  <a:lnTo>
                    <a:pt x="2002" y="11453"/>
                  </a:lnTo>
                  <a:cubicBezTo>
                    <a:pt x="2002" y="11453"/>
                    <a:pt x="334" y="13021"/>
                    <a:pt x="2569" y="14088"/>
                  </a:cubicBezTo>
                  <a:cubicBezTo>
                    <a:pt x="3048" y="14314"/>
                    <a:pt x="3644" y="14410"/>
                    <a:pt x="4302" y="14410"/>
                  </a:cubicBezTo>
                  <a:cubicBezTo>
                    <a:pt x="6756" y="14410"/>
                    <a:pt x="10074" y="13074"/>
                    <a:pt x="11442" y="12154"/>
                  </a:cubicBezTo>
                  <a:cubicBezTo>
                    <a:pt x="13143" y="10986"/>
                    <a:pt x="12409" y="8751"/>
                    <a:pt x="13477" y="8118"/>
                  </a:cubicBezTo>
                  <a:cubicBezTo>
                    <a:pt x="14577" y="7517"/>
                    <a:pt x="15745" y="7017"/>
                    <a:pt x="16912" y="6550"/>
                  </a:cubicBezTo>
                  <a:lnTo>
                    <a:pt x="16545" y="1079"/>
                  </a:lnTo>
                  <a:cubicBezTo>
                    <a:pt x="16545" y="1079"/>
                    <a:pt x="14002" y="2288"/>
                    <a:pt x="12632" y="2288"/>
                  </a:cubicBezTo>
                  <a:cubicBezTo>
                    <a:pt x="12283" y="2288"/>
                    <a:pt x="12011" y="2209"/>
                    <a:pt x="11875" y="2013"/>
                  </a:cubicBezTo>
                  <a:cubicBezTo>
                    <a:pt x="11305" y="1214"/>
                    <a:pt x="10612" y="0"/>
                    <a:pt x="8607"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43"/>
            <p:cNvSpPr/>
            <p:nvPr/>
          </p:nvSpPr>
          <p:spPr>
            <a:xfrm>
              <a:off x="3461679" y="3901735"/>
              <a:ext cx="621045" cy="1106946"/>
            </a:xfrm>
            <a:custGeom>
              <a:rect b="b" l="l" r="r" t="t"/>
              <a:pathLst>
                <a:path extrusionOk="0" h="57377" w="32191">
                  <a:moveTo>
                    <a:pt x="14044" y="1"/>
                  </a:moveTo>
                  <a:cubicBezTo>
                    <a:pt x="10842" y="5471"/>
                    <a:pt x="9241" y="11676"/>
                    <a:pt x="9407" y="18014"/>
                  </a:cubicBezTo>
                  <a:cubicBezTo>
                    <a:pt x="9674" y="28588"/>
                    <a:pt x="13477" y="32824"/>
                    <a:pt x="11242" y="38428"/>
                  </a:cubicBezTo>
                  <a:cubicBezTo>
                    <a:pt x="9007" y="44032"/>
                    <a:pt x="7739" y="44266"/>
                    <a:pt x="4504" y="45166"/>
                  </a:cubicBezTo>
                  <a:cubicBezTo>
                    <a:pt x="1302" y="46067"/>
                    <a:pt x="1" y="47435"/>
                    <a:pt x="401" y="50303"/>
                  </a:cubicBezTo>
                  <a:cubicBezTo>
                    <a:pt x="797" y="53107"/>
                    <a:pt x="1518" y="57377"/>
                    <a:pt x="5274" y="57377"/>
                  </a:cubicBezTo>
                  <a:cubicBezTo>
                    <a:pt x="5317" y="57377"/>
                    <a:pt x="5360" y="57376"/>
                    <a:pt x="5404" y="57375"/>
                  </a:cubicBezTo>
                  <a:cubicBezTo>
                    <a:pt x="9241" y="57275"/>
                    <a:pt x="24585" y="52005"/>
                    <a:pt x="28388" y="40196"/>
                  </a:cubicBezTo>
                  <a:cubicBezTo>
                    <a:pt x="32190" y="28354"/>
                    <a:pt x="27554" y="7039"/>
                    <a:pt x="1404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43"/>
            <p:cNvSpPr/>
            <p:nvPr/>
          </p:nvSpPr>
          <p:spPr>
            <a:xfrm>
              <a:off x="2731902" y="3284317"/>
              <a:ext cx="204501" cy="395419"/>
            </a:xfrm>
            <a:custGeom>
              <a:rect b="b" l="l" r="r" t="t"/>
              <a:pathLst>
                <a:path extrusionOk="0" h="20496" w="10600">
                  <a:moveTo>
                    <a:pt x="8584" y="1"/>
                  </a:moveTo>
                  <a:cubicBezTo>
                    <a:pt x="6897" y="1"/>
                    <a:pt x="4581" y="704"/>
                    <a:pt x="3703" y="1582"/>
                  </a:cubicBezTo>
                  <a:cubicBezTo>
                    <a:pt x="2269" y="3050"/>
                    <a:pt x="201" y="9688"/>
                    <a:pt x="101" y="11356"/>
                  </a:cubicBezTo>
                  <a:cubicBezTo>
                    <a:pt x="1" y="12990"/>
                    <a:pt x="101" y="18294"/>
                    <a:pt x="101" y="18294"/>
                  </a:cubicBezTo>
                  <a:lnTo>
                    <a:pt x="5738" y="20495"/>
                  </a:lnTo>
                  <a:lnTo>
                    <a:pt x="10141" y="16459"/>
                  </a:lnTo>
                  <a:cubicBezTo>
                    <a:pt x="10141" y="16459"/>
                    <a:pt x="5972" y="14491"/>
                    <a:pt x="5605" y="13390"/>
                  </a:cubicBezTo>
                  <a:cubicBezTo>
                    <a:pt x="5238" y="12290"/>
                    <a:pt x="6472" y="9321"/>
                    <a:pt x="6472" y="9321"/>
                  </a:cubicBezTo>
                  <a:cubicBezTo>
                    <a:pt x="6472" y="9321"/>
                    <a:pt x="8473" y="9221"/>
                    <a:pt x="8740" y="7920"/>
                  </a:cubicBezTo>
                  <a:cubicBezTo>
                    <a:pt x="9007" y="6586"/>
                    <a:pt x="6605" y="6552"/>
                    <a:pt x="6605" y="6552"/>
                  </a:cubicBezTo>
                  <a:cubicBezTo>
                    <a:pt x="6605" y="6552"/>
                    <a:pt x="9341" y="6185"/>
                    <a:pt x="9708" y="4417"/>
                  </a:cubicBezTo>
                  <a:cubicBezTo>
                    <a:pt x="10026" y="2881"/>
                    <a:pt x="6920" y="2781"/>
                    <a:pt x="6100" y="2781"/>
                  </a:cubicBezTo>
                  <a:cubicBezTo>
                    <a:pt x="6062" y="2781"/>
                    <a:pt x="6029" y="2781"/>
                    <a:pt x="6001" y="2781"/>
                  </a:cubicBezTo>
                  <a:lnTo>
                    <a:pt x="6001" y="2781"/>
                  </a:lnTo>
                  <a:cubicBezTo>
                    <a:pt x="6671" y="2765"/>
                    <a:pt x="10600" y="2599"/>
                    <a:pt x="10508" y="982"/>
                  </a:cubicBezTo>
                  <a:cubicBezTo>
                    <a:pt x="10469" y="283"/>
                    <a:pt x="9653" y="1"/>
                    <a:pt x="85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43"/>
            <p:cNvSpPr/>
            <p:nvPr/>
          </p:nvSpPr>
          <p:spPr>
            <a:xfrm>
              <a:off x="3093135" y="3887285"/>
              <a:ext cx="599283" cy="126443"/>
            </a:xfrm>
            <a:custGeom>
              <a:rect b="b" l="l" r="r" t="t"/>
              <a:pathLst>
                <a:path extrusionOk="0" h="6554" w="31063">
                  <a:moveTo>
                    <a:pt x="928" y="0"/>
                  </a:moveTo>
                  <a:cubicBezTo>
                    <a:pt x="431" y="0"/>
                    <a:pt x="0" y="643"/>
                    <a:pt x="457" y="1150"/>
                  </a:cubicBezTo>
                  <a:cubicBezTo>
                    <a:pt x="524" y="1217"/>
                    <a:pt x="5727" y="6554"/>
                    <a:pt x="14934" y="6554"/>
                  </a:cubicBezTo>
                  <a:cubicBezTo>
                    <a:pt x="19270" y="6554"/>
                    <a:pt x="24474" y="5386"/>
                    <a:pt x="30445" y="1917"/>
                  </a:cubicBezTo>
                  <a:cubicBezTo>
                    <a:pt x="31062" y="1525"/>
                    <a:pt x="30712" y="684"/>
                    <a:pt x="30149" y="684"/>
                  </a:cubicBezTo>
                  <a:cubicBezTo>
                    <a:pt x="30042" y="684"/>
                    <a:pt x="29928" y="714"/>
                    <a:pt x="29811" y="783"/>
                  </a:cubicBezTo>
                  <a:cubicBezTo>
                    <a:pt x="24669" y="3762"/>
                    <a:pt x="19591" y="5279"/>
                    <a:pt x="14839" y="5279"/>
                  </a:cubicBezTo>
                  <a:cubicBezTo>
                    <a:pt x="12779" y="5279"/>
                    <a:pt x="10780" y="4994"/>
                    <a:pt x="8863" y="4419"/>
                  </a:cubicBezTo>
                  <a:cubicBezTo>
                    <a:pt x="6061" y="3618"/>
                    <a:pt x="3526" y="2184"/>
                    <a:pt x="1391" y="216"/>
                  </a:cubicBezTo>
                  <a:cubicBezTo>
                    <a:pt x="1247" y="64"/>
                    <a:pt x="1084" y="0"/>
                    <a:pt x="9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3"/>
            <p:cNvSpPr/>
            <p:nvPr/>
          </p:nvSpPr>
          <p:spPr>
            <a:xfrm>
              <a:off x="3246954" y="3048949"/>
              <a:ext cx="102134" cy="111453"/>
            </a:xfrm>
            <a:custGeom>
              <a:rect b="b" l="l" r="r" t="t"/>
              <a:pathLst>
                <a:path extrusionOk="0" h="5777" w="5294">
                  <a:moveTo>
                    <a:pt x="867" y="0"/>
                  </a:moveTo>
                  <a:cubicBezTo>
                    <a:pt x="441" y="0"/>
                    <a:pt x="0" y="379"/>
                    <a:pt x="223" y="906"/>
                  </a:cubicBezTo>
                  <a:cubicBezTo>
                    <a:pt x="290" y="1073"/>
                    <a:pt x="1390" y="4575"/>
                    <a:pt x="4192" y="5709"/>
                  </a:cubicBezTo>
                  <a:cubicBezTo>
                    <a:pt x="4259" y="5743"/>
                    <a:pt x="4359" y="5776"/>
                    <a:pt x="4459" y="5776"/>
                  </a:cubicBezTo>
                  <a:lnTo>
                    <a:pt x="4426" y="5743"/>
                  </a:lnTo>
                  <a:cubicBezTo>
                    <a:pt x="5126" y="5709"/>
                    <a:pt x="5293" y="4809"/>
                    <a:pt x="4693" y="4509"/>
                  </a:cubicBezTo>
                  <a:cubicBezTo>
                    <a:pt x="2458" y="3575"/>
                    <a:pt x="1490" y="572"/>
                    <a:pt x="1490" y="539"/>
                  </a:cubicBezTo>
                  <a:cubicBezTo>
                    <a:pt x="1412" y="159"/>
                    <a:pt x="1143" y="0"/>
                    <a:pt x="86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3"/>
            <p:cNvSpPr/>
            <p:nvPr/>
          </p:nvSpPr>
          <p:spPr>
            <a:xfrm>
              <a:off x="3024067" y="3049489"/>
              <a:ext cx="113170" cy="74218"/>
            </a:xfrm>
            <a:custGeom>
              <a:rect b="b" l="l" r="r" t="t"/>
              <a:pathLst>
                <a:path extrusionOk="0" h="3847" w="5866">
                  <a:moveTo>
                    <a:pt x="4894" y="0"/>
                  </a:moveTo>
                  <a:cubicBezTo>
                    <a:pt x="4726" y="0"/>
                    <a:pt x="4552" y="72"/>
                    <a:pt x="4404" y="244"/>
                  </a:cubicBezTo>
                  <a:cubicBezTo>
                    <a:pt x="3403" y="1312"/>
                    <a:pt x="2169" y="2112"/>
                    <a:pt x="768" y="2546"/>
                  </a:cubicBezTo>
                  <a:cubicBezTo>
                    <a:pt x="1" y="2713"/>
                    <a:pt x="134" y="3847"/>
                    <a:pt x="935" y="3847"/>
                  </a:cubicBezTo>
                  <a:cubicBezTo>
                    <a:pt x="968" y="3847"/>
                    <a:pt x="1001" y="3847"/>
                    <a:pt x="1068" y="3813"/>
                  </a:cubicBezTo>
                  <a:cubicBezTo>
                    <a:pt x="2703" y="3346"/>
                    <a:pt x="4204" y="2412"/>
                    <a:pt x="5338" y="1145"/>
                  </a:cubicBezTo>
                  <a:cubicBezTo>
                    <a:pt x="5866" y="667"/>
                    <a:pt x="5409" y="0"/>
                    <a:pt x="489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3"/>
            <p:cNvSpPr/>
            <p:nvPr/>
          </p:nvSpPr>
          <p:spPr>
            <a:xfrm>
              <a:off x="3285751" y="3559660"/>
              <a:ext cx="153761" cy="53845"/>
            </a:xfrm>
            <a:custGeom>
              <a:rect b="b" l="l" r="r" t="t"/>
              <a:pathLst>
                <a:path extrusionOk="0" h="2791" w="7970">
                  <a:moveTo>
                    <a:pt x="7332" y="1"/>
                  </a:moveTo>
                  <a:cubicBezTo>
                    <a:pt x="7252" y="1"/>
                    <a:pt x="7168" y="26"/>
                    <a:pt x="7085" y="86"/>
                  </a:cubicBezTo>
                  <a:cubicBezTo>
                    <a:pt x="4483" y="1887"/>
                    <a:pt x="680" y="1920"/>
                    <a:pt x="647" y="1920"/>
                  </a:cubicBezTo>
                  <a:cubicBezTo>
                    <a:pt x="625" y="1918"/>
                    <a:pt x="604" y="1917"/>
                    <a:pt x="584" y="1917"/>
                  </a:cubicBezTo>
                  <a:cubicBezTo>
                    <a:pt x="1" y="1917"/>
                    <a:pt x="1" y="2791"/>
                    <a:pt x="584" y="2791"/>
                  </a:cubicBezTo>
                  <a:cubicBezTo>
                    <a:pt x="604" y="2791"/>
                    <a:pt x="625" y="2790"/>
                    <a:pt x="647" y="2788"/>
                  </a:cubicBezTo>
                  <a:cubicBezTo>
                    <a:pt x="814" y="2788"/>
                    <a:pt x="4750" y="2788"/>
                    <a:pt x="7585" y="820"/>
                  </a:cubicBezTo>
                  <a:cubicBezTo>
                    <a:pt x="7969" y="545"/>
                    <a:pt x="7699" y="1"/>
                    <a:pt x="7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3"/>
            <p:cNvSpPr/>
            <p:nvPr/>
          </p:nvSpPr>
          <p:spPr>
            <a:xfrm>
              <a:off x="3528740" y="3224916"/>
              <a:ext cx="74546" cy="102655"/>
            </a:xfrm>
            <a:custGeom>
              <a:rect b="b" l="l" r="r" t="t"/>
              <a:pathLst>
                <a:path extrusionOk="0" h="5321" w="3864">
                  <a:moveTo>
                    <a:pt x="1295" y="0"/>
                  </a:moveTo>
                  <a:cubicBezTo>
                    <a:pt x="580" y="0"/>
                    <a:pt x="1" y="293"/>
                    <a:pt x="27" y="725"/>
                  </a:cubicBezTo>
                  <a:cubicBezTo>
                    <a:pt x="60" y="1792"/>
                    <a:pt x="1562" y="1392"/>
                    <a:pt x="1562" y="2693"/>
                  </a:cubicBezTo>
                  <a:cubicBezTo>
                    <a:pt x="1528" y="4127"/>
                    <a:pt x="161" y="3427"/>
                    <a:pt x="294" y="4561"/>
                  </a:cubicBezTo>
                  <a:cubicBezTo>
                    <a:pt x="334" y="5006"/>
                    <a:pt x="926" y="5320"/>
                    <a:pt x="1617" y="5320"/>
                  </a:cubicBezTo>
                  <a:cubicBezTo>
                    <a:pt x="2633" y="5320"/>
                    <a:pt x="3863" y="4639"/>
                    <a:pt x="3863" y="2693"/>
                  </a:cubicBezTo>
                  <a:cubicBezTo>
                    <a:pt x="3843" y="705"/>
                    <a:pt x="2405" y="0"/>
                    <a:pt x="129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43"/>
            <p:cNvSpPr/>
            <p:nvPr/>
          </p:nvSpPr>
          <p:spPr>
            <a:xfrm>
              <a:off x="3119314" y="3392047"/>
              <a:ext cx="166706" cy="72096"/>
            </a:xfrm>
            <a:custGeom>
              <a:rect b="b" l="l" r="r" t="t"/>
              <a:pathLst>
                <a:path extrusionOk="0" h="3737" w="8641">
                  <a:moveTo>
                    <a:pt x="3585" y="0"/>
                  </a:moveTo>
                  <a:cubicBezTo>
                    <a:pt x="3558" y="0"/>
                    <a:pt x="3530" y="0"/>
                    <a:pt x="3503" y="1"/>
                  </a:cubicBezTo>
                  <a:cubicBezTo>
                    <a:pt x="1" y="101"/>
                    <a:pt x="1" y="2136"/>
                    <a:pt x="1035" y="2903"/>
                  </a:cubicBezTo>
                  <a:cubicBezTo>
                    <a:pt x="1535" y="3203"/>
                    <a:pt x="2035" y="3503"/>
                    <a:pt x="2569" y="3737"/>
                  </a:cubicBezTo>
                  <a:cubicBezTo>
                    <a:pt x="3579" y="3045"/>
                    <a:pt x="4756" y="2699"/>
                    <a:pt x="5937" y="2699"/>
                  </a:cubicBezTo>
                  <a:cubicBezTo>
                    <a:pt x="6863" y="2699"/>
                    <a:pt x="7790" y="2911"/>
                    <a:pt x="8640" y="3337"/>
                  </a:cubicBezTo>
                  <a:cubicBezTo>
                    <a:pt x="7750" y="1327"/>
                    <a:pt x="5787" y="0"/>
                    <a:pt x="3585" y="0"/>
                  </a:cubicBezTo>
                  <a:close/>
                </a:path>
              </a:pathLst>
            </a:custGeom>
            <a:solidFill>
              <a:srgbClr val="297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43"/>
            <p:cNvSpPr/>
            <p:nvPr/>
          </p:nvSpPr>
          <p:spPr>
            <a:xfrm>
              <a:off x="3169514" y="3444098"/>
              <a:ext cx="124224" cy="71209"/>
            </a:xfrm>
            <a:custGeom>
              <a:rect b="b" l="l" r="r" t="t"/>
              <a:pathLst>
                <a:path extrusionOk="0" h="3691" w="6439">
                  <a:moveTo>
                    <a:pt x="3349" y="1"/>
                  </a:moveTo>
                  <a:cubicBezTo>
                    <a:pt x="2177" y="1"/>
                    <a:pt x="1010" y="347"/>
                    <a:pt x="0" y="1039"/>
                  </a:cubicBezTo>
                  <a:cubicBezTo>
                    <a:pt x="1201" y="1606"/>
                    <a:pt x="2669" y="2273"/>
                    <a:pt x="3503" y="2974"/>
                  </a:cubicBezTo>
                  <a:cubicBezTo>
                    <a:pt x="4072" y="3481"/>
                    <a:pt x="4649" y="3691"/>
                    <a:pt x="5127" y="3691"/>
                  </a:cubicBezTo>
                  <a:cubicBezTo>
                    <a:pt x="5686" y="3691"/>
                    <a:pt x="6112" y="3405"/>
                    <a:pt x="6238" y="2974"/>
                  </a:cubicBezTo>
                  <a:cubicBezTo>
                    <a:pt x="6438" y="2206"/>
                    <a:pt x="6372" y="1372"/>
                    <a:pt x="6038" y="639"/>
                  </a:cubicBezTo>
                  <a:cubicBezTo>
                    <a:pt x="5188" y="213"/>
                    <a:pt x="4267" y="1"/>
                    <a:pt x="334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43"/>
            <p:cNvSpPr/>
            <p:nvPr/>
          </p:nvSpPr>
          <p:spPr>
            <a:xfrm>
              <a:off x="3018608" y="3247257"/>
              <a:ext cx="79485" cy="111414"/>
            </a:xfrm>
            <a:custGeom>
              <a:rect b="b" l="l" r="r" t="t"/>
              <a:pathLst>
                <a:path extrusionOk="0" h="5775" w="4120">
                  <a:moveTo>
                    <a:pt x="4120" y="0"/>
                  </a:moveTo>
                  <a:cubicBezTo>
                    <a:pt x="0" y="5503"/>
                    <a:pt x="3308" y="5774"/>
                    <a:pt x="4000" y="5774"/>
                  </a:cubicBezTo>
                  <a:cubicBezTo>
                    <a:pt x="4075" y="5774"/>
                    <a:pt x="4120" y="5771"/>
                    <a:pt x="4120" y="5771"/>
                  </a:cubicBezTo>
                  <a:cubicBezTo>
                    <a:pt x="3119" y="3770"/>
                    <a:pt x="4120" y="1"/>
                    <a:pt x="4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43"/>
            <p:cNvSpPr/>
            <p:nvPr/>
          </p:nvSpPr>
          <p:spPr>
            <a:xfrm>
              <a:off x="3226793" y="3156215"/>
              <a:ext cx="51492" cy="73215"/>
            </a:xfrm>
            <a:custGeom>
              <a:rect b="b" l="l" r="r" t="t"/>
              <a:pathLst>
                <a:path extrusionOk="0" h="3795" w="2669">
                  <a:moveTo>
                    <a:pt x="1551" y="0"/>
                  </a:moveTo>
                  <a:cubicBezTo>
                    <a:pt x="965" y="0"/>
                    <a:pt x="385" y="698"/>
                    <a:pt x="200" y="1651"/>
                  </a:cubicBezTo>
                  <a:cubicBezTo>
                    <a:pt x="0" y="2718"/>
                    <a:pt x="334" y="3652"/>
                    <a:pt x="968" y="3785"/>
                  </a:cubicBezTo>
                  <a:cubicBezTo>
                    <a:pt x="1006" y="3792"/>
                    <a:pt x="1045" y="3795"/>
                    <a:pt x="1084" y="3795"/>
                  </a:cubicBezTo>
                  <a:cubicBezTo>
                    <a:pt x="1681" y="3795"/>
                    <a:pt x="2281" y="3088"/>
                    <a:pt x="2469" y="2118"/>
                  </a:cubicBezTo>
                  <a:cubicBezTo>
                    <a:pt x="2669" y="1083"/>
                    <a:pt x="2335" y="116"/>
                    <a:pt x="1701" y="16"/>
                  </a:cubicBezTo>
                  <a:cubicBezTo>
                    <a:pt x="1651" y="6"/>
                    <a:pt x="1601" y="0"/>
                    <a:pt x="1551" y="0"/>
                  </a:cubicBezTo>
                  <a:close/>
                </a:path>
              </a:pathLst>
            </a:custGeom>
            <a:solidFill>
              <a:srgbClr val="297CC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43"/>
            <p:cNvSpPr/>
            <p:nvPr/>
          </p:nvSpPr>
          <p:spPr>
            <a:xfrm>
              <a:off x="3049167" y="3146569"/>
              <a:ext cx="52148" cy="72694"/>
            </a:xfrm>
            <a:custGeom>
              <a:rect b="b" l="l" r="r" t="t"/>
              <a:pathLst>
                <a:path extrusionOk="0" h="3768" w="2703">
                  <a:moveTo>
                    <a:pt x="1585" y="0"/>
                  </a:moveTo>
                  <a:cubicBezTo>
                    <a:pt x="999" y="0"/>
                    <a:pt x="418" y="698"/>
                    <a:pt x="234" y="1650"/>
                  </a:cubicBezTo>
                  <a:cubicBezTo>
                    <a:pt x="1" y="2718"/>
                    <a:pt x="368" y="3652"/>
                    <a:pt x="968" y="3752"/>
                  </a:cubicBezTo>
                  <a:cubicBezTo>
                    <a:pt x="1018" y="3762"/>
                    <a:pt x="1068" y="3767"/>
                    <a:pt x="1119" y="3767"/>
                  </a:cubicBezTo>
                  <a:cubicBezTo>
                    <a:pt x="1704" y="3767"/>
                    <a:pt x="2285" y="3070"/>
                    <a:pt x="2469" y="2117"/>
                  </a:cubicBezTo>
                  <a:cubicBezTo>
                    <a:pt x="2703" y="1083"/>
                    <a:pt x="2336" y="116"/>
                    <a:pt x="1735" y="16"/>
                  </a:cubicBezTo>
                  <a:cubicBezTo>
                    <a:pt x="1685" y="5"/>
                    <a:pt x="1635" y="0"/>
                    <a:pt x="15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74" name="Google Shape;774;p43"/>
          <p:cNvGrpSpPr/>
          <p:nvPr/>
        </p:nvGrpSpPr>
        <p:grpSpPr>
          <a:xfrm>
            <a:off x="3799007" y="2513162"/>
            <a:ext cx="1360497" cy="2775339"/>
            <a:chOff x="3756901" y="2513162"/>
            <a:chExt cx="1360497" cy="2775339"/>
          </a:xfrm>
        </p:grpSpPr>
        <p:sp>
          <p:nvSpPr>
            <p:cNvPr id="775" name="Google Shape;775;p43"/>
            <p:cNvSpPr/>
            <p:nvPr/>
          </p:nvSpPr>
          <p:spPr>
            <a:xfrm>
              <a:off x="3756901" y="2513162"/>
              <a:ext cx="1360497" cy="2775339"/>
            </a:xfrm>
            <a:custGeom>
              <a:rect b="b" l="l" r="r" t="t"/>
              <a:pathLst>
                <a:path extrusionOk="0" h="57094" w="27988">
                  <a:moveTo>
                    <a:pt x="20035" y="1"/>
                  </a:moveTo>
                  <a:lnTo>
                    <a:pt x="19276" y="3651"/>
                  </a:lnTo>
                  <a:cubicBezTo>
                    <a:pt x="19049" y="3518"/>
                    <a:pt x="18810" y="3398"/>
                    <a:pt x="18570" y="3291"/>
                  </a:cubicBezTo>
                  <a:cubicBezTo>
                    <a:pt x="17986" y="3042"/>
                    <a:pt x="17213" y="2827"/>
                    <a:pt x="16276" y="2827"/>
                  </a:cubicBezTo>
                  <a:cubicBezTo>
                    <a:pt x="15459" y="2827"/>
                    <a:pt x="14517" y="2991"/>
                    <a:pt x="13468" y="3438"/>
                  </a:cubicBezTo>
                  <a:cubicBezTo>
                    <a:pt x="12735" y="3731"/>
                    <a:pt x="12056" y="4130"/>
                    <a:pt x="11430" y="4583"/>
                  </a:cubicBezTo>
                  <a:lnTo>
                    <a:pt x="11390" y="4570"/>
                  </a:lnTo>
                  <a:lnTo>
                    <a:pt x="11390" y="4623"/>
                  </a:lnTo>
                  <a:cubicBezTo>
                    <a:pt x="8779" y="6581"/>
                    <a:pt x="7274" y="9832"/>
                    <a:pt x="6714" y="14654"/>
                  </a:cubicBezTo>
                  <a:cubicBezTo>
                    <a:pt x="6115" y="19756"/>
                    <a:pt x="5875" y="21874"/>
                    <a:pt x="4490" y="23392"/>
                  </a:cubicBezTo>
                  <a:cubicBezTo>
                    <a:pt x="3504" y="24484"/>
                    <a:pt x="2918" y="26789"/>
                    <a:pt x="3797" y="28894"/>
                  </a:cubicBezTo>
                  <a:cubicBezTo>
                    <a:pt x="3944" y="29267"/>
                    <a:pt x="4130" y="29626"/>
                    <a:pt x="4370" y="29946"/>
                  </a:cubicBezTo>
                  <a:cubicBezTo>
                    <a:pt x="4077" y="30332"/>
                    <a:pt x="3824" y="30745"/>
                    <a:pt x="3597" y="31158"/>
                  </a:cubicBezTo>
                  <a:cubicBezTo>
                    <a:pt x="893" y="36154"/>
                    <a:pt x="1" y="39697"/>
                    <a:pt x="786" y="42294"/>
                  </a:cubicBezTo>
                  <a:cubicBezTo>
                    <a:pt x="1293" y="43960"/>
                    <a:pt x="2345" y="45225"/>
                    <a:pt x="3824" y="45918"/>
                  </a:cubicBezTo>
                  <a:cubicBezTo>
                    <a:pt x="4130" y="46064"/>
                    <a:pt x="4436" y="46184"/>
                    <a:pt x="4756" y="46277"/>
                  </a:cubicBezTo>
                  <a:cubicBezTo>
                    <a:pt x="4809" y="47982"/>
                    <a:pt x="5196" y="48875"/>
                    <a:pt x="5475" y="49328"/>
                  </a:cubicBezTo>
                  <a:cubicBezTo>
                    <a:pt x="5529" y="52631"/>
                    <a:pt x="6288" y="56268"/>
                    <a:pt x="6315" y="56428"/>
                  </a:cubicBezTo>
                  <a:lnTo>
                    <a:pt x="6448" y="57094"/>
                  </a:lnTo>
                  <a:lnTo>
                    <a:pt x="21287" y="57094"/>
                  </a:lnTo>
                  <a:lnTo>
                    <a:pt x="22486" y="51179"/>
                  </a:lnTo>
                  <a:cubicBezTo>
                    <a:pt x="22912" y="50607"/>
                    <a:pt x="23219" y="49941"/>
                    <a:pt x="23392" y="49248"/>
                  </a:cubicBezTo>
                  <a:cubicBezTo>
                    <a:pt x="23525" y="48728"/>
                    <a:pt x="23578" y="47823"/>
                    <a:pt x="23552" y="46357"/>
                  </a:cubicBezTo>
                  <a:cubicBezTo>
                    <a:pt x="25989" y="45518"/>
                    <a:pt x="27988" y="43746"/>
                    <a:pt x="27641" y="40123"/>
                  </a:cubicBezTo>
                  <a:cubicBezTo>
                    <a:pt x="27388" y="37459"/>
                    <a:pt x="26016" y="32943"/>
                    <a:pt x="25164" y="30825"/>
                  </a:cubicBezTo>
                  <a:cubicBezTo>
                    <a:pt x="25310" y="30705"/>
                    <a:pt x="25430" y="30585"/>
                    <a:pt x="25550" y="30466"/>
                  </a:cubicBezTo>
                  <a:cubicBezTo>
                    <a:pt x="26935" y="29133"/>
                    <a:pt x="27668" y="27255"/>
                    <a:pt x="27561" y="25337"/>
                  </a:cubicBezTo>
                  <a:cubicBezTo>
                    <a:pt x="27468" y="24018"/>
                    <a:pt x="27308" y="22713"/>
                    <a:pt x="27068" y="21407"/>
                  </a:cubicBezTo>
                  <a:cubicBezTo>
                    <a:pt x="26709" y="19263"/>
                    <a:pt x="26376" y="17225"/>
                    <a:pt x="26655" y="14627"/>
                  </a:cubicBezTo>
                  <a:cubicBezTo>
                    <a:pt x="27015" y="11297"/>
                    <a:pt x="26589" y="7034"/>
                    <a:pt x="24298" y="5103"/>
                  </a:cubicBezTo>
                  <a:cubicBezTo>
                    <a:pt x="23480" y="4402"/>
                    <a:pt x="22506" y="4057"/>
                    <a:pt x="21396" y="4057"/>
                  </a:cubicBezTo>
                  <a:cubicBezTo>
                    <a:pt x="20987" y="4057"/>
                    <a:pt x="20560" y="4104"/>
                    <a:pt x="20115" y="4197"/>
                  </a:cubicBezTo>
                  <a:lnTo>
                    <a:pt x="2003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43"/>
            <p:cNvSpPr/>
            <p:nvPr/>
          </p:nvSpPr>
          <p:spPr>
            <a:xfrm>
              <a:off x="4286704" y="3226672"/>
              <a:ext cx="195665" cy="420249"/>
            </a:xfrm>
            <a:custGeom>
              <a:rect b="b" l="l" r="r" t="t"/>
              <a:pathLst>
                <a:path extrusionOk="0" h="21783" w="10142">
                  <a:moveTo>
                    <a:pt x="9741" y="0"/>
                  </a:moveTo>
                  <a:lnTo>
                    <a:pt x="0" y="1801"/>
                  </a:lnTo>
                  <a:lnTo>
                    <a:pt x="1335" y="21782"/>
                  </a:lnTo>
                  <a:cubicBezTo>
                    <a:pt x="1335" y="21782"/>
                    <a:pt x="9340" y="18613"/>
                    <a:pt x="9741" y="10074"/>
                  </a:cubicBezTo>
                  <a:cubicBezTo>
                    <a:pt x="10141" y="1568"/>
                    <a:pt x="9741" y="0"/>
                    <a:pt x="9741" y="0"/>
                  </a:cubicBezTo>
                  <a:close/>
                </a:path>
              </a:pathLst>
            </a:custGeom>
            <a:solidFill>
              <a:srgbClr val="8ACA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43"/>
            <p:cNvSpPr/>
            <p:nvPr/>
          </p:nvSpPr>
          <p:spPr>
            <a:xfrm>
              <a:off x="4320813" y="2791626"/>
              <a:ext cx="240693" cy="504229"/>
            </a:xfrm>
            <a:custGeom>
              <a:rect b="b" l="l" r="r" t="t"/>
              <a:pathLst>
                <a:path extrusionOk="0" h="26136" w="12476">
                  <a:moveTo>
                    <a:pt x="1235" y="1"/>
                  </a:moveTo>
                  <a:cubicBezTo>
                    <a:pt x="334" y="8607"/>
                    <a:pt x="0" y="17246"/>
                    <a:pt x="301" y="25919"/>
                  </a:cubicBezTo>
                  <a:cubicBezTo>
                    <a:pt x="1311" y="26065"/>
                    <a:pt x="2428" y="26136"/>
                    <a:pt x="3551" y="26136"/>
                  </a:cubicBezTo>
                  <a:cubicBezTo>
                    <a:pt x="6803" y="26136"/>
                    <a:pt x="10117" y="25542"/>
                    <a:pt x="11108" y="24451"/>
                  </a:cubicBezTo>
                  <a:cubicBezTo>
                    <a:pt x="12476" y="22984"/>
                    <a:pt x="11108" y="3536"/>
                    <a:pt x="1235"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43"/>
            <p:cNvSpPr/>
            <p:nvPr/>
          </p:nvSpPr>
          <p:spPr>
            <a:xfrm>
              <a:off x="4824714" y="2842461"/>
              <a:ext cx="4514" cy="3241"/>
            </a:xfrm>
            <a:custGeom>
              <a:rect b="b" l="l" r="r" t="t"/>
              <a:pathLst>
                <a:path extrusionOk="0" h="168" w="234">
                  <a:moveTo>
                    <a:pt x="234" y="1"/>
                  </a:moveTo>
                  <a:lnTo>
                    <a:pt x="0" y="168"/>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43"/>
            <p:cNvSpPr/>
            <p:nvPr/>
          </p:nvSpPr>
          <p:spPr>
            <a:xfrm>
              <a:off x="4822128" y="2847612"/>
              <a:ext cx="656" cy="656"/>
            </a:xfrm>
            <a:custGeom>
              <a:rect b="b" l="l" r="r" t="t"/>
              <a:pathLst>
                <a:path extrusionOk="0" h="34" w="34">
                  <a:moveTo>
                    <a:pt x="34" y="1"/>
                  </a:moveTo>
                  <a:lnTo>
                    <a:pt x="1" y="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43"/>
            <p:cNvSpPr/>
            <p:nvPr/>
          </p:nvSpPr>
          <p:spPr>
            <a:xfrm>
              <a:off x="4822765" y="2845683"/>
              <a:ext cx="1968" cy="1312"/>
            </a:xfrm>
            <a:custGeom>
              <a:rect b="b" l="l" r="r" t="t"/>
              <a:pathLst>
                <a:path extrusionOk="0" h="68" w="102">
                  <a:moveTo>
                    <a:pt x="101" y="1"/>
                  </a:moveTo>
                  <a:lnTo>
                    <a:pt x="1" y="67"/>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43"/>
            <p:cNvSpPr/>
            <p:nvPr/>
          </p:nvSpPr>
          <p:spPr>
            <a:xfrm>
              <a:off x="4829209" y="2840532"/>
              <a:ext cx="3241" cy="1949"/>
            </a:xfrm>
            <a:custGeom>
              <a:rect b="b" l="l" r="r" t="t"/>
              <a:pathLst>
                <a:path extrusionOk="0" h="101" w="168">
                  <a:moveTo>
                    <a:pt x="167" y="1"/>
                  </a:moveTo>
                  <a:lnTo>
                    <a:pt x="1" y="10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43"/>
            <p:cNvSpPr/>
            <p:nvPr/>
          </p:nvSpPr>
          <p:spPr>
            <a:xfrm>
              <a:off x="4833723" y="2837966"/>
              <a:ext cx="1949" cy="1293"/>
            </a:xfrm>
            <a:custGeom>
              <a:rect b="b" l="l" r="r" t="t"/>
              <a:pathLst>
                <a:path extrusionOk="0" h="67" w="101">
                  <a:moveTo>
                    <a:pt x="100" y="0"/>
                  </a:moveTo>
                  <a:lnTo>
                    <a:pt x="0" y="67"/>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43"/>
            <p:cNvSpPr/>
            <p:nvPr/>
          </p:nvSpPr>
          <p:spPr>
            <a:xfrm>
              <a:off x="4835652" y="2837966"/>
              <a:ext cx="19" cy="19"/>
            </a:xfrm>
            <a:custGeom>
              <a:rect b="b" l="l" r="r" t="t"/>
              <a:pathLst>
                <a:path extrusionOk="0" h="1" w="1">
                  <a:moveTo>
                    <a:pt x="0" y="0"/>
                  </a:move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43"/>
            <p:cNvSpPr/>
            <p:nvPr/>
          </p:nvSpPr>
          <p:spPr>
            <a:xfrm>
              <a:off x="4832431" y="2839240"/>
              <a:ext cx="1312" cy="1312"/>
            </a:xfrm>
            <a:custGeom>
              <a:rect b="b" l="l" r="r" t="t"/>
              <a:pathLst>
                <a:path extrusionOk="0" h="68" w="68">
                  <a:moveTo>
                    <a:pt x="67" y="1"/>
                  </a:moveTo>
                  <a:lnTo>
                    <a:pt x="0" y="68"/>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43"/>
            <p:cNvSpPr/>
            <p:nvPr/>
          </p:nvSpPr>
          <p:spPr>
            <a:xfrm>
              <a:off x="4820199" y="2847612"/>
              <a:ext cx="1949" cy="1949"/>
            </a:xfrm>
            <a:custGeom>
              <a:rect b="b" l="l" r="r" t="t"/>
              <a:pathLst>
                <a:path extrusionOk="0" h="101" w="101">
                  <a:moveTo>
                    <a:pt x="101" y="1"/>
                  </a:moveTo>
                  <a:lnTo>
                    <a:pt x="1" y="10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43"/>
            <p:cNvSpPr/>
            <p:nvPr/>
          </p:nvSpPr>
          <p:spPr>
            <a:xfrm>
              <a:off x="4813119" y="2854056"/>
              <a:ext cx="19" cy="19"/>
            </a:xfrm>
            <a:custGeom>
              <a:rect b="b" l="l" r="r" t="t"/>
              <a:pathLst>
                <a:path extrusionOk="0" h="1" w="1">
                  <a:moveTo>
                    <a:pt x="1" y="0"/>
                  </a:move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43"/>
            <p:cNvSpPr/>
            <p:nvPr/>
          </p:nvSpPr>
          <p:spPr>
            <a:xfrm>
              <a:off x="4813119" y="2853400"/>
              <a:ext cx="656" cy="675"/>
            </a:xfrm>
            <a:custGeom>
              <a:rect b="b" l="l" r="r" t="t"/>
              <a:pathLst>
                <a:path extrusionOk="0" h="35" w="34">
                  <a:moveTo>
                    <a:pt x="34" y="1"/>
                  </a:moveTo>
                  <a:lnTo>
                    <a:pt x="1" y="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3"/>
            <p:cNvSpPr/>
            <p:nvPr/>
          </p:nvSpPr>
          <p:spPr>
            <a:xfrm>
              <a:off x="4813755" y="2850834"/>
              <a:ext cx="3897" cy="2585"/>
            </a:xfrm>
            <a:custGeom>
              <a:rect b="b" l="l" r="r" t="t"/>
              <a:pathLst>
                <a:path extrusionOk="0" h="134" w="202">
                  <a:moveTo>
                    <a:pt x="201" y="0"/>
                  </a:moveTo>
                  <a:lnTo>
                    <a:pt x="1" y="1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43"/>
            <p:cNvSpPr/>
            <p:nvPr/>
          </p:nvSpPr>
          <p:spPr>
            <a:xfrm>
              <a:off x="4817633" y="2849542"/>
              <a:ext cx="2585" cy="1312"/>
            </a:xfrm>
            <a:custGeom>
              <a:rect b="b" l="l" r="r" t="t"/>
              <a:pathLst>
                <a:path extrusionOk="0" h="68" w="134">
                  <a:moveTo>
                    <a:pt x="134" y="1"/>
                  </a:moveTo>
                  <a:lnTo>
                    <a:pt x="0" y="67"/>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43"/>
            <p:cNvSpPr/>
            <p:nvPr/>
          </p:nvSpPr>
          <p:spPr>
            <a:xfrm>
              <a:off x="3892211" y="2691883"/>
              <a:ext cx="1168161" cy="1411188"/>
            </a:xfrm>
            <a:custGeom>
              <a:rect b="b" l="l" r="r" t="t"/>
              <a:pathLst>
                <a:path extrusionOk="0" h="73147" w="60550">
                  <a:moveTo>
                    <a:pt x="33908" y="0"/>
                  </a:moveTo>
                  <a:cubicBezTo>
                    <a:pt x="32088" y="0"/>
                    <a:pt x="30008" y="376"/>
                    <a:pt x="27687" y="1368"/>
                  </a:cubicBezTo>
                  <a:cubicBezTo>
                    <a:pt x="18047" y="5471"/>
                    <a:pt x="13544" y="14511"/>
                    <a:pt x="12009" y="27787"/>
                  </a:cubicBezTo>
                  <a:cubicBezTo>
                    <a:pt x="10475" y="41096"/>
                    <a:pt x="9808" y="46567"/>
                    <a:pt x="5938" y="50837"/>
                  </a:cubicBezTo>
                  <a:cubicBezTo>
                    <a:pt x="2069" y="55140"/>
                    <a:pt x="1" y="71618"/>
                    <a:pt x="26419" y="73019"/>
                  </a:cubicBezTo>
                  <a:cubicBezTo>
                    <a:pt x="28001" y="73105"/>
                    <a:pt x="29516" y="73146"/>
                    <a:pt x="30966" y="73146"/>
                  </a:cubicBezTo>
                  <a:cubicBezTo>
                    <a:pt x="53735" y="73146"/>
                    <a:pt x="60549" y="62938"/>
                    <a:pt x="60110" y="54439"/>
                  </a:cubicBezTo>
                  <a:cubicBezTo>
                    <a:pt x="59610" y="45399"/>
                    <a:pt x="56674" y="38061"/>
                    <a:pt x="57842" y="27286"/>
                  </a:cubicBezTo>
                  <a:cubicBezTo>
                    <a:pt x="58890" y="17581"/>
                    <a:pt x="57195" y="3115"/>
                    <a:pt x="46693" y="3115"/>
                  </a:cubicBezTo>
                  <a:cubicBezTo>
                    <a:pt x="45500" y="3115"/>
                    <a:pt x="44193" y="3301"/>
                    <a:pt x="42764" y="3703"/>
                  </a:cubicBezTo>
                  <a:cubicBezTo>
                    <a:pt x="42764" y="3703"/>
                    <a:pt x="39618" y="0"/>
                    <a:pt x="3390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43"/>
            <p:cNvSpPr/>
            <p:nvPr/>
          </p:nvSpPr>
          <p:spPr>
            <a:xfrm>
              <a:off x="4134544" y="2877863"/>
              <a:ext cx="843989" cy="913423"/>
            </a:xfrm>
            <a:custGeom>
              <a:rect b="b" l="l" r="r" t="t"/>
              <a:pathLst>
                <a:path extrusionOk="0" h="47346" w="43747">
                  <a:moveTo>
                    <a:pt x="29003" y="0"/>
                  </a:moveTo>
                  <a:cubicBezTo>
                    <a:pt x="27268" y="8373"/>
                    <a:pt x="8755" y="13343"/>
                    <a:pt x="8755" y="13343"/>
                  </a:cubicBezTo>
                  <a:lnTo>
                    <a:pt x="8821" y="16746"/>
                  </a:lnTo>
                  <a:cubicBezTo>
                    <a:pt x="7903" y="16101"/>
                    <a:pt x="6990" y="15824"/>
                    <a:pt x="6137" y="15824"/>
                  </a:cubicBezTo>
                  <a:cubicBezTo>
                    <a:pt x="2532" y="15824"/>
                    <a:pt x="0" y="20776"/>
                    <a:pt x="2617" y="23851"/>
                  </a:cubicBezTo>
                  <a:cubicBezTo>
                    <a:pt x="3684" y="25129"/>
                    <a:pt x="4811" y="25556"/>
                    <a:pt x="5839" y="25556"/>
                  </a:cubicBezTo>
                  <a:cubicBezTo>
                    <a:pt x="7895" y="25556"/>
                    <a:pt x="9555" y="23851"/>
                    <a:pt x="9555" y="23851"/>
                  </a:cubicBezTo>
                  <a:lnTo>
                    <a:pt x="9555" y="23851"/>
                  </a:lnTo>
                  <a:cubicBezTo>
                    <a:pt x="9022" y="34125"/>
                    <a:pt x="16293" y="36793"/>
                    <a:pt x="16293" y="36793"/>
                  </a:cubicBezTo>
                  <a:cubicBezTo>
                    <a:pt x="16327" y="38895"/>
                    <a:pt x="16093" y="40996"/>
                    <a:pt x="15593" y="43031"/>
                  </a:cubicBezTo>
                  <a:cubicBezTo>
                    <a:pt x="15359" y="43732"/>
                    <a:pt x="14892" y="44365"/>
                    <a:pt x="14259" y="44799"/>
                  </a:cubicBezTo>
                  <a:cubicBezTo>
                    <a:pt x="16071" y="46072"/>
                    <a:pt x="18707" y="47345"/>
                    <a:pt x="22058" y="47345"/>
                  </a:cubicBezTo>
                  <a:cubicBezTo>
                    <a:pt x="23888" y="47345"/>
                    <a:pt x="25931" y="46966"/>
                    <a:pt x="28169" y="46000"/>
                  </a:cubicBezTo>
                  <a:cubicBezTo>
                    <a:pt x="25000" y="41597"/>
                    <a:pt x="26868" y="36827"/>
                    <a:pt x="26868" y="36827"/>
                  </a:cubicBezTo>
                  <a:cubicBezTo>
                    <a:pt x="26868" y="36827"/>
                    <a:pt x="30537" y="36260"/>
                    <a:pt x="32171" y="33758"/>
                  </a:cubicBezTo>
                  <a:cubicBezTo>
                    <a:pt x="33806" y="31256"/>
                    <a:pt x="34573" y="25185"/>
                    <a:pt x="34573" y="25185"/>
                  </a:cubicBezTo>
                  <a:cubicBezTo>
                    <a:pt x="34573" y="25185"/>
                    <a:pt x="36169" y="27329"/>
                    <a:pt x="38596" y="27329"/>
                  </a:cubicBezTo>
                  <a:cubicBezTo>
                    <a:pt x="39041" y="27329"/>
                    <a:pt x="39514" y="27257"/>
                    <a:pt x="40010" y="27086"/>
                  </a:cubicBezTo>
                  <a:cubicBezTo>
                    <a:pt x="43179" y="25952"/>
                    <a:pt x="43746" y="21082"/>
                    <a:pt x="41311" y="18514"/>
                  </a:cubicBezTo>
                  <a:cubicBezTo>
                    <a:pt x="40511" y="17657"/>
                    <a:pt x="39595" y="17372"/>
                    <a:pt x="38730" y="17372"/>
                  </a:cubicBezTo>
                  <a:cubicBezTo>
                    <a:pt x="37001" y="17372"/>
                    <a:pt x="35474" y="18514"/>
                    <a:pt x="35474" y="18514"/>
                  </a:cubicBezTo>
                  <a:lnTo>
                    <a:pt x="35907" y="12376"/>
                  </a:lnTo>
                  <a:cubicBezTo>
                    <a:pt x="29169" y="9374"/>
                    <a:pt x="29003" y="0"/>
                    <a:pt x="29003" y="0"/>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43"/>
            <p:cNvSpPr/>
            <p:nvPr/>
          </p:nvSpPr>
          <p:spPr>
            <a:xfrm>
              <a:off x="4064686" y="4884437"/>
              <a:ext cx="743957" cy="348808"/>
            </a:xfrm>
            <a:custGeom>
              <a:rect b="b" l="l" r="r" t="t"/>
              <a:pathLst>
                <a:path extrusionOk="0" h="18080" w="38562">
                  <a:moveTo>
                    <a:pt x="0" y="0"/>
                  </a:moveTo>
                  <a:cubicBezTo>
                    <a:pt x="0" y="8339"/>
                    <a:pt x="2035" y="18080"/>
                    <a:pt x="2035" y="18080"/>
                  </a:cubicBezTo>
                  <a:lnTo>
                    <a:pt x="35792" y="18080"/>
                  </a:lnTo>
                  <a:lnTo>
                    <a:pt x="38561" y="4503"/>
                  </a:lnTo>
                  <a:lnTo>
                    <a:pt x="38561" y="4503"/>
                  </a:lnTo>
                  <a:cubicBezTo>
                    <a:pt x="38561" y="4504"/>
                    <a:pt x="35884" y="6734"/>
                    <a:pt x="23851" y="6734"/>
                  </a:cubicBezTo>
                  <a:cubicBezTo>
                    <a:pt x="22723" y="6734"/>
                    <a:pt x="21513" y="6715"/>
                    <a:pt x="20215" y="6672"/>
                  </a:cubicBezTo>
                  <a:cubicBezTo>
                    <a:pt x="5038" y="6138"/>
                    <a:pt x="1" y="1"/>
                    <a:pt x="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43"/>
            <p:cNvSpPr/>
            <p:nvPr/>
          </p:nvSpPr>
          <p:spPr>
            <a:xfrm>
              <a:off x="4026718" y="3742148"/>
              <a:ext cx="839841" cy="1272360"/>
            </a:xfrm>
            <a:custGeom>
              <a:rect b="b" l="l" r="r" t="t"/>
              <a:pathLst>
                <a:path extrusionOk="0" h="65951" w="43532">
                  <a:moveTo>
                    <a:pt x="19848" y="0"/>
                  </a:moveTo>
                  <a:cubicBezTo>
                    <a:pt x="17179" y="2168"/>
                    <a:pt x="11475" y="3669"/>
                    <a:pt x="11475" y="3669"/>
                  </a:cubicBezTo>
                  <a:cubicBezTo>
                    <a:pt x="11475" y="3669"/>
                    <a:pt x="0" y="46066"/>
                    <a:pt x="134" y="51904"/>
                  </a:cubicBezTo>
                  <a:cubicBezTo>
                    <a:pt x="267" y="57708"/>
                    <a:pt x="1968" y="59209"/>
                    <a:pt x="1968" y="59209"/>
                  </a:cubicBezTo>
                  <a:cubicBezTo>
                    <a:pt x="1968" y="59209"/>
                    <a:pt x="7005" y="65347"/>
                    <a:pt x="22183" y="65881"/>
                  </a:cubicBezTo>
                  <a:cubicBezTo>
                    <a:pt x="23544" y="65929"/>
                    <a:pt x="24809" y="65950"/>
                    <a:pt x="25983" y="65950"/>
                  </a:cubicBezTo>
                  <a:cubicBezTo>
                    <a:pt x="37877" y="65950"/>
                    <a:pt x="40529" y="63712"/>
                    <a:pt x="40529" y="63712"/>
                  </a:cubicBezTo>
                  <a:cubicBezTo>
                    <a:pt x="41563" y="62378"/>
                    <a:pt x="42330" y="60844"/>
                    <a:pt x="42731" y="59243"/>
                  </a:cubicBezTo>
                  <a:cubicBezTo>
                    <a:pt x="43531" y="56307"/>
                    <a:pt x="42831" y="45433"/>
                    <a:pt x="41863" y="27320"/>
                  </a:cubicBezTo>
                  <a:cubicBezTo>
                    <a:pt x="40863" y="9207"/>
                    <a:pt x="38261" y="5004"/>
                    <a:pt x="38261" y="5004"/>
                  </a:cubicBezTo>
                  <a:cubicBezTo>
                    <a:pt x="36493" y="4103"/>
                    <a:pt x="34958" y="2835"/>
                    <a:pt x="33758" y="1234"/>
                  </a:cubicBezTo>
                  <a:cubicBezTo>
                    <a:pt x="31523" y="2187"/>
                    <a:pt x="29482" y="2563"/>
                    <a:pt x="27655" y="2563"/>
                  </a:cubicBezTo>
                  <a:cubicBezTo>
                    <a:pt x="24300" y="2563"/>
                    <a:pt x="21662" y="1296"/>
                    <a:pt x="1984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43"/>
            <p:cNvSpPr/>
            <p:nvPr/>
          </p:nvSpPr>
          <p:spPr>
            <a:xfrm>
              <a:off x="4450169" y="4380691"/>
              <a:ext cx="253561" cy="147877"/>
            </a:xfrm>
            <a:custGeom>
              <a:rect b="b" l="l" r="r" t="t"/>
              <a:pathLst>
                <a:path extrusionOk="0" h="7665" w="13143">
                  <a:moveTo>
                    <a:pt x="5733" y="1"/>
                  </a:moveTo>
                  <a:cubicBezTo>
                    <a:pt x="2589" y="1"/>
                    <a:pt x="0" y="1127"/>
                    <a:pt x="0" y="1127"/>
                  </a:cubicBezTo>
                  <a:lnTo>
                    <a:pt x="2969" y="7665"/>
                  </a:lnTo>
                  <a:lnTo>
                    <a:pt x="13143" y="3128"/>
                  </a:lnTo>
                  <a:cubicBezTo>
                    <a:pt x="10979" y="686"/>
                    <a:pt x="8187" y="1"/>
                    <a:pt x="5733" y="1"/>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43"/>
            <p:cNvSpPr/>
            <p:nvPr/>
          </p:nvSpPr>
          <p:spPr>
            <a:xfrm>
              <a:off x="3794398" y="3812932"/>
              <a:ext cx="1273594" cy="936632"/>
            </a:xfrm>
            <a:custGeom>
              <a:rect b="b" l="l" r="r" t="t"/>
              <a:pathLst>
                <a:path extrusionOk="0" h="48549" w="66015">
                  <a:moveTo>
                    <a:pt x="23517" y="0"/>
                  </a:moveTo>
                  <a:cubicBezTo>
                    <a:pt x="23517" y="1"/>
                    <a:pt x="14077" y="2436"/>
                    <a:pt x="9040" y="11776"/>
                  </a:cubicBezTo>
                  <a:cubicBezTo>
                    <a:pt x="3970" y="21116"/>
                    <a:pt x="0" y="30956"/>
                    <a:pt x="2168" y="38028"/>
                  </a:cubicBezTo>
                  <a:cubicBezTo>
                    <a:pt x="3623" y="42867"/>
                    <a:pt x="7568" y="47257"/>
                    <a:pt x="15554" y="47257"/>
                  </a:cubicBezTo>
                  <a:cubicBezTo>
                    <a:pt x="19293" y="47257"/>
                    <a:pt x="23918" y="46295"/>
                    <a:pt x="29588" y="43965"/>
                  </a:cubicBezTo>
                  <a:cubicBezTo>
                    <a:pt x="29588" y="43965"/>
                    <a:pt x="34957" y="48548"/>
                    <a:pt x="45579" y="48548"/>
                  </a:cubicBezTo>
                  <a:cubicBezTo>
                    <a:pt x="46944" y="48548"/>
                    <a:pt x="48397" y="48473"/>
                    <a:pt x="49936" y="48302"/>
                  </a:cubicBezTo>
                  <a:cubicBezTo>
                    <a:pt x="63446" y="46801"/>
                    <a:pt x="66014" y="40096"/>
                    <a:pt x="65380" y="33424"/>
                  </a:cubicBezTo>
                  <a:cubicBezTo>
                    <a:pt x="64746" y="26786"/>
                    <a:pt x="61277" y="15612"/>
                    <a:pt x="59309" y="10708"/>
                  </a:cubicBezTo>
                  <a:cubicBezTo>
                    <a:pt x="57308" y="5805"/>
                    <a:pt x="52037" y="2235"/>
                    <a:pt x="50303" y="1301"/>
                  </a:cubicBezTo>
                  <a:lnTo>
                    <a:pt x="50303" y="1301"/>
                  </a:lnTo>
                  <a:cubicBezTo>
                    <a:pt x="50303" y="1302"/>
                    <a:pt x="52171" y="7306"/>
                    <a:pt x="52805" y="16379"/>
                  </a:cubicBezTo>
                  <a:cubicBezTo>
                    <a:pt x="53438" y="25452"/>
                    <a:pt x="52738" y="31223"/>
                    <a:pt x="52738" y="31223"/>
                  </a:cubicBezTo>
                  <a:cubicBezTo>
                    <a:pt x="51740" y="31076"/>
                    <a:pt x="50738" y="31003"/>
                    <a:pt x="49741" y="31003"/>
                  </a:cubicBezTo>
                  <a:cubicBezTo>
                    <a:pt x="46206" y="31003"/>
                    <a:pt x="42725" y="31915"/>
                    <a:pt x="39629" y="33658"/>
                  </a:cubicBezTo>
                  <a:cubicBezTo>
                    <a:pt x="39629" y="33658"/>
                    <a:pt x="39759" y="28686"/>
                    <a:pt x="33900" y="28686"/>
                  </a:cubicBezTo>
                  <a:cubicBezTo>
                    <a:pt x="33842" y="28686"/>
                    <a:pt x="33783" y="28687"/>
                    <a:pt x="33724" y="28688"/>
                  </a:cubicBezTo>
                  <a:cubicBezTo>
                    <a:pt x="27687" y="28788"/>
                    <a:pt x="19147" y="31556"/>
                    <a:pt x="19147" y="31556"/>
                  </a:cubicBezTo>
                  <a:cubicBezTo>
                    <a:pt x="19147" y="31556"/>
                    <a:pt x="20582" y="23317"/>
                    <a:pt x="22450" y="17546"/>
                  </a:cubicBezTo>
                  <a:cubicBezTo>
                    <a:pt x="24318" y="11809"/>
                    <a:pt x="25952" y="3370"/>
                    <a:pt x="2351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43"/>
            <p:cNvSpPr/>
            <p:nvPr/>
          </p:nvSpPr>
          <p:spPr>
            <a:xfrm>
              <a:off x="4474130" y="3581889"/>
              <a:ext cx="160571" cy="31485"/>
            </a:xfrm>
            <a:custGeom>
              <a:rect b="b" l="l" r="r" t="t"/>
              <a:pathLst>
                <a:path extrusionOk="0" h="1632" w="8323">
                  <a:moveTo>
                    <a:pt x="646" y="0"/>
                  </a:moveTo>
                  <a:cubicBezTo>
                    <a:pt x="232" y="0"/>
                    <a:pt x="0" y="625"/>
                    <a:pt x="459" y="855"/>
                  </a:cubicBezTo>
                  <a:cubicBezTo>
                    <a:pt x="1670" y="1339"/>
                    <a:pt x="2964" y="1631"/>
                    <a:pt x="4265" y="1631"/>
                  </a:cubicBezTo>
                  <a:cubicBezTo>
                    <a:pt x="4397" y="1631"/>
                    <a:pt x="4530" y="1628"/>
                    <a:pt x="4662" y="1622"/>
                  </a:cubicBezTo>
                  <a:cubicBezTo>
                    <a:pt x="5696" y="1622"/>
                    <a:pt x="6764" y="1522"/>
                    <a:pt x="7765" y="1288"/>
                  </a:cubicBezTo>
                  <a:cubicBezTo>
                    <a:pt x="8322" y="1164"/>
                    <a:pt x="8189" y="407"/>
                    <a:pt x="7713" y="407"/>
                  </a:cubicBezTo>
                  <a:cubicBezTo>
                    <a:pt x="7677" y="407"/>
                    <a:pt x="7638" y="412"/>
                    <a:pt x="7598" y="421"/>
                  </a:cubicBezTo>
                  <a:cubicBezTo>
                    <a:pt x="6531" y="657"/>
                    <a:pt x="5563" y="744"/>
                    <a:pt x="4714" y="744"/>
                  </a:cubicBezTo>
                  <a:cubicBezTo>
                    <a:pt x="2325" y="744"/>
                    <a:pt x="884" y="54"/>
                    <a:pt x="860" y="54"/>
                  </a:cubicBezTo>
                  <a:cubicBezTo>
                    <a:pt x="785" y="17"/>
                    <a:pt x="713" y="0"/>
                    <a:pt x="64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43"/>
            <p:cNvSpPr/>
            <p:nvPr/>
          </p:nvSpPr>
          <p:spPr>
            <a:xfrm>
              <a:off x="4340317" y="3781524"/>
              <a:ext cx="367850" cy="94495"/>
            </a:xfrm>
            <a:custGeom>
              <a:rect b="b" l="l" r="r" t="t"/>
              <a:pathLst>
                <a:path extrusionOk="0" h="4898" w="19067">
                  <a:moveTo>
                    <a:pt x="941" y="1"/>
                  </a:moveTo>
                  <a:cubicBezTo>
                    <a:pt x="428" y="1"/>
                    <a:pt x="0" y="671"/>
                    <a:pt x="490" y="1161"/>
                  </a:cubicBezTo>
                  <a:cubicBezTo>
                    <a:pt x="3259" y="3530"/>
                    <a:pt x="6795" y="4864"/>
                    <a:pt x="10464" y="4897"/>
                  </a:cubicBezTo>
                  <a:cubicBezTo>
                    <a:pt x="13266" y="4864"/>
                    <a:pt x="16035" y="4130"/>
                    <a:pt x="18437" y="2729"/>
                  </a:cubicBezTo>
                  <a:cubicBezTo>
                    <a:pt x="19066" y="2329"/>
                    <a:pt x="18714" y="1486"/>
                    <a:pt x="18117" y="1486"/>
                  </a:cubicBezTo>
                  <a:cubicBezTo>
                    <a:pt x="18018" y="1486"/>
                    <a:pt x="17912" y="1510"/>
                    <a:pt x="17803" y="1562"/>
                  </a:cubicBezTo>
                  <a:cubicBezTo>
                    <a:pt x="15072" y="3073"/>
                    <a:pt x="12568" y="3613"/>
                    <a:pt x="10383" y="3613"/>
                  </a:cubicBezTo>
                  <a:cubicBezTo>
                    <a:pt x="5043" y="3613"/>
                    <a:pt x="1604" y="383"/>
                    <a:pt x="1391" y="194"/>
                  </a:cubicBezTo>
                  <a:cubicBezTo>
                    <a:pt x="1248" y="58"/>
                    <a:pt x="1091" y="1"/>
                    <a:pt x="94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43"/>
            <p:cNvSpPr/>
            <p:nvPr/>
          </p:nvSpPr>
          <p:spPr>
            <a:xfrm>
              <a:off x="4003548" y="4424138"/>
              <a:ext cx="148070" cy="53595"/>
            </a:xfrm>
            <a:custGeom>
              <a:rect b="b" l="l" r="r" t="t"/>
              <a:pathLst>
                <a:path extrusionOk="0" h="2778" w="7675">
                  <a:moveTo>
                    <a:pt x="7061" y="1"/>
                  </a:moveTo>
                  <a:cubicBezTo>
                    <a:pt x="7032" y="1"/>
                    <a:pt x="7003" y="3"/>
                    <a:pt x="6972" y="9"/>
                  </a:cubicBezTo>
                  <a:cubicBezTo>
                    <a:pt x="1668" y="1009"/>
                    <a:pt x="467" y="1910"/>
                    <a:pt x="334" y="2010"/>
                  </a:cubicBezTo>
                  <a:cubicBezTo>
                    <a:pt x="0" y="2244"/>
                    <a:pt x="200" y="2777"/>
                    <a:pt x="601" y="2777"/>
                  </a:cubicBezTo>
                  <a:cubicBezTo>
                    <a:pt x="701" y="2777"/>
                    <a:pt x="801" y="2744"/>
                    <a:pt x="868" y="2677"/>
                  </a:cubicBezTo>
                  <a:cubicBezTo>
                    <a:pt x="868" y="2677"/>
                    <a:pt x="2068" y="1843"/>
                    <a:pt x="7139" y="876"/>
                  </a:cubicBezTo>
                  <a:cubicBezTo>
                    <a:pt x="7675" y="781"/>
                    <a:pt x="7555" y="1"/>
                    <a:pt x="7061"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3"/>
            <p:cNvSpPr/>
            <p:nvPr/>
          </p:nvSpPr>
          <p:spPr>
            <a:xfrm>
              <a:off x="4825138" y="4402762"/>
              <a:ext cx="136012" cy="38296"/>
            </a:xfrm>
            <a:custGeom>
              <a:rect b="b" l="l" r="r" t="t"/>
              <a:pathLst>
                <a:path extrusionOk="0" h="1985" w="7050">
                  <a:moveTo>
                    <a:pt x="1071" y="0"/>
                  </a:moveTo>
                  <a:cubicBezTo>
                    <a:pt x="772" y="0"/>
                    <a:pt x="604" y="16"/>
                    <a:pt x="578" y="16"/>
                  </a:cubicBezTo>
                  <a:cubicBezTo>
                    <a:pt x="0" y="80"/>
                    <a:pt x="72" y="887"/>
                    <a:pt x="584" y="887"/>
                  </a:cubicBezTo>
                  <a:cubicBezTo>
                    <a:pt x="604" y="887"/>
                    <a:pt x="624" y="886"/>
                    <a:pt x="645" y="883"/>
                  </a:cubicBezTo>
                  <a:cubicBezTo>
                    <a:pt x="653" y="883"/>
                    <a:pt x="778" y="872"/>
                    <a:pt x="1015" y="872"/>
                  </a:cubicBezTo>
                  <a:cubicBezTo>
                    <a:pt x="1763" y="872"/>
                    <a:pt x="3627" y="987"/>
                    <a:pt x="6416" y="1951"/>
                  </a:cubicBezTo>
                  <a:cubicBezTo>
                    <a:pt x="6449" y="1984"/>
                    <a:pt x="6483" y="1984"/>
                    <a:pt x="6549" y="1984"/>
                  </a:cubicBezTo>
                  <a:cubicBezTo>
                    <a:pt x="6716" y="1984"/>
                    <a:pt x="6883" y="1851"/>
                    <a:pt x="6950" y="1684"/>
                  </a:cubicBezTo>
                  <a:cubicBezTo>
                    <a:pt x="7050" y="1450"/>
                    <a:pt x="6916" y="1217"/>
                    <a:pt x="6683" y="1117"/>
                  </a:cubicBezTo>
                  <a:cubicBezTo>
                    <a:pt x="3866" y="128"/>
                    <a:pt x="1928" y="0"/>
                    <a:pt x="107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43"/>
            <p:cNvSpPr/>
            <p:nvPr/>
          </p:nvSpPr>
          <p:spPr>
            <a:xfrm>
              <a:off x="4051161" y="4778715"/>
              <a:ext cx="788735" cy="132771"/>
            </a:xfrm>
            <a:custGeom>
              <a:rect b="b" l="l" r="r" t="t"/>
              <a:pathLst>
                <a:path extrusionOk="0" h="6882" w="40883">
                  <a:moveTo>
                    <a:pt x="923" y="1"/>
                  </a:moveTo>
                  <a:cubicBezTo>
                    <a:pt x="332" y="1"/>
                    <a:pt x="0" y="843"/>
                    <a:pt x="601" y="1244"/>
                  </a:cubicBezTo>
                  <a:cubicBezTo>
                    <a:pt x="768" y="1311"/>
                    <a:pt x="11175" y="6881"/>
                    <a:pt x="24952" y="6881"/>
                  </a:cubicBezTo>
                  <a:cubicBezTo>
                    <a:pt x="30122" y="6881"/>
                    <a:pt x="35226" y="6081"/>
                    <a:pt x="40129" y="4413"/>
                  </a:cubicBezTo>
                  <a:cubicBezTo>
                    <a:pt x="40883" y="4172"/>
                    <a:pt x="40629" y="3141"/>
                    <a:pt x="39958" y="3141"/>
                  </a:cubicBezTo>
                  <a:cubicBezTo>
                    <a:pt x="39886" y="3141"/>
                    <a:pt x="39810" y="3153"/>
                    <a:pt x="39729" y="3179"/>
                  </a:cubicBezTo>
                  <a:cubicBezTo>
                    <a:pt x="34595" y="4918"/>
                    <a:pt x="29569" y="5566"/>
                    <a:pt x="24931" y="5566"/>
                  </a:cubicBezTo>
                  <a:cubicBezTo>
                    <a:pt x="11520" y="5566"/>
                    <a:pt x="1359" y="151"/>
                    <a:pt x="1235" y="76"/>
                  </a:cubicBezTo>
                  <a:cubicBezTo>
                    <a:pt x="1126" y="24"/>
                    <a:pt x="1021" y="1"/>
                    <a:pt x="92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43"/>
            <p:cNvSpPr/>
            <p:nvPr/>
          </p:nvSpPr>
          <p:spPr>
            <a:xfrm>
              <a:off x="4638715" y="3116936"/>
              <a:ext cx="140623" cy="71768"/>
            </a:xfrm>
            <a:custGeom>
              <a:rect b="b" l="l" r="r" t="t"/>
              <a:pathLst>
                <a:path extrusionOk="0" h="3720" w="7289">
                  <a:moveTo>
                    <a:pt x="6360" y="0"/>
                  </a:moveTo>
                  <a:cubicBezTo>
                    <a:pt x="6310" y="0"/>
                    <a:pt x="6259" y="6"/>
                    <a:pt x="6205" y="17"/>
                  </a:cubicBezTo>
                  <a:cubicBezTo>
                    <a:pt x="2302" y="1251"/>
                    <a:pt x="601" y="2486"/>
                    <a:pt x="535" y="2519"/>
                  </a:cubicBezTo>
                  <a:cubicBezTo>
                    <a:pt x="1" y="2886"/>
                    <a:pt x="268" y="3720"/>
                    <a:pt x="901" y="3720"/>
                  </a:cubicBezTo>
                  <a:cubicBezTo>
                    <a:pt x="1035" y="3720"/>
                    <a:pt x="1168" y="3687"/>
                    <a:pt x="1302" y="3586"/>
                  </a:cubicBezTo>
                  <a:cubicBezTo>
                    <a:pt x="1302" y="3586"/>
                    <a:pt x="2936" y="2419"/>
                    <a:pt x="6606" y="1285"/>
                  </a:cubicBezTo>
                  <a:cubicBezTo>
                    <a:pt x="7288" y="975"/>
                    <a:pt x="7018" y="0"/>
                    <a:pt x="6360"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3"/>
            <p:cNvSpPr/>
            <p:nvPr/>
          </p:nvSpPr>
          <p:spPr>
            <a:xfrm>
              <a:off x="4373038" y="3093495"/>
              <a:ext cx="127986" cy="83633"/>
            </a:xfrm>
            <a:custGeom>
              <a:rect b="b" l="l" r="r" t="t"/>
              <a:pathLst>
                <a:path extrusionOk="0" h="4335" w="6634">
                  <a:moveTo>
                    <a:pt x="941" y="0"/>
                  </a:moveTo>
                  <a:cubicBezTo>
                    <a:pt x="294" y="0"/>
                    <a:pt x="1" y="1035"/>
                    <a:pt x="763" y="1299"/>
                  </a:cubicBezTo>
                  <a:cubicBezTo>
                    <a:pt x="3031" y="2200"/>
                    <a:pt x="5466" y="4201"/>
                    <a:pt x="5466" y="4201"/>
                  </a:cubicBezTo>
                  <a:cubicBezTo>
                    <a:pt x="5599" y="4268"/>
                    <a:pt x="5733" y="4334"/>
                    <a:pt x="5900" y="4334"/>
                  </a:cubicBezTo>
                  <a:cubicBezTo>
                    <a:pt x="6100" y="4334"/>
                    <a:pt x="6266" y="4234"/>
                    <a:pt x="6400" y="4101"/>
                  </a:cubicBezTo>
                  <a:cubicBezTo>
                    <a:pt x="6633" y="3801"/>
                    <a:pt x="6600" y="3400"/>
                    <a:pt x="6333" y="3167"/>
                  </a:cubicBezTo>
                  <a:cubicBezTo>
                    <a:pt x="4765" y="1899"/>
                    <a:pt x="3064" y="865"/>
                    <a:pt x="1230" y="65"/>
                  </a:cubicBezTo>
                  <a:cubicBezTo>
                    <a:pt x="1128" y="20"/>
                    <a:pt x="1031" y="0"/>
                    <a:pt x="9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43"/>
            <p:cNvSpPr/>
            <p:nvPr/>
          </p:nvSpPr>
          <p:spPr>
            <a:xfrm>
              <a:off x="4393526" y="4475070"/>
              <a:ext cx="175716" cy="169330"/>
            </a:xfrm>
            <a:custGeom>
              <a:rect b="b" l="l" r="r" t="t"/>
              <a:pathLst>
                <a:path extrusionOk="0" h="8777" w="9108">
                  <a:moveTo>
                    <a:pt x="8592" y="0"/>
                  </a:moveTo>
                  <a:cubicBezTo>
                    <a:pt x="8575" y="0"/>
                    <a:pt x="8557" y="2"/>
                    <a:pt x="8540" y="4"/>
                  </a:cubicBezTo>
                  <a:cubicBezTo>
                    <a:pt x="8307" y="4"/>
                    <a:pt x="8107" y="204"/>
                    <a:pt x="8140" y="438"/>
                  </a:cubicBezTo>
                  <a:cubicBezTo>
                    <a:pt x="8173" y="1138"/>
                    <a:pt x="8040" y="3106"/>
                    <a:pt x="7239" y="3940"/>
                  </a:cubicBezTo>
                  <a:cubicBezTo>
                    <a:pt x="6339" y="4807"/>
                    <a:pt x="1935" y="7142"/>
                    <a:pt x="334" y="7943"/>
                  </a:cubicBezTo>
                  <a:cubicBezTo>
                    <a:pt x="101" y="8043"/>
                    <a:pt x="1" y="8310"/>
                    <a:pt x="134" y="8543"/>
                  </a:cubicBezTo>
                  <a:cubicBezTo>
                    <a:pt x="201" y="8677"/>
                    <a:pt x="334" y="8777"/>
                    <a:pt x="534" y="8777"/>
                  </a:cubicBezTo>
                  <a:cubicBezTo>
                    <a:pt x="601" y="8777"/>
                    <a:pt x="668" y="8744"/>
                    <a:pt x="701" y="8710"/>
                  </a:cubicBezTo>
                  <a:cubicBezTo>
                    <a:pt x="968" y="8610"/>
                    <a:pt x="6672" y="5708"/>
                    <a:pt x="7840" y="4541"/>
                  </a:cubicBezTo>
                  <a:cubicBezTo>
                    <a:pt x="9107" y="3306"/>
                    <a:pt x="9007" y="538"/>
                    <a:pt x="9007" y="404"/>
                  </a:cubicBezTo>
                  <a:cubicBezTo>
                    <a:pt x="9007" y="188"/>
                    <a:pt x="8807" y="0"/>
                    <a:pt x="859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43"/>
            <p:cNvSpPr/>
            <p:nvPr/>
          </p:nvSpPr>
          <p:spPr>
            <a:xfrm>
              <a:off x="4439230" y="3202209"/>
              <a:ext cx="60501" cy="79813"/>
            </a:xfrm>
            <a:custGeom>
              <a:rect b="b" l="l" r="r" t="t"/>
              <a:pathLst>
                <a:path extrusionOk="0" h="4137" w="3136">
                  <a:moveTo>
                    <a:pt x="1568" y="0"/>
                  </a:moveTo>
                  <a:cubicBezTo>
                    <a:pt x="701" y="0"/>
                    <a:pt x="0" y="934"/>
                    <a:pt x="0" y="2069"/>
                  </a:cubicBezTo>
                  <a:cubicBezTo>
                    <a:pt x="0" y="3203"/>
                    <a:pt x="701" y="4137"/>
                    <a:pt x="1568" y="4137"/>
                  </a:cubicBezTo>
                  <a:cubicBezTo>
                    <a:pt x="2435" y="4137"/>
                    <a:pt x="3136" y="3203"/>
                    <a:pt x="3136" y="2069"/>
                  </a:cubicBezTo>
                  <a:cubicBezTo>
                    <a:pt x="3136" y="934"/>
                    <a:pt x="2435" y="0"/>
                    <a:pt x="156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43"/>
            <p:cNvSpPr/>
            <p:nvPr/>
          </p:nvSpPr>
          <p:spPr>
            <a:xfrm>
              <a:off x="4634219" y="3209926"/>
              <a:ext cx="59865" cy="79176"/>
            </a:xfrm>
            <a:custGeom>
              <a:rect b="b" l="l" r="r" t="t"/>
              <a:pathLst>
                <a:path extrusionOk="0" h="4104" w="3103">
                  <a:moveTo>
                    <a:pt x="1535" y="1"/>
                  </a:moveTo>
                  <a:cubicBezTo>
                    <a:pt x="667" y="1"/>
                    <a:pt x="0" y="901"/>
                    <a:pt x="0" y="2036"/>
                  </a:cubicBezTo>
                  <a:cubicBezTo>
                    <a:pt x="0" y="3170"/>
                    <a:pt x="667" y="4104"/>
                    <a:pt x="1535" y="4104"/>
                  </a:cubicBezTo>
                  <a:cubicBezTo>
                    <a:pt x="2402" y="4104"/>
                    <a:pt x="3103" y="3170"/>
                    <a:pt x="3103" y="2036"/>
                  </a:cubicBezTo>
                  <a:cubicBezTo>
                    <a:pt x="3103" y="901"/>
                    <a:pt x="2402" y="1"/>
                    <a:pt x="1535"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3"/>
            <p:cNvSpPr/>
            <p:nvPr/>
          </p:nvSpPr>
          <p:spPr>
            <a:xfrm>
              <a:off x="4532529" y="3318697"/>
              <a:ext cx="66964" cy="39260"/>
            </a:xfrm>
            <a:custGeom>
              <a:rect b="b" l="l" r="r" t="t"/>
              <a:pathLst>
                <a:path extrusionOk="0" h="2035" w="3471">
                  <a:moveTo>
                    <a:pt x="1735" y="0"/>
                  </a:moveTo>
                  <a:cubicBezTo>
                    <a:pt x="134" y="0"/>
                    <a:pt x="1" y="2035"/>
                    <a:pt x="1" y="2035"/>
                  </a:cubicBezTo>
                  <a:cubicBezTo>
                    <a:pt x="401" y="1468"/>
                    <a:pt x="1068" y="1101"/>
                    <a:pt x="1769" y="1101"/>
                  </a:cubicBezTo>
                  <a:cubicBezTo>
                    <a:pt x="2469" y="1101"/>
                    <a:pt x="3103" y="1468"/>
                    <a:pt x="3470" y="2035"/>
                  </a:cubicBezTo>
                  <a:cubicBezTo>
                    <a:pt x="3470" y="2035"/>
                    <a:pt x="3337" y="0"/>
                    <a:pt x="17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43"/>
            <p:cNvSpPr/>
            <p:nvPr/>
          </p:nvSpPr>
          <p:spPr>
            <a:xfrm>
              <a:off x="4200080" y="3219075"/>
              <a:ext cx="74662" cy="102906"/>
            </a:xfrm>
            <a:custGeom>
              <a:rect b="b" l="l" r="r" t="t"/>
              <a:pathLst>
                <a:path extrusionOk="0" h="5334" w="3870">
                  <a:moveTo>
                    <a:pt x="2588" y="1"/>
                  </a:moveTo>
                  <a:cubicBezTo>
                    <a:pt x="1471" y="1"/>
                    <a:pt x="21" y="714"/>
                    <a:pt x="21" y="2715"/>
                  </a:cubicBezTo>
                  <a:cubicBezTo>
                    <a:pt x="1" y="4651"/>
                    <a:pt x="1234" y="5333"/>
                    <a:pt x="2257" y="5333"/>
                  </a:cubicBezTo>
                  <a:cubicBezTo>
                    <a:pt x="2944" y="5333"/>
                    <a:pt x="3536" y="5026"/>
                    <a:pt x="3590" y="4583"/>
                  </a:cubicBezTo>
                  <a:cubicBezTo>
                    <a:pt x="3690" y="3449"/>
                    <a:pt x="2356" y="4150"/>
                    <a:pt x="2322" y="2715"/>
                  </a:cubicBezTo>
                  <a:cubicBezTo>
                    <a:pt x="2289" y="1414"/>
                    <a:pt x="3790" y="1815"/>
                    <a:pt x="3857" y="714"/>
                  </a:cubicBezTo>
                  <a:cubicBezTo>
                    <a:pt x="3870" y="287"/>
                    <a:pt x="3296" y="1"/>
                    <a:pt x="258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43"/>
            <p:cNvSpPr/>
            <p:nvPr/>
          </p:nvSpPr>
          <p:spPr>
            <a:xfrm>
              <a:off x="4844797" y="3261981"/>
              <a:ext cx="74527" cy="102925"/>
            </a:xfrm>
            <a:custGeom>
              <a:rect b="b" l="l" r="r" t="t"/>
              <a:pathLst>
                <a:path extrusionOk="0" h="5335" w="3863">
                  <a:moveTo>
                    <a:pt x="1294" y="0"/>
                  </a:moveTo>
                  <a:cubicBezTo>
                    <a:pt x="579" y="0"/>
                    <a:pt x="0" y="293"/>
                    <a:pt x="26" y="725"/>
                  </a:cubicBezTo>
                  <a:cubicBezTo>
                    <a:pt x="60" y="1826"/>
                    <a:pt x="1561" y="1392"/>
                    <a:pt x="1561" y="2693"/>
                  </a:cubicBezTo>
                  <a:cubicBezTo>
                    <a:pt x="1561" y="4127"/>
                    <a:pt x="160" y="3427"/>
                    <a:pt x="293" y="4561"/>
                  </a:cubicBezTo>
                  <a:cubicBezTo>
                    <a:pt x="334" y="5018"/>
                    <a:pt x="922" y="5335"/>
                    <a:pt x="1611" y="5335"/>
                  </a:cubicBezTo>
                  <a:cubicBezTo>
                    <a:pt x="2628" y="5335"/>
                    <a:pt x="3863" y="4643"/>
                    <a:pt x="3863" y="2693"/>
                  </a:cubicBezTo>
                  <a:cubicBezTo>
                    <a:pt x="3842" y="705"/>
                    <a:pt x="2404" y="0"/>
                    <a:pt x="129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43"/>
            <p:cNvSpPr/>
            <p:nvPr/>
          </p:nvSpPr>
          <p:spPr>
            <a:xfrm>
              <a:off x="4468825" y="3399320"/>
              <a:ext cx="184070" cy="48154"/>
            </a:xfrm>
            <a:custGeom>
              <a:rect b="b" l="l" r="r" t="t"/>
              <a:pathLst>
                <a:path extrusionOk="0" h="2496" w="9541">
                  <a:moveTo>
                    <a:pt x="4177" y="0"/>
                  </a:moveTo>
                  <a:cubicBezTo>
                    <a:pt x="2704" y="0"/>
                    <a:pt x="1236" y="435"/>
                    <a:pt x="1" y="1258"/>
                  </a:cubicBezTo>
                  <a:cubicBezTo>
                    <a:pt x="401" y="1759"/>
                    <a:pt x="1235" y="2192"/>
                    <a:pt x="2869" y="2326"/>
                  </a:cubicBezTo>
                  <a:cubicBezTo>
                    <a:pt x="3994" y="2425"/>
                    <a:pt x="5005" y="2495"/>
                    <a:pt x="5888" y="2495"/>
                  </a:cubicBezTo>
                  <a:cubicBezTo>
                    <a:pt x="7677" y="2495"/>
                    <a:pt x="8938" y="2207"/>
                    <a:pt x="9541" y="1292"/>
                  </a:cubicBezTo>
                  <a:cubicBezTo>
                    <a:pt x="8073" y="558"/>
                    <a:pt x="6438" y="124"/>
                    <a:pt x="4771" y="24"/>
                  </a:cubicBezTo>
                  <a:cubicBezTo>
                    <a:pt x="4573" y="8"/>
                    <a:pt x="4375" y="0"/>
                    <a:pt x="41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43"/>
            <p:cNvSpPr/>
            <p:nvPr/>
          </p:nvSpPr>
          <p:spPr>
            <a:xfrm>
              <a:off x="4428928" y="3423590"/>
              <a:ext cx="285741" cy="85717"/>
            </a:xfrm>
            <a:custGeom>
              <a:rect b="b" l="l" r="r" t="t"/>
              <a:pathLst>
                <a:path extrusionOk="0" h="4443" w="14811">
                  <a:moveTo>
                    <a:pt x="2102" y="0"/>
                  </a:moveTo>
                  <a:cubicBezTo>
                    <a:pt x="534" y="1101"/>
                    <a:pt x="0" y="2636"/>
                    <a:pt x="567" y="3403"/>
                  </a:cubicBezTo>
                  <a:cubicBezTo>
                    <a:pt x="873" y="3860"/>
                    <a:pt x="1449" y="4008"/>
                    <a:pt x="2164" y="4008"/>
                  </a:cubicBezTo>
                  <a:cubicBezTo>
                    <a:pt x="2387" y="4008"/>
                    <a:pt x="2623" y="3994"/>
                    <a:pt x="2869" y="3970"/>
                  </a:cubicBezTo>
                  <a:cubicBezTo>
                    <a:pt x="3736" y="2602"/>
                    <a:pt x="5237" y="1802"/>
                    <a:pt x="6872" y="1802"/>
                  </a:cubicBezTo>
                  <a:cubicBezTo>
                    <a:pt x="8473" y="1802"/>
                    <a:pt x="9907" y="2736"/>
                    <a:pt x="10608" y="4170"/>
                  </a:cubicBezTo>
                  <a:cubicBezTo>
                    <a:pt x="11181" y="4328"/>
                    <a:pt x="11736" y="4442"/>
                    <a:pt x="12243" y="4442"/>
                  </a:cubicBezTo>
                  <a:cubicBezTo>
                    <a:pt x="12917" y="4442"/>
                    <a:pt x="13506" y="4240"/>
                    <a:pt x="13944" y="3670"/>
                  </a:cubicBezTo>
                  <a:cubicBezTo>
                    <a:pt x="14811" y="2535"/>
                    <a:pt x="13677" y="1068"/>
                    <a:pt x="11609" y="34"/>
                  </a:cubicBezTo>
                  <a:cubicBezTo>
                    <a:pt x="11006" y="949"/>
                    <a:pt x="9745" y="1237"/>
                    <a:pt x="7956" y="1237"/>
                  </a:cubicBezTo>
                  <a:cubicBezTo>
                    <a:pt x="7073" y="1237"/>
                    <a:pt x="6062" y="1167"/>
                    <a:pt x="4937" y="1068"/>
                  </a:cubicBezTo>
                  <a:cubicBezTo>
                    <a:pt x="3303" y="934"/>
                    <a:pt x="2502" y="501"/>
                    <a:pt x="2102"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43"/>
            <p:cNvSpPr/>
            <p:nvPr/>
          </p:nvSpPr>
          <p:spPr>
            <a:xfrm>
              <a:off x="4483622" y="3459980"/>
              <a:ext cx="149324" cy="45743"/>
            </a:xfrm>
            <a:custGeom>
              <a:rect b="b" l="l" r="r" t="t"/>
              <a:pathLst>
                <a:path extrusionOk="0" h="2371" w="7740">
                  <a:moveTo>
                    <a:pt x="3942" y="1"/>
                  </a:moveTo>
                  <a:cubicBezTo>
                    <a:pt x="2345" y="1"/>
                    <a:pt x="884" y="829"/>
                    <a:pt x="1" y="2170"/>
                  </a:cubicBezTo>
                  <a:cubicBezTo>
                    <a:pt x="1335" y="2037"/>
                    <a:pt x="2936" y="1603"/>
                    <a:pt x="4270" y="1603"/>
                  </a:cubicBezTo>
                  <a:cubicBezTo>
                    <a:pt x="5371" y="1603"/>
                    <a:pt x="6605" y="2037"/>
                    <a:pt x="7740" y="2370"/>
                  </a:cubicBezTo>
                  <a:cubicBezTo>
                    <a:pt x="7072" y="936"/>
                    <a:pt x="5605" y="2"/>
                    <a:pt x="4037" y="2"/>
                  </a:cubicBezTo>
                  <a:cubicBezTo>
                    <a:pt x="4005" y="1"/>
                    <a:pt x="3974" y="1"/>
                    <a:pt x="394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52"/>
          <p:cNvSpPr txBox="1"/>
          <p:nvPr>
            <p:ph type="title"/>
          </p:nvPr>
        </p:nvSpPr>
        <p:spPr>
          <a:xfrm>
            <a:off x="710000" y="1921237"/>
            <a:ext cx="3800100" cy="4740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Word CLoud</a:t>
            </a:r>
            <a:endParaRPr/>
          </a:p>
        </p:txBody>
      </p:sp>
      <p:sp>
        <p:nvSpPr>
          <p:cNvPr id="1020" name="Google Shape;1020;p52"/>
          <p:cNvSpPr txBox="1"/>
          <p:nvPr>
            <p:ph idx="1" type="subTitle"/>
          </p:nvPr>
        </p:nvSpPr>
        <p:spPr>
          <a:xfrm>
            <a:off x="710000" y="2474675"/>
            <a:ext cx="3800100" cy="143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Reveals frequently occurring words/phrases in text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Identifies keywords tied to toxic comments (e.g., "suck," "fuck," "die," "will kill," "going to kill")</a:t>
            </a:r>
            <a:endParaRPr/>
          </a:p>
          <a:p>
            <a:pPr indent="0" lvl="0" marL="0" rtl="0" algn="l">
              <a:spcBef>
                <a:spcPts val="0"/>
              </a:spcBef>
              <a:spcAft>
                <a:spcPts val="0"/>
              </a:spcAft>
              <a:buClr>
                <a:schemeClr val="dk1"/>
              </a:buClr>
              <a:buSzPts val="1100"/>
              <a:buFont typeface="Arial"/>
              <a:buNone/>
            </a:pPr>
            <a:r>
              <a:t/>
            </a:r>
            <a:endParaRPr/>
          </a:p>
        </p:txBody>
      </p:sp>
      <p:pic>
        <p:nvPicPr>
          <p:cNvPr id="1021" name="Google Shape;1021;p52"/>
          <p:cNvPicPr preferRelativeResize="0"/>
          <p:nvPr/>
        </p:nvPicPr>
        <p:blipFill rotWithShape="1">
          <a:blip r:embed="rId3">
            <a:alphaModFix/>
          </a:blip>
          <a:srcRect b="9089" l="9668" r="2911" t="4180"/>
          <a:stretch/>
        </p:blipFill>
        <p:spPr>
          <a:xfrm>
            <a:off x="3734799" y="454049"/>
            <a:ext cx="3366600" cy="2254500"/>
          </a:xfrm>
          <a:prstGeom prst="ellipse">
            <a:avLst/>
          </a:prstGeom>
          <a:noFill/>
          <a:ln cap="flat" cmpd="sng" w="38100">
            <a:solidFill>
              <a:schemeClr val="lt1"/>
            </a:solidFill>
            <a:prstDash val="solid"/>
            <a:round/>
            <a:headEnd len="sm" w="sm" type="none"/>
            <a:tailEnd len="sm" w="sm" type="none"/>
          </a:ln>
        </p:spPr>
      </p:pic>
      <p:pic>
        <p:nvPicPr>
          <p:cNvPr id="1022" name="Google Shape;1022;p52"/>
          <p:cNvPicPr preferRelativeResize="0"/>
          <p:nvPr/>
        </p:nvPicPr>
        <p:blipFill rotWithShape="1">
          <a:blip r:embed="rId4">
            <a:alphaModFix/>
          </a:blip>
          <a:srcRect b="3807" l="2789" r="3287" t="6602"/>
          <a:stretch/>
        </p:blipFill>
        <p:spPr>
          <a:xfrm>
            <a:off x="5469613" y="2571738"/>
            <a:ext cx="3435300" cy="2211900"/>
          </a:xfrm>
          <a:prstGeom prst="ellipse">
            <a:avLst/>
          </a:prstGeom>
          <a:noFill/>
          <a:ln cap="flat" cmpd="sng" w="9525">
            <a:solidFill>
              <a:schemeClr val="dk2"/>
            </a:solidFill>
            <a:prstDash val="solid"/>
            <a:round/>
            <a:headEnd len="sm" w="sm" type="none"/>
            <a:tailEnd len="sm" w="sm" type="none"/>
          </a:ln>
        </p:spPr>
      </p:pic>
      <p:sp>
        <p:nvSpPr>
          <p:cNvPr id="1023" name="Google Shape;1023;p52"/>
          <p:cNvSpPr txBox="1"/>
          <p:nvPr>
            <p:ph idx="2" type="body"/>
          </p:nvPr>
        </p:nvSpPr>
        <p:spPr>
          <a:xfrm>
            <a:off x="7223825" y="64426"/>
            <a:ext cx="1984800" cy="559800"/>
          </a:xfrm>
          <a:prstGeom prst="rect">
            <a:avLst/>
          </a:prstGeom>
        </p:spPr>
        <p:txBody>
          <a:bodyPr anchorCtr="0" anchor="ctr" bIns="91425" lIns="91425" spcFirstLastPara="1" rIns="91425" wrap="square" tIns="91425">
            <a:normAutofit fontScale="40000" lnSpcReduction="10000"/>
          </a:bodyPr>
          <a:lstStyle/>
          <a:p>
            <a:pPr indent="0" lvl="0" marL="0" rtl="0" algn="l">
              <a:spcBef>
                <a:spcPts val="0"/>
              </a:spcBef>
              <a:spcAft>
                <a:spcPts val="1200"/>
              </a:spcAft>
              <a:buClr>
                <a:schemeClr val="dk1"/>
              </a:buClr>
              <a:buSzPct val="36666"/>
              <a:buFont typeface="Arial"/>
              <a:buNone/>
            </a:pPr>
            <a:r>
              <a:rPr lang="en" sz="3000">
                <a:solidFill>
                  <a:schemeClr val="dk2"/>
                </a:solidFill>
              </a:rPr>
              <a:t>A picture is worth a thousand words</a:t>
            </a:r>
            <a:endParaRPr sz="3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7" name="Shape 1027"/>
        <p:cNvGrpSpPr/>
        <p:nvPr/>
      </p:nvGrpSpPr>
      <p:grpSpPr>
        <a:xfrm>
          <a:off x="0" y="0"/>
          <a:ext cx="0" cy="0"/>
          <a:chOff x="0" y="0"/>
          <a:chExt cx="0" cy="0"/>
        </a:xfrm>
      </p:grpSpPr>
      <p:sp>
        <p:nvSpPr>
          <p:cNvPr id="1028" name="Google Shape;1028;p53"/>
          <p:cNvSpPr txBox="1"/>
          <p:nvPr>
            <p:ph idx="4" type="title"/>
          </p:nvPr>
        </p:nvSpPr>
        <p:spPr>
          <a:xfrm>
            <a:off x="1865950" y="547375"/>
            <a:ext cx="34074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Label </a:t>
            </a:r>
            <a:r>
              <a:rPr lang="en"/>
              <a:t>Distribution</a:t>
            </a:r>
            <a:endParaRPr sz="4050">
              <a:latin typeface="Bebas Neue"/>
              <a:ea typeface="Bebas Neue"/>
              <a:cs typeface="Bebas Neue"/>
              <a:sym typeface="Bebas Neue"/>
            </a:endParaRPr>
          </a:p>
        </p:txBody>
      </p:sp>
      <p:sp>
        <p:nvSpPr>
          <p:cNvPr id="1029" name="Google Shape;1029;p53"/>
          <p:cNvSpPr txBox="1"/>
          <p:nvPr/>
        </p:nvSpPr>
        <p:spPr>
          <a:xfrm>
            <a:off x="1789750" y="1110825"/>
            <a:ext cx="5526600" cy="845100"/>
          </a:xfrm>
          <a:prstGeom prst="rect">
            <a:avLst/>
          </a:prstGeom>
          <a:noFill/>
          <a:ln>
            <a:noFill/>
          </a:ln>
        </p:spPr>
        <p:txBody>
          <a:bodyPr anchorCtr="0" anchor="t" bIns="91425" lIns="91425" spcFirstLastPara="1" rIns="91425" wrap="square" tIns="91425">
            <a:spAutoFit/>
          </a:bodyPr>
          <a:lstStyle/>
          <a:p>
            <a:pPr indent="-311150" lvl="0" marL="457200" rtl="0" algn="just">
              <a:lnSpc>
                <a:spcPct val="115000"/>
              </a:lnSpc>
              <a:spcBef>
                <a:spcPts val="0"/>
              </a:spcBef>
              <a:spcAft>
                <a:spcPts val="0"/>
              </a:spcAft>
              <a:buClr>
                <a:schemeClr val="dk2"/>
              </a:buClr>
              <a:buSzPts val="1300"/>
              <a:buFont typeface="Anaheim"/>
              <a:buChar char="●"/>
            </a:pPr>
            <a:r>
              <a:rPr lang="en" sz="1300">
                <a:solidFill>
                  <a:srgbClr val="0C2E3A"/>
                </a:solidFill>
                <a:latin typeface="Be Vietnam"/>
                <a:ea typeface="Be Vietnam"/>
                <a:cs typeface="Be Vietnam"/>
                <a:sym typeface="Be Vietnam"/>
              </a:rPr>
              <a:t>Determines class imbalance and complexity</a:t>
            </a:r>
            <a:endParaRPr sz="1300">
              <a:solidFill>
                <a:srgbClr val="0C2E3A"/>
              </a:solidFill>
              <a:latin typeface="Be Vietnam"/>
              <a:ea typeface="Be Vietnam"/>
              <a:cs typeface="Be Vietnam"/>
              <a:sym typeface="Be Vietnam"/>
            </a:endParaRPr>
          </a:p>
          <a:p>
            <a:pPr indent="-311150" lvl="0" marL="457200" rtl="0" algn="just">
              <a:lnSpc>
                <a:spcPct val="115000"/>
              </a:lnSpc>
              <a:spcBef>
                <a:spcPts val="0"/>
              </a:spcBef>
              <a:spcAft>
                <a:spcPts val="0"/>
              </a:spcAft>
              <a:buClr>
                <a:schemeClr val="dk2"/>
              </a:buClr>
              <a:buSzPts val="1300"/>
              <a:buFont typeface="Anaheim"/>
              <a:buChar char="●"/>
            </a:pPr>
            <a:r>
              <a:rPr lang="en" sz="1300">
                <a:solidFill>
                  <a:srgbClr val="0C2E3A"/>
                </a:solidFill>
                <a:latin typeface="Be Vietnam"/>
                <a:ea typeface="Be Vietnam"/>
                <a:cs typeface="Be Vietnam"/>
                <a:sym typeface="Be Vietnam"/>
              </a:rPr>
              <a:t>Guides data preprocessing, model choice, evaluation</a:t>
            </a:r>
            <a:endParaRPr sz="1300">
              <a:solidFill>
                <a:srgbClr val="0C2E3A"/>
              </a:solidFill>
              <a:latin typeface="Be Vietnam"/>
              <a:ea typeface="Be Vietnam"/>
              <a:cs typeface="Be Vietnam"/>
              <a:sym typeface="Be Vietnam"/>
            </a:endParaRPr>
          </a:p>
          <a:p>
            <a:pPr indent="-311150" lvl="0" marL="457200" rtl="0" algn="just">
              <a:lnSpc>
                <a:spcPct val="115000"/>
              </a:lnSpc>
              <a:spcBef>
                <a:spcPts val="0"/>
              </a:spcBef>
              <a:spcAft>
                <a:spcPts val="0"/>
              </a:spcAft>
              <a:buClr>
                <a:schemeClr val="dk2"/>
              </a:buClr>
              <a:buSzPts val="1300"/>
              <a:buFont typeface="Anaheim"/>
              <a:buChar char="●"/>
            </a:pPr>
            <a:r>
              <a:rPr lang="en" sz="1300">
                <a:solidFill>
                  <a:srgbClr val="0C2E3A"/>
                </a:solidFill>
                <a:latin typeface="Be Vietnam"/>
                <a:ea typeface="Be Vietnam"/>
                <a:cs typeface="Be Vietnam"/>
                <a:sym typeface="Be Vietnam"/>
              </a:rPr>
              <a:t>Imbalanced toxic comments distribution poses challenges</a:t>
            </a:r>
            <a:endParaRPr sz="1300">
              <a:solidFill>
                <a:srgbClr val="0C2E3A"/>
              </a:solidFill>
              <a:latin typeface="Be Vietnam"/>
              <a:ea typeface="Be Vietnam"/>
              <a:cs typeface="Be Vietnam"/>
              <a:sym typeface="Be Vietnam"/>
            </a:endParaRPr>
          </a:p>
        </p:txBody>
      </p:sp>
      <p:pic>
        <p:nvPicPr>
          <p:cNvPr descr="A graph of a number of blue and orange bars&#10;&#10;Description automatically generated" id="1030" name="Google Shape;1030;p53"/>
          <p:cNvPicPr preferRelativeResize="0"/>
          <p:nvPr/>
        </p:nvPicPr>
        <p:blipFill>
          <a:blip r:embed="rId3">
            <a:alphaModFix/>
          </a:blip>
          <a:stretch>
            <a:fillRect/>
          </a:stretch>
        </p:blipFill>
        <p:spPr>
          <a:xfrm>
            <a:off x="1755408" y="1955925"/>
            <a:ext cx="5637141" cy="29207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54"/>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Label Distribution Comparison </a:t>
            </a:r>
            <a:endParaRPr/>
          </a:p>
        </p:txBody>
      </p:sp>
      <p:pic>
        <p:nvPicPr>
          <p:cNvPr id="1036" name="Google Shape;1036;p54" title="Gráfico"/>
          <p:cNvPicPr preferRelativeResize="0"/>
          <p:nvPr/>
        </p:nvPicPr>
        <p:blipFill>
          <a:blip r:embed="rId3">
            <a:alphaModFix/>
          </a:blip>
          <a:stretch>
            <a:fillRect/>
          </a:stretch>
        </p:blipFill>
        <p:spPr>
          <a:xfrm>
            <a:off x="594900" y="1232225"/>
            <a:ext cx="3977100" cy="3981600"/>
          </a:xfrm>
          <a:prstGeom prst="rect">
            <a:avLst/>
          </a:prstGeom>
          <a:noFill/>
          <a:ln>
            <a:noFill/>
          </a:ln>
        </p:spPr>
      </p:pic>
      <p:sp>
        <p:nvSpPr>
          <p:cNvPr id="1037" name="Google Shape;1037;p54"/>
          <p:cNvSpPr txBox="1"/>
          <p:nvPr>
            <p:ph idx="4294967295" type="title"/>
          </p:nvPr>
        </p:nvSpPr>
        <p:spPr>
          <a:xfrm>
            <a:off x="1815400" y="1175125"/>
            <a:ext cx="1324800" cy="348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50">
                <a:solidFill>
                  <a:schemeClr val="accent1"/>
                </a:solidFill>
              </a:rPr>
              <a:t>Train set</a:t>
            </a:r>
            <a:endParaRPr sz="2450">
              <a:solidFill>
                <a:schemeClr val="accent1"/>
              </a:solidFill>
            </a:endParaRPr>
          </a:p>
        </p:txBody>
      </p:sp>
      <p:pic>
        <p:nvPicPr>
          <p:cNvPr id="1038" name="Google Shape;1038;p54" title="Chart"/>
          <p:cNvPicPr preferRelativeResize="0"/>
          <p:nvPr/>
        </p:nvPicPr>
        <p:blipFill>
          <a:blip r:embed="rId4">
            <a:alphaModFix/>
          </a:blip>
          <a:stretch>
            <a:fillRect/>
          </a:stretch>
        </p:blipFill>
        <p:spPr>
          <a:xfrm>
            <a:off x="4572000" y="1222188"/>
            <a:ext cx="3680339" cy="4001675"/>
          </a:xfrm>
          <a:prstGeom prst="rect">
            <a:avLst/>
          </a:prstGeom>
          <a:noFill/>
          <a:ln>
            <a:noFill/>
          </a:ln>
        </p:spPr>
      </p:pic>
      <p:sp>
        <p:nvSpPr>
          <p:cNvPr id="1039" name="Google Shape;1039;p54"/>
          <p:cNvSpPr txBox="1"/>
          <p:nvPr>
            <p:ph idx="4294967295" type="title"/>
          </p:nvPr>
        </p:nvSpPr>
        <p:spPr>
          <a:xfrm>
            <a:off x="5478875" y="1175125"/>
            <a:ext cx="1324800" cy="3483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50">
                <a:solidFill>
                  <a:schemeClr val="accent1"/>
                </a:solidFill>
              </a:rPr>
              <a:t>Test </a:t>
            </a:r>
            <a:r>
              <a:rPr lang="en" sz="2450">
                <a:solidFill>
                  <a:schemeClr val="accent1"/>
                </a:solidFill>
              </a:rPr>
              <a:t>set</a:t>
            </a:r>
            <a:endParaRPr sz="2450">
              <a:solidFill>
                <a:schemeClr val="accent1"/>
              </a:solidFill>
            </a:endParaRPr>
          </a:p>
        </p:txBody>
      </p:sp>
      <p:sp>
        <p:nvSpPr>
          <p:cNvPr id="1040" name="Google Shape;1040;p54"/>
          <p:cNvSpPr txBox="1"/>
          <p:nvPr/>
        </p:nvSpPr>
        <p:spPr>
          <a:xfrm>
            <a:off x="4286550" y="152342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9.58</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1" name="Google Shape;1041;p54"/>
          <p:cNvSpPr txBox="1"/>
          <p:nvPr/>
        </p:nvSpPr>
        <p:spPr>
          <a:xfrm>
            <a:off x="7995625" y="152342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9.52</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2" name="Google Shape;1042;p54"/>
          <p:cNvSpPr txBox="1"/>
          <p:nvPr/>
        </p:nvSpPr>
        <p:spPr>
          <a:xfrm>
            <a:off x="3061900" y="20679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5.29</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3" name="Google Shape;1043;p54"/>
          <p:cNvSpPr txBox="1"/>
          <p:nvPr/>
        </p:nvSpPr>
        <p:spPr>
          <a:xfrm>
            <a:off x="6999575" y="20679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5.77</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4" name="Google Shape;1044;p54"/>
          <p:cNvSpPr txBox="1"/>
          <p:nvPr/>
        </p:nvSpPr>
        <p:spPr>
          <a:xfrm>
            <a:off x="2968050" y="261252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4.94</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5" name="Google Shape;1045;p54"/>
          <p:cNvSpPr txBox="1"/>
          <p:nvPr/>
        </p:nvSpPr>
        <p:spPr>
          <a:xfrm>
            <a:off x="6905725" y="261252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5.36</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6" name="Google Shape;1046;p54"/>
          <p:cNvSpPr txBox="1"/>
          <p:nvPr/>
        </p:nvSpPr>
        <p:spPr>
          <a:xfrm>
            <a:off x="1861950" y="31570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1</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7" name="Google Shape;1047;p54"/>
          <p:cNvSpPr txBox="1"/>
          <p:nvPr/>
        </p:nvSpPr>
        <p:spPr>
          <a:xfrm>
            <a:off x="5780800" y="31570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1.11</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8" name="Google Shape;1048;p54"/>
          <p:cNvSpPr txBox="1"/>
          <p:nvPr/>
        </p:nvSpPr>
        <p:spPr>
          <a:xfrm>
            <a:off x="1815400" y="37198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0.88</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49" name="Google Shape;1049;p54"/>
          <p:cNvSpPr txBox="1"/>
          <p:nvPr/>
        </p:nvSpPr>
        <p:spPr>
          <a:xfrm>
            <a:off x="5670400" y="37198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0</a:t>
            </a:r>
            <a:r>
              <a:rPr lang="en" sz="1450">
                <a:solidFill>
                  <a:srgbClr val="16326C"/>
                </a:solidFill>
                <a:latin typeface="Bebas Neue"/>
                <a:ea typeface="Bebas Neue"/>
                <a:cs typeface="Bebas Neue"/>
                <a:sym typeface="Bebas Neue"/>
              </a:rPr>
              <a:t>.57%</a:t>
            </a:r>
            <a:endParaRPr sz="1450">
              <a:solidFill>
                <a:srgbClr val="16326C"/>
              </a:solidFill>
              <a:latin typeface="Bebas Neue"/>
              <a:ea typeface="Bebas Neue"/>
              <a:cs typeface="Bebas Neue"/>
              <a:sym typeface="Bebas Neue"/>
            </a:endParaRPr>
          </a:p>
        </p:txBody>
      </p:sp>
      <p:sp>
        <p:nvSpPr>
          <p:cNvPr id="1050" name="Google Shape;1050;p54"/>
          <p:cNvSpPr txBox="1"/>
          <p:nvPr/>
        </p:nvSpPr>
        <p:spPr>
          <a:xfrm>
            <a:off x="1674300" y="42826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0.3</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
        <p:nvSpPr>
          <p:cNvPr id="1051" name="Google Shape;1051;p54"/>
          <p:cNvSpPr txBox="1"/>
          <p:nvPr/>
        </p:nvSpPr>
        <p:spPr>
          <a:xfrm>
            <a:off x="5529300" y="4282675"/>
            <a:ext cx="570900" cy="48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450">
                <a:solidFill>
                  <a:srgbClr val="16326C"/>
                </a:solidFill>
                <a:latin typeface="Bebas Neue"/>
                <a:ea typeface="Bebas Neue"/>
                <a:cs typeface="Bebas Neue"/>
                <a:sym typeface="Bebas Neue"/>
              </a:rPr>
              <a:t>0.33</a:t>
            </a:r>
            <a:r>
              <a:rPr lang="en" sz="1450">
                <a:solidFill>
                  <a:srgbClr val="16326C"/>
                </a:solidFill>
                <a:latin typeface="Bebas Neue"/>
                <a:ea typeface="Bebas Neue"/>
                <a:cs typeface="Bebas Neue"/>
                <a:sym typeface="Bebas Neue"/>
              </a:rPr>
              <a:t>%</a:t>
            </a:r>
            <a:endParaRPr sz="1450">
              <a:solidFill>
                <a:srgbClr val="16326C"/>
              </a:solidFill>
              <a:latin typeface="Bebas Neue"/>
              <a:ea typeface="Bebas Neue"/>
              <a:cs typeface="Bebas Neue"/>
              <a:sym typeface="Bebas Neue"/>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pic>
        <p:nvPicPr>
          <p:cNvPr id="1056" name="Google Shape;1056;p55"/>
          <p:cNvPicPr preferRelativeResize="0"/>
          <p:nvPr/>
        </p:nvPicPr>
        <p:blipFill>
          <a:blip r:embed="rId3">
            <a:alphaModFix/>
          </a:blip>
          <a:stretch>
            <a:fillRect/>
          </a:stretch>
        </p:blipFill>
        <p:spPr>
          <a:xfrm>
            <a:off x="1721611" y="971875"/>
            <a:ext cx="6085424" cy="3295125"/>
          </a:xfrm>
          <a:prstGeom prst="rect">
            <a:avLst/>
          </a:prstGeom>
          <a:noFill/>
          <a:ln>
            <a:noFill/>
          </a:ln>
        </p:spPr>
      </p:pic>
      <p:sp>
        <p:nvSpPr>
          <p:cNvPr id="1057" name="Google Shape;1057;p55"/>
          <p:cNvSpPr txBox="1"/>
          <p:nvPr/>
        </p:nvSpPr>
        <p:spPr>
          <a:xfrm>
            <a:off x="3060625" y="331750"/>
            <a:ext cx="3407400" cy="5598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en" sz="4050">
                <a:solidFill>
                  <a:srgbClr val="16326C"/>
                </a:solidFill>
                <a:latin typeface="Bebas Neue"/>
                <a:ea typeface="Bebas Neue"/>
                <a:cs typeface="Bebas Neue"/>
                <a:sym typeface="Bebas Neue"/>
              </a:rPr>
              <a:t>Word</a:t>
            </a:r>
            <a:r>
              <a:rPr lang="en" sz="4050">
                <a:solidFill>
                  <a:srgbClr val="16326C"/>
                </a:solidFill>
                <a:latin typeface="Bebas Neue"/>
                <a:ea typeface="Bebas Neue"/>
                <a:cs typeface="Bebas Neue"/>
                <a:sym typeface="Bebas Neue"/>
              </a:rPr>
              <a:t> Distribution</a:t>
            </a:r>
            <a:endParaRPr sz="4050">
              <a:solidFill>
                <a:srgbClr val="16326C"/>
              </a:solidFill>
              <a:latin typeface="Bebas Neue"/>
              <a:ea typeface="Bebas Neue"/>
              <a:cs typeface="Bebas Neue"/>
              <a:sym typeface="Bebas Neue"/>
            </a:endParaRPr>
          </a:p>
        </p:txBody>
      </p:sp>
      <p:sp>
        <p:nvSpPr>
          <p:cNvPr id="1058" name="Google Shape;1058;p55"/>
          <p:cNvSpPr txBox="1"/>
          <p:nvPr/>
        </p:nvSpPr>
        <p:spPr>
          <a:xfrm>
            <a:off x="1721600" y="4267000"/>
            <a:ext cx="6085500" cy="615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solidFill>
                  <a:srgbClr val="0C2E3A"/>
                </a:solidFill>
                <a:latin typeface="Be Vietnam"/>
                <a:ea typeface="Be Vietnam"/>
                <a:cs typeface="Be Vietnam"/>
                <a:sym typeface="Be Vietnam"/>
              </a:rPr>
              <a:t>Since the max length of the words is 200, we use that value for padding to make equally length sentences for deep learning model</a:t>
            </a:r>
            <a:endParaRPr sz="1300">
              <a:solidFill>
                <a:srgbClr val="0C2E3A"/>
              </a:solidFill>
              <a:latin typeface="Be Vietnam"/>
              <a:ea typeface="Be Vietnam"/>
              <a:cs typeface="Be Vietnam"/>
              <a:sym typeface="Be Vietnam"/>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56"/>
          <p:cNvSpPr txBox="1"/>
          <p:nvPr>
            <p:ph idx="4"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HAndling imbalance</a:t>
            </a:r>
            <a:endParaRPr/>
          </a:p>
        </p:txBody>
      </p:sp>
      <p:pic>
        <p:nvPicPr>
          <p:cNvPr id="1064" name="Google Shape;1064;p56"/>
          <p:cNvPicPr preferRelativeResize="0"/>
          <p:nvPr/>
        </p:nvPicPr>
        <p:blipFill rotWithShape="1">
          <a:blip r:embed="rId3">
            <a:alphaModFix/>
          </a:blip>
          <a:srcRect b="10025" l="0" r="0" t="10659"/>
          <a:stretch/>
        </p:blipFill>
        <p:spPr>
          <a:xfrm>
            <a:off x="1523125" y="2359085"/>
            <a:ext cx="4392326" cy="1681839"/>
          </a:xfrm>
          <a:prstGeom prst="rect">
            <a:avLst/>
          </a:prstGeom>
          <a:noFill/>
          <a:ln>
            <a:noFill/>
          </a:ln>
        </p:spPr>
      </p:pic>
      <p:sp>
        <p:nvSpPr>
          <p:cNvPr id="1065" name="Google Shape;1065;p56"/>
          <p:cNvSpPr txBox="1"/>
          <p:nvPr/>
        </p:nvSpPr>
        <p:spPr>
          <a:xfrm>
            <a:off x="801950" y="1290475"/>
            <a:ext cx="5834700" cy="9309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a:t>
            </a:r>
            <a:r>
              <a:rPr lang="en" sz="1200">
                <a:solidFill>
                  <a:srgbClr val="212121"/>
                </a:solidFill>
                <a:latin typeface="Roboto"/>
                <a:ea typeface="Roboto"/>
                <a:cs typeface="Roboto"/>
                <a:sym typeface="Roboto"/>
              </a:rPr>
              <a:t>mbalanced datasets pose a common challenge where the distribution of classes is heavily skewed, leading to biased model performance. </a:t>
            </a:r>
            <a:endParaRPr sz="1200">
              <a:solidFill>
                <a:srgbClr val="212121"/>
              </a:solidFill>
              <a:latin typeface="Roboto"/>
              <a:ea typeface="Roboto"/>
              <a:cs typeface="Roboto"/>
              <a:sym typeface="Roboto"/>
            </a:endParaRPr>
          </a:p>
          <a:p>
            <a:pPr indent="-304800" lvl="0" marL="457200" rtl="0" algn="l">
              <a:spcBef>
                <a:spcPts val="0"/>
              </a:spcBef>
              <a:spcAft>
                <a:spcPts val="0"/>
              </a:spcAft>
              <a:buClr>
                <a:srgbClr val="212121"/>
              </a:buClr>
              <a:buSzPts val="1200"/>
              <a:buFont typeface="Roboto"/>
              <a:buChar char="●"/>
            </a:pPr>
            <a:r>
              <a:rPr lang="en" sz="1200">
                <a:solidFill>
                  <a:srgbClr val="212121"/>
                </a:solidFill>
                <a:latin typeface="Roboto"/>
                <a:ea typeface="Roboto"/>
                <a:cs typeface="Roboto"/>
                <a:sym typeface="Roboto"/>
              </a:rPr>
              <a:t>In our dataset the toxic class was heavily skewed, hence we used SMOTE to handle this anomaly.</a:t>
            </a:r>
            <a:endParaRPr sz="1200">
              <a:solidFill>
                <a:srgbClr val="212121"/>
              </a:solidFill>
              <a:latin typeface="Roboto"/>
              <a:ea typeface="Roboto"/>
              <a:cs typeface="Roboto"/>
              <a:sym typeface="Roboto"/>
            </a:endParaRPr>
          </a:p>
        </p:txBody>
      </p:sp>
      <p:grpSp>
        <p:nvGrpSpPr>
          <p:cNvPr id="1066" name="Google Shape;1066;p56"/>
          <p:cNvGrpSpPr/>
          <p:nvPr/>
        </p:nvGrpSpPr>
        <p:grpSpPr>
          <a:xfrm>
            <a:off x="6857987" y="1953649"/>
            <a:ext cx="1250197" cy="2896550"/>
            <a:chOff x="7335462" y="2046523"/>
            <a:chExt cx="986660" cy="2491013"/>
          </a:xfrm>
        </p:grpSpPr>
        <p:sp>
          <p:nvSpPr>
            <p:cNvPr id="1067" name="Google Shape;1067;p56"/>
            <p:cNvSpPr/>
            <p:nvPr/>
          </p:nvSpPr>
          <p:spPr>
            <a:xfrm>
              <a:off x="7335462" y="2046523"/>
              <a:ext cx="909717" cy="2491013"/>
            </a:xfrm>
            <a:custGeom>
              <a:rect b="b" l="l" r="r" t="t"/>
              <a:pathLst>
                <a:path extrusionOk="0" h="94950" w="34679">
                  <a:moveTo>
                    <a:pt x="26335" y="40619"/>
                  </a:moveTo>
                  <a:lnTo>
                    <a:pt x="26335" y="40619"/>
                  </a:lnTo>
                  <a:cubicBezTo>
                    <a:pt x="27249" y="43478"/>
                    <a:pt x="27444" y="49663"/>
                    <a:pt x="26666" y="51316"/>
                  </a:cubicBezTo>
                  <a:cubicBezTo>
                    <a:pt x="26763" y="47796"/>
                    <a:pt x="26393" y="44295"/>
                    <a:pt x="26335" y="40619"/>
                  </a:cubicBezTo>
                  <a:close/>
                  <a:moveTo>
                    <a:pt x="17335" y="73505"/>
                  </a:moveTo>
                  <a:cubicBezTo>
                    <a:pt x="17875" y="73505"/>
                    <a:pt x="17877" y="73877"/>
                    <a:pt x="17933" y="74267"/>
                  </a:cubicBezTo>
                  <a:cubicBezTo>
                    <a:pt x="18030" y="75278"/>
                    <a:pt x="18147" y="76289"/>
                    <a:pt x="18244" y="77301"/>
                  </a:cubicBezTo>
                  <a:cubicBezTo>
                    <a:pt x="18516" y="79985"/>
                    <a:pt x="18789" y="82688"/>
                    <a:pt x="19080" y="85392"/>
                  </a:cubicBezTo>
                  <a:cubicBezTo>
                    <a:pt x="19100" y="85586"/>
                    <a:pt x="19139" y="85800"/>
                    <a:pt x="19139" y="85994"/>
                  </a:cubicBezTo>
                  <a:cubicBezTo>
                    <a:pt x="19158" y="87161"/>
                    <a:pt x="19022" y="87356"/>
                    <a:pt x="17933" y="87842"/>
                  </a:cubicBezTo>
                  <a:cubicBezTo>
                    <a:pt x="17466" y="88056"/>
                    <a:pt x="17019" y="88328"/>
                    <a:pt x="16416" y="88640"/>
                  </a:cubicBezTo>
                  <a:cubicBezTo>
                    <a:pt x="16280" y="84769"/>
                    <a:pt x="16669" y="81054"/>
                    <a:pt x="16688" y="77320"/>
                  </a:cubicBezTo>
                  <a:cubicBezTo>
                    <a:pt x="16707" y="76309"/>
                    <a:pt x="16746" y="75297"/>
                    <a:pt x="16785" y="74286"/>
                  </a:cubicBezTo>
                  <a:cubicBezTo>
                    <a:pt x="16805" y="73955"/>
                    <a:pt x="16630" y="73527"/>
                    <a:pt x="17252" y="73508"/>
                  </a:cubicBezTo>
                  <a:cubicBezTo>
                    <a:pt x="17281" y="73506"/>
                    <a:pt x="17309" y="73505"/>
                    <a:pt x="17335" y="73505"/>
                  </a:cubicBezTo>
                  <a:close/>
                  <a:moveTo>
                    <a:pt x="18380" y="0"/>
                  </a:moveTo>
                  <a:cubicBezTo>
                    <a:pt x="17224" y="0"/>
                    <a:pt x="16069" y="127"/>
                    <a:pt x="14938" y="379"/>
                  </a:cubicBezTo>
                  <a:cubicBezTo>
                    <a:pt x="12234" y="982"/>
                    <a:pt x="10386" y="2557"/>
                    <a:pt x="9725" y="5358"/>
                  </a:cubicBezTo>
                  <a:cubicBezTo>
                    <a:pt x="9511" y="6292"/>
                    <a:pt x="9375" y="7264"/>
                    <a:pt x="9317" y="8236"/>
                  </a:cubicBezTo>
                  <a:cubicBezTo>
                    <a:pt x="9297" y="8859"/>
                    <a:pt x="9317" y="9462"/>
                    <a:pt x="9783" y="9929"/>
                  </a:cubicBezTo>
                  <a:cubicBezTo>
                    <a:pt x="10095" y="10240"/>
                    <a:pt x="10017" y="10609"/>
                    <a:pt x="9959" y="10959"/>
                  </a:cubicBezTo>
                  <a:cubicBezTo>
                    <a:pt x="9803" y="12438"/>
                    <a:pt x="9628" y="13935"/>
                    <a:pt x="9453" y="15413"/>
                  </a:cubicBezTo>
                  <a:cubicBezTo>
                    <a:pt x="9239" y="16833"/>
                    <a:pt x="9511" y="18272"/>
                    <a:pt x="10211" y="19517"/>
                  </a:cubicBezTo>
                  <a:cubicBezTo>
                    <a:pt x="10581" y="20101"/>
                    <a:pt x="10737" y="20781"/>
                    <a:pt x="10678" y="21481"/>
                  </a:cubicBezTo>
                  <a:cubicBezTo>
                    <a:pt x="10659" y="22045"/>
                    <a:pt x="10678" y="22609"/>
                    <a:pt x="10678" y="23173"/>
                  </a:cubicBezTo>
                  <a:cubicBezTo>
                    <a:pt x="10737" y="23504"/>
                    <a:pt x="10659" y="23835"/>
                    <a:pt x="10484" y="24107"/>
                  </a:cubicBezTo>
                  <a:cubicBezTo>
                    <a:pt x="9706" y="25118"/>
                    <a:pt x="9589" y="26324"/>
                    <a:pt x="9589" y="27550"/>
                  </a:cubicBezTo>
                  <a:lnTo>
                    <a:pt x="9589" y="41767"/>
                  </a:lnTo>
                  <a:cubicBezTo>
                    <a:pt x="9628" y="42292"/>
                    <a:pt x="9550" y="42817"/>
                    <a:pt x="9395" y="43323"/>
                  </a:cubicBezTo>
                  <a:cubicBezTo>
                    <a:pt x="8617" y="45287"/>
                    <a:pt x="7702" y="47174"/>
                    <a:pt x="6633" y="48983"/>
                  </a:cubicBezTo>
                  <a:cubicBezTo>
                    <a:pt x="6432" y="49402"/>
                    <a:pt x="6010" y="49667"/>
                    <a:pt x="5542" y="49667"/>
                  </a:cubicBezTo>
                  <a:cubicBezTo>
                    <a:pt x="5510" y="49667"/>
                    <a:pt x="5478" y="49666"/>
                    <a:pt x="5446" y="49663"/>
                  </a:cubicBezTo>
                  <a:cubicBezTo>
                    <a:pt x="4727" y="49683"/>
                    <a:pt x="4007" y="49799"/>
                    <a:pt x="3307" y="50033"/>
                  </a:cubicBezTo>
                  <a:cubicBezTo>
                    <a:pt x="2354" y="50305"/>
                    <a:pt x="1887" y="50869"/>
                    <a:pt x="1965" y="51783"/>
                  </a:cubicBezTo>
                  <a:cubicBezTo>
                    <a:pt x="2043" y="52269"/>
                    <a:pt x="1848" y="52736"/>
                    <a:pt x="1440" y="53009"/>
                  </a:cubicBezTo>
                  <a:cubicBezTo>
                    <a:pt x="0" y="54098"/>
                    <a:pt x="467" y="55479"/>
                    <a:pt x="1342" y="56860"/>
                  </a:cubicBezTo>
                  <a:cubicBezTo>
                    <a:pt x="1712" y="57443"/>
                    <a:pt x="2315" y="57832"/>
                    <a:pt x="2801" y="58318"/>
                  </a:cubicBezTo>
                  <a:cubicBezTo>
                    <a:pt x="3187" y="58704"/>
                    <a:pt x="3607" y="58877"/>
                    <a:pt x="4072" y="58877"/>
                  </a:cubicBezTo>
                  <a:cubicBezTo>
                    <a:pt x="4310" y="58877"/>
                    <a:pt x="4560" y="58832"/>
                    <a:pt x="4824" y="58746"/>
                  </a:cubicBezTo>
                  <a:cubicBezTo>
                    <a:pt x="5466" y="58513"/>
                    <a:pt x="6069" y="58182"/>
                    <a:pt x="6594" y="57735"/>
                  </a:cubicBezTo>
                  <a:lnTo>
                    <a:pt x="8792" y="56023"/>
                  </a:lnTo>
                  <a:cubicBezTo>
                    <a:pt x="8889" y="56412"/>
                    <a:pt x="8889" y="56821"/>
                    <a:pt x="8792" y="57210"/>
                  </a:cubicBezTo>
                  <a:cubicBezTo>
                    <a:pt x="8519" y="59466"/>
                    <a:pt x="8228" y="61702"/>
                    <a:pt x="7955" y="63958"/>
                  </a:cubicBezTo>
                  <a:cubicBezTo>
                    <a:pt x="7644" y="66370"/>
                    <a:pt x="7333" y="68762"/>
                    <a:pt x="7080" y="71194"/>
                  </a:cubicBezTo>
                  <a:cubicBezTo>
                    <a:pt x="6944" y="72322"/>
                    <a:pt x="7255" y="72769"/>
                    <a:pt x="8364" y="73022"/>
                  </a:cubicBezTo>
                  <a:cubicBezTo>
                    <a:pt x="8908" y="73158"/>
                    <a:pt x="9064" y="73372"/>
                    <a:pt x="9103" y="73897"/>
                  </a:cubicBezTo>
                  <a:cubicBezTo>
                    <a:pt x="9395" y="77048"/>
                    <a:pt x="9725" y="80179"/>
                    <a:pt x="10036" y="83330"/>
                  </a:cubicBezTo>
                  <a:cubicBezTo>
                    <a:pt x="10134" y="84458"/>
                    <a:pt x="10386" y="85567"/>
                    <a:pt x="10270" y="86714"/>
                  </a:cubicBezTo>
                  <a:cubicBezTo>
                    <a:pt x="10211" y="87220"/>
                    <a:pt x="10075" y="87473"/>
                    <a:pt x="9570" y="87687"/>
                  </a:cubicBezTo>
                  <a:cubicBezTo>
                    <a:pt x="8053" y="88328"/>
                    <a:pt x="6458" y="88931"/>
                    <a:pt x="6049" y="90837"/>
                  </a:cubicBezTo>
                  <a:cubicBezTo>
                    <a:pt x="6010" y="90993"/>
                    <a:pt x="5874" y="91110"/>
                    <a:pt x="5796" y="91246"/>
                  </a:cubicBezTo>
                  <a:cubicBezTo>
                    <a:pt x="5193" y="92238"/>
                    <a:pt x="5563" y="93249"/>
                    <a:pt x="5894" y="94144"/>
                  </a:cubicBezTo>
                  <a:cubicBezTo>
                    <a:pt x="6173" y="94872"/>
                    <a:pt x="6785" y="94946"/>
                    <a:pt x="7406" y="94946"/>
                  </a:cubicBezTo>
                  <a:cubicBezTo>
                    <a:pt x="7564" y="94946"/>
                    <a:pt x="7723" y="94941"/>
                    <a:pt x="7877" y="94941"/>
                  </a:cubicBezTo>
                  <a:lnTo>
                    <a:pt x="17602" y="94941"/>
                  </a:lnTo>
                  <a:cubicBezTo>
                    <a:pt x="19015" y="94941"/>
                    <a:pt x="20420" y="94950"/>
                    <a:pt x="21822" y="94950"/>
                  </a:cubicBezTo>
                  <a:cubicBezTo>
                    <a:pt x="22523" y="94950"/>
                    <a:pt x="23223" y="94948"/>
                    <a:pt x="23923" y="94941"/>
                  </a:cubicBezTo>
                  <a:cubicBezTo>
                    <a:pt x="25051" y="94922"/>
                    <a:pt x="25557" y="94396"/>
                    <a:pt x="25576" y="93288"/>
                  </a:cubicBezTo>
                  <a:cubicBezTo>
                    <a:pt x="25596" y="92977"/>
                    <a:pt x="25557" y="92646"/>
                    <a:pt x="25557" y="92315"/>
                  </a:cubicBezTo>
                  <a:cubicBezTo>
                    <a:pt x="25576" y="91032"/>
                    <a:pt x="25304" y="89748"/>
                    <a:pt x="25246" y="88464"/>
                  </a:cubicBezTo>
                  <a:cubicBezTo>
                    <a:pt x="25168" y="86636"/>
                    <a:pt x="25246" y="84827"/>
                    <a:pt x="25324" y="82999"/>
                  </a:cubicBezTo>
                  <a:cubicBezTo>
                    <a:pt x="25440" y="80043"/>
                    <a:pt x="25499" y="77087"/>
                    <a:pt x="25576" y="74150"/>
                  </a:cubicBezTo>
                  <a:cubicBezTo>
                    <a:pt x="25576" y="73625"/>
                    <a:pt x="25654" y="73352"/>
                    <a:pt x="26277" y="73294"/>
                  </a:cubicBezTo>
                  <a:cubicBezTo>
                    <a:pt x="28688" y="72983"/>
                    <a:pt x="28922" y="72594"/>
                    <a:pt x="28649" y="70241"/>
                  </a:cubicBezTo>
                  <a:cubicBezTo>
                    <a:pt x="28280" y="66915"/>
                    <a:pt x="27930" y="63569"/>
                    <a:pt x="27560" y="60030"/>
                  </a:cubicBezTo>
                  <a:lnTo>
                    <a:pt x="27560" y="60030"/>
                  </a:lnTo>
                  <a:cubicBezTo>
                    <a:pt x="27784" y="60095"/>
                    <a:pt x="27996" y="60123"/>
                    <a:pt x="28200" y="60123"/>
                  </a:cubicBezTo>
                  <a:cubicBezTo>
                    <a:pt x="29146" y="60123"/>
                    <a:pt x="29905" y="59525"/>
                    <a:pt x="30769" y="59349"/>
                  </a:cubicBezTo>
                  <a:cubicBezTo>
                    <a:pt x="31197" y="59252"/>
                    <a:pt x="31470" y="58804"/>
                    <a:pt x="31645" y="58377"/>
                  </a:cubicBezTo>
                  <a:cubicBezTo>
                    <a:pt x="31839" y="57890"/>
                    <a:pt x="32014" y="57385"/>
                    <a:pt x="32150" y="56879"/>
                  </a:cubicBezTo>
                  <a:cubicBezTo>
                    <a:pt x="32403" y="55829"/>
                    <a:pt x="32578" y="54740"/>
                    <a:pt x="32870" y="53689"/>
                  </a:cubicBezTo>
                  <a:cubicBezTo>
                    <a:pt x="33998" y="49741"/>
                    <a:pt x="34679" y="45735"/>
                    <a:pt x="34581" y="41592"/>
                  </a:cubicBezTo>
                  <a:cubicBezTo>
                    <a:pt x="34426" y="35893"/>
                    <a:pt x="32928" y="30661"/>
                    <a:pt x="29136" y="26246"/>
                  </a:cubicBezTo>
                  <a:cubicBezTo>
                    <a:pt x="28708" y="25760"/>
                    <a:pt x="28494" y="25138"/>
                    <a:pt x="28533" y="24496"/>
                  </a:cubicBezTo>
                  <a:lnTo>
                    <a:pt x="28533" y="10143"/>
                  </a:lnTo>
                  <a:cubicBezTo>
                    <a:pt x="28533" y="9306"/>
                    <a:pt x="28552" y="8450"/>
                    <a:pt x="28474" y="7595"/>
                  </a:cubicBezTo>
                  <a:cubicBezTo>
                    <a:pt x="28338" y="5766"/>
                    <a:pt x="27755" y="4113"/>
                    <a:pt x="26335" y="2849"/>
                  </a:cubicBezTo>
                  <a:cubicBezTo>
                    <a:pt x="24935" y="1546"/>
                    <a:pt x="23204" y="651"/>
                    <a:pt x="21336" y="282"/>
                  </a:cubicBezTo>
                  <a:cubicBezTo>
                    <a:pt x="20359" y="93"/>
                    <a:pt x="19369" y="0"/>
                    <a:pt x="1838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8" name="Google Shape;1068;p56"/>
            <p:cNvGrpSpPr/>
            <p:nvPr/>
          </p:nvGrpSpPr>
          <p:grpSpPr>
            <a:xfrm>
              <a:off x="7368316" y="2089877"/>
              <a:ext cx="953806" cy="2403475"/>
              <a:chOff x="5643419" y="2061075"/>
              <a:chExt cx="953806" cy="2403475"/>
            </a:xfrm>
          </p:grpSpPr>
          <p:sp>
            <p:nvSpPr>
              <p:cNvPr id="1069" name="Google Shape;1069;p56"/>
              <p:cNvSpPr/>
              <p:nvPr/>
            </p:nvSpPr>
            <p:spPr>
              <a:xfrm rot="-910833">
                <a:off x="5660084" y="3354370"/>
                <a:ext cx="204435" cy="154522"/>
              </a:xfrm>
              <a:custGeom>
                <a:rect b="b" l="l" r="r" t="t"/>
                <a:pathLst>
                  <a:path extrusionOk="0" h="4752" w="6287">
                    <a:moveTo>
                      <a:pt x="2081" y="0"/>
                    </a:moveTo>
                    <a:cubicBezTo>
                      <a:pt x="1947" y="0"/>
                      <a:pt x="1784" y="0"/>
                      <a:pt x="1725" y="119"/>
                    </a:cubicBezTo>
                    <a:cubicBezTo>
                      <a:pt x="1680" y="208"/>
                      <a:pt x="1710" y="312"/>
                      <a:pt x="1784" y="386"/>
                    </a:cubicBezTo>
                    <a:cubicBezTo>
                      <a:pt x="1858" y="446"/>
                      <a:pt x="1933" y="505"/>
                      <a:pt x="2022" y="535"/>
                    </a:cubicBezTo>
                    <a:lnTo>
                      <a:pt x="3032" y="981"/>
                    </a:lnTo>
                    <a:cubicBezTo>
                      <a:pt x="2319" y="1174"/>
                      <a:pt x="1606" y="1382"/>
                      <a:pt x="907" y="1620"/>
                    </a:cubicBezTo>
                    <a:cubicBezTo>
                      <a:pt x="565" y="1709"/>
                      <a:pt x="253" y="1887"/>
                      <a:pt x="1" y="2110"/>
                    </a:cubicBezTo>
                    <a:cubicBezTo>
                      <a:pt x="195" y="2266"/>
                      <a:pt x="435" y="2354"/>
                      <a:pt x="681" y="2354"/>
                    </a:cubicBezTo>
                    <a:cubicBezTo>
                      <a:pt x="717" y="2354"/>
                      <a:pt x="752" y="2352"/>
                      <a:pt x="788" y="2348"/>
                    </a:cubicBezTo>
                    <a:cubicBezTo>
                      <a:pt x="1030" y="2348"/>
                      <a:pt x="1272" y="2315"/>
                      <a:pt x="1514" y="2315"/>
                    </a:cubicBezTo>
                    <a:cubicBezTo>
                      <a:pt x="1555" y="2315"/>
                      <a:pt x="1595" y="2316"/>
                      <a:pt x="1635" y="2318"/>
                    </a:cubicBezTo>
                    <a:cubicBezTo>
                      <a:pt x="1145" y="2452"/>
                      <a:pt x="655" y="2645"/>
                      <a:pt x="194" y="2883"/>
                    </a:cubicBezTo>
                    <a:cubicBezTo>
                      <a:pt x="120" y="2913"/>
                      <a:pt x="45" y="2972"/>
                      <a:pt x="30" y="3047"/>
                    </a:cubicBezTo>
                    <a:cubicBezTo>
                      <a:pt x="16" y="3180"/>
                      <a:pt x="179" y="3255"/>
                      <a:pt x="313" y="3255"/>
                    </a:cubicBezTo>
                    <a:cubicBezTo>
                      <a:pt x="398" y="3264"/>
                      <a:pt x="484" y="3269"/>
                      <a:pt x="571" y="3269"/>
                    </a:cubicBezTo>
                    <a:cubicBezTo>
                      <a:pt x="875" y="3269"/>
                      <a:pt x="1183" y="3210"/>
                      <a:pt x="1472" y="3106"/>
                    </a:cubicBezTo>
                    <a:lnTo>
                      <a:pt x="1472" y="3106"/>
                    </a:lnTo>
                    <a:cubicBezTo>
                      <a:pt x="1204" y="3240"/>
                      <a:pt x="952" y="3388"/>
                      <a:pt x="714" y="3552"/>
                    </a:cubicBezTo>
                    <a:cubicBezTo>
                      <a:pt x="625" y="3611"/>
                      <a:pt x="565" y="3686"/>
                      <a:pt x="506" y="3775"/>
                    </a:cubicBezTo>
                    <a:cubicBezTo>
                      <a:pt x="461" y="3864"/>
                      <a:pt x="491" y="3968"/>
                      <a:pt x="565" y="4042"/>
                    </a:cubicBezTo>
                    <a:cubicBezTo>
                      <a:pt x="611" y="4061"/>
                      <a:pt x="657" y="4073"/>
                      <a:pt x="703" y="4073"/>
                    </a:cubicBezTo>
                    <a:cubicBezTo>
                      <a:pt x="732" y="4073"/>
                      <a:pt x="760" y="4068"/>
                      <a:pt x="788" y="4057"/>
                    </a:cubicBezTo>
                    <a:lnTo>
                      <a:pt x="1829" y="3894"/>
                    </a:lnTo>
                    <a:lnTo>
                      <a:pt x="1115" y="4339"/>
                    </a:lnTo>
                    <a:cubicBezTo>
                      <a:pt x="996" y="4414"/>
                      <a:pt x="863" y="4562"/>
                      <a:pt x="952" y="4681"/>
                    </a:cubicBezTo>
                    <a:cubicBezTo>
                      <a:pt x="996" y="4711"/>
                      <a:pt x="1041" y="4726"/>
                      <a:pt x="1086" y="4726"/>
                    </a:cubicBezTo>
                    <a:cubicBezTo>
                      <a:pt x="1167" y="4743"/>
                      <a:pt x="1248" y="4751"/>
                      <a:pt x="1329" y="4751"/>
                    </a:cubicBezTo>
                    <a:cubicBezTo>
                      <a:pt x="1663" y="4751"/>
                      <a:pt x="1993" y="4620"/>
                      <a:pt x="2304" y="4488"/>
                    </a:cubicBezTo>
                    <a:cubicBezTo>
                      <a:pt x="3315" y="4072"/>
                      <a:pt x="4325" y="3671"/>
                      <a:pt x="5276" y="3165"/>
                    </a:cubicBezTo>
                    <a:cubicBezTo>
                      <a:pt x="5529" y="3061"/>
                      <a:pt x="5752" y="2913"/>
                      <a:pt x="5945" y="2734"/>
                    </a:cubicBezTo>
                    <a:cubicBezTo>
                      <a:pt x="6138" y="2556"/>
                      <a:pt x="6272" y="2318"/>
                      <a:pt x="6287" y="2051"/>
                    </a:cubicBezTo>
                    <a:cubicBezTo>
                      <a:pt x="6257" y="1754"/>
                      <a:pt x="6138" y="1456"/>
                      <a:pt x="5915" y="1248"/>
                    </a:cubicBezTo>
                    <a:cubicBezTo>
                      <a:pt x="5024" y="223"/>
                      <a:pt x="3374" y="59"/>
                      <a:pt x="2081" y="0"/>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56"/>
              <p:cNvSpPr/>
              <p:nvPr/>
            </p:nvSpPr>
            <p:spPr>
              <a:xfrm flipH="1" rot="-5872283">
                <a:off x="6264859" y="3389026"/>
                <a:ext cx="176981" cy="155268"/>
              </a:xfrm>
              <a:custGeom>
                <a:rect b="b" l="l" r="r" t="t"/>
                <a:pathLst>
                  <a:path extrusionOk="0" h="5360" w="6109">
                    <a:moveTo>
                      <a:pt x="4362" y="1"/>
                    </a:moveTo>
                    <a:cubicBezTo>
                      <a:pt x="4342" y="1"/>
                      <a:pt x="4320" y="4"/>
                      <a:pt x="4295" y="11"/>
                    </a:cubicBezTo>
                    <a:cubicBezTo>
                      <a:pt x="4027" y="70"/>
                      <a:pt x="3775" y="189"/>
                      <a:pt x="3552" y="367"/>
                    </a:cubicBezTo>
                    <a:cubicBezTo>
                      <a:pt x="2883" y="858"/>
                      <a:pt x="2333" y="1497"/>
                      <a:pt x="1783" y="2136"/>
                    </a:cubicBezTo>
                    <a:cubicBezTo>
                      <a:pt x="1962" y="1675"/>
                      <a:pt x="2036" y="1185"/>
                      <a:pt x="2036" y="679"/>
                    </a:cubicBezTo>
                    <a:cubicBezTo>
                      <a:pt x="2021" y="635"/>
                      <a:pt x="2006" y="560"/>
                      <a:pt x="1962" y="546"/>
                    </a:cubicBezTo>
                    <a:cubicBezTo>
                      <a:pt x="1947" y="538"/>
                      <a:pt x="1932" y="534"/>
                      <a:pt x="1915" y="534"/>
                    </a:cubicBezTo>
                    <a:cubicBezTo>
                      <a:pt x="1899" y="534"/>
                      <a:pt x="1880" y="538"/>
                      <a:pt x="1858" y="546"/>
                    </a:cubicBezTo>
                    <a:cubicBezTo>
                      <a:pt x="1620" y="650"/>
                      <a:pt x="1427" y="858"/>
                      <a:pt x="1308" y="1095"/>
                    </a:cubicBezTo>
                    <a:cubicBezTo>
                      <a:pt x="921" y="1779"/>
                      <a:pt x="580" y="2492"/>
                      <a:pt x="312" y="3235"/>
                    </a:cubicBezTo>
                    <a:cubicBezTo>
                      <a:pt x="208" y="3533"/>
                      <a:pt x="0" y="3889"/>
                      <a:pt x="45" y="4201"/>
                    </a:cubicBezTo>
                    <a:cubicBezTo>
                      <a:pt x="74" y="4528"/>
                      <a:pt x="238" y="4811"/>
                      <a:pt x="505" y="4989"/>
                    </a:cubicBezTo>
                    <a:cubicBezTo>
                      <a:pt x="654" y="5078"/>
                      <a:pt x="832" y="5153"/>
                      <a:pt x="1011" y="5197"/>
                    </a:cubicBezTo>
                    <a:cubicBezTo>
                      <a:pt x="1204" y="5271"/>
                      <a:pt x="1412" y="5316"/>
                      <a:pt x="1620" y="5346"/>
                    </a:cubicBezTo>
                    <a:cubicBezTo>
                      <a:pt x="1698" y="5355"/>
                      <a:pt x="1775" y="5359"/>
                      <a:pt x="1852" y="5359"/>
                    </a:cubicBezTo>
                    <a:cubicBezTo>
                      <a:pt x="2276" y="5359"/>
                      <a:pt x="2689" y="5231"/>
                      <a:pt x="3091" y="5093"/>
                    </a:cubicBezTo>
                    <a:cubicBezTo>
                      <a:pt x="3507" y="4944"/>
                      <a:pt x="3923" y="4796"/>
                      <a:pt x="4340" y="4632"/>
                    </a:cubicBezTo>
                    <a:cubicBezTo>
                      <a:pt x="4785" y="4484"/>
                      <a:pt x="5216" y="4276"/>
                      <a:pt x="5603" y="4008"/>
                    </a:cubicBezTo>
                    <a:cubicBezTo>
                      <a:pt x="5677" y="3964"/>
                      <a:pt x="5736" y="3889"/>
                      <a:pt x="5781" y="3815"/>
                    </a:cubicBezTo>
                    <a:cubicBezTo>
                      <a:pt x="5826" y="3741"/>
                      <a:pt x="5811" y="3652"/>
                      <a:pt x="5766" y="3577"/>
                    </a:cubicBezTo>
                    <a:cubicBezTo>
                      <a:pt x="5705" y="3528"/>
                      <a:pt x="5623" y="3499"/>
                      <a:pt x="5546" y="3499"/>
                    </a:cubicBezTo>
                    <a:cubicBezTo>
                      <a:pt x="5530" y="3499"/>
                      <a:pt x="5514" y="3500"/>
                      <a:pt x="5499" y="3503"/>
                    </a:cubicBezTo>
                    <a:cubicBezTo>
                      <a:pt x="5053" y="3518"/>
                      <a:pt x="4607" y="3562"/>
                      <a:pt x="4161" y="3622"/>
                    </a:cubicBezTo>
                    <a:cubicBezTo>
                      <a:pt x="4830" y="3310"/>
                      <a:pt x="5439" y="2894"/>
                      <a:pt x="5989" y="2388"/>
                    </a:cubicBezTo>
                    <a:cubicBezTo>
                      <a:pt x="6049" y="2344"/>
                      <a:pt x="6108" y="2255"/>
                      <a:pt x="6078" y="2180"/>
                    </a:cubicBezTo>
                    <a:cubicBezTo>
                      <a:pt x="6049" y="2121"/>
                      <a:pt x="5974" y="2091"/>
                      <a:pt x="5900" y="2091"/>
                    </a:cubicBezTo>
                    <a:cubicBezTo>
                      <a:pt x="5823" y="2081"/>
                      <a:pt x="5746" y="2076"/>
                      <a:pt x="5669" y="2076"/>
                    </a:cubicBezTo>
                    <a:cubicBezTo>
                      <a:pt x="5064" y="2076"/>
                      <a:pt x="4469" y="2372"/>
                      <a:pt x="3968" y="2715"/>
                    </a:cubicBezTo>
                    <a:cubicBezTo>
                      <a:pt x="4503" y="2269"/>
                      <a:pt x="5008" y="1779"/>
                      <a:pt x="5469" y="1244"/>
                    </a:cubicBezTo>
                    <a:cubicBezTo>
                      <a:pt x="5528" y="1199"/>
                      <a:pt x="5558" y="1125"/>
                      <a:pt x="5558" y="1066"/>
                    </a:cubicBezTo>
                    <a:cubicBezTo>
                      <a:pt x="5558" y="962"/>
                      <a:pt x="5484" y="887"/>
                      <a:pt x="5395" y="873"/>
                    </a:cubicBezTo>
                    <a:cubicBezTo>
                      <a:pt x="5371" y="869"/>
                      <a:pt x="5347" y="867"/>
                      <a:pt x="5323" y="867"/>
                    </a:cubicBezTo>
                    <a:cubicBezTo>
                      <a:pt x="5258" y="867"/>
                      <a:pt x="5192" y="880"/>
                      <a:pt x="5127" y="902"/>
                    </a:cubicBezTo>
                    <a:cubicBezTo>
                      <a:pt x="4429" y="1095"/>
                      <a:pt x="3864" y="1586"/>
                      <a:pt x="3299" y="2047"/>
                    </a:cubicBezTo>
                    <a:cubicBezTo>
                      <a:pt x="3775" y="1526"/>
                      <a:pt x="4161" y="947"/>
                      <a:pt x="4458" y="323"/>
                    </a:cubicBezTo>
                    <a:cubicBezTo>
                      <a:pt x="4503" y="219"/>
                      <a:pt x="4533" y="85"/>
                      <a:pt x="4444" y="25"/>
                    </a:cubicBezTo>
                    <a:cubicBezTo>
                      <a:pt x="4417" y="8"/>
                      <a:pt x="4391" y="1"/>
                      <a:pt x="4362" y="1"/>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56"/>
              <p:cNvSpPr/>
              <p:nvPr/>
            </p:nvSpPr>
            <p:spPr>
              <a:xfrm>
                <a:off x="5793400" y="2636575"/>
                <a:ext cx="431900" cy="782600"/>
              </a:xfrm>
              <a:custGeom>
                <a:rect b="b" l="l" r="r" t="t"/>
                <a:pathLst>
                  <a:path extrusionOk="0" h="31304" w="17276">
                    <a:moveTo>
                      <a:pt x="7690" y="0"/>
                    </a:moveTo>
                    <a:cubicBezTo>
                      <a:pt x="7308" y="0"/>
                      <a:pt x="6920" y="96"/>
                      <a:pt x="6562" y="297"/>
                    </a:cubicBezTo>
                    <a:lnTo>
                      <a:pt x="6419" y="380"/>
                    </a:lnTo>
                    <a:cubicBezTo>
                      <a:pt x="4570" y="1430"/>
                      <a:pt x="3771" y="3673"/>
                      <a:pt x="4546" y="5654"/>
                    </a:cubicBezTo>
                    <a:cubicBezTo>
                      <a:pt x="8817" y="16987"/>
                      <a:pt x="1" y="28798"/>
                      <a:pt x="1" y="28798"/>
                    </a:cubicBezTo>
                    <a:lnTo>
                      <a:pt x="2447" y="31303"/>
                    </a:lnTo>
                    <a:cubicBezTo>
                      <a:pt x="2447" y="31303"/>
                      <a:pt x="17276" y="16498"/>
                      <a:pt x="9760" y="1275"/>
                    </a:cubicBezTo>
                    <a:cubicBezTo>
                      <a:pt x="9349" y="463"/>
                      <a:pt x="8533" y="0"/>
                      <a:pt x="769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56"/>
              <p:cNvSpPr/>
              <p:nvPr/>
            </p:nvSpPr>
            <p:spPr>
              <a:xfrm>
                <a:off x="5927025" y="2158425"/>
                <a:ext cx="391325" cy="861675"/>
              </a:xfrm>
              <a:custGeom>
                <a:rect b="b" l="l" r="r" t="t"/>
                <a:pathLst>
                  <a:path extrusionOk="0" h="34467" w="15653">
                    <a:moveTo>
                      <a:pt x="11573" y="1"/>
                    </a:moveTo>
                    <a:lnTo>
                      <a:pt x="1" y="943"/>
                    </a:lnTo>
                    <a:lnTo>
                      <a:pt x="1" y="34467"/>
                    </a:lnTo>
                    <a:lnTo>
                      <a:pt x="15653" y="34467"/>
                    </a:lnTo>
                    <a:lnTo>
                      <a:pt x="15653" y="3687"/>
                    </a:lnTo>
                    <a:lnTo>
                      <a:pt x="11573"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56"/>
              <p:cNvSpPr/>
              <p:nvPr/>
            </p:nvSpPr>
            <p:spPr>
              <a:xfrm>
                <a:off x="6031125" y="3333550"/>
                <a:ext cx="230275" cy="1101600"/>
              </a:xfrm>
              <a:custGeom>
                <a:rect b="b" l="l" r="r" t="t"/>
                <a:pathLst>
                  <a:path extrusionOk="0" h="44064" w="9211">
                    <a:moveTo>
                      <a:pt x="4044" y="0"/>
                    </a:moveTo>
                    <a:lnTo>
                      <a:pt x="1253" y="1790"/>
                    </a:lnTo>
                    <a:cubicBezTo>
                      <a:pt x="1253" y="1790"/>
                      <a:pt x="1623" y="9103"/>
                      <a:pt x="2649" y="15557"/>
                    </a:cubicBezTo>
                    <a:cubicBezTo>
                      <a:pt x="2649" y="15557"/>
                      <a:pt x="2148" y="17144"/>
                      <a:pt x="2851" y="18647"/>
                    </a:cubicBezTo>
                    <a:cubicBezTo>
                      <a:pt x="2851" y="18647"/>
                      <a:pt x="4044" y="31806"/>
                      <a:pt x="4903" y="38940"/>
                    </a:cubicBezTo>
                    <a:cubicBezTo>
                      <a:pt x="4903" y="38940"/>
                      <a:pt x="4581" y="39942"/>
                      <a:pt x="2792" y="40789"/>
                    </a:cubicBezTo>
                    <a:cubicBezTo>
                      <a:pt x="1002" y="41636"/>
                      <a:pt x="0" y="42448"/>
                      <a:pt x="0" y="43808"/>
                    </a:cubicBezTo>
                    <a:cubicBezTo>
                      <a:pt x="0" y="43813"/>
                      <a:pt x="903" y="44063"/>
                      <a:pt x="2171" y="44063"/>
                    </a:cubicBezTo>
                    <a:cubicBezTo>
                      <a:pt x="3849" y="44063"/>
                      <a:pt x="6167" y="43625"/>
                      <a:pt x="7886" y="41601"/>
                    </a:cubicBezTo>
                    <a:cubicBezTo>
                      <a:pt x="8065" y="40718"/>
                      <a:pt x="8065" y="39811"/>
                      <a:pt x="7886" y="38928"/>
                    </a:cubicBezTo>
                    <a:cubicBezTo>
                      <a:pt x="7886" y="38928"/>
                      <a:pt x="8984" y="20484"/>
                      <a:pt x="7946" y="15987"/>
                    </a:cubicBezTo>
                    <a:cubicBezTo>
                      <a:pt x="7946" y="15987"/>
                      <a:pt x="8960" y="7838"/>
                      <a:pt x="9210" y="2136"/>
                    </a:cubicBezTo>
                    <a:lnTo>
                      <a:pt x="4044" y="0"/>
                    </a:ln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56"/>
              <p:cNvSpPr/>
              <p:nvPr/>
            </p:nvSpPr>
            <p:spPr>
              <a:xfrm>
                <a:off x="6021875" y="4373550"/>
                <a:ext cx="219225" cy="91000"/>
              </a:xfrm>
              <a:custGeom>
                <a:rect b="b" l="l" r="r" t="t"/>
                <a:pathLst>
                  <a:path extrusionOk="0" h="3640" w="8769">
                    <a:moveTo>
                      <a:pt x="8602" y="1"/>
                    </a:moveTo>
                    <a:cubicBezTo>
                      <a:pt x="7325" y="1"/>
                      <a:pt x="5930" y="645"/>
                      <a:pt x="4438" y="1480"/>
                    </a:cubicBezTo>
                    <a:cubicBezTo>
                      <a:pt x="3209" y="2164"/>
                      <a:pt x="956" y="2222"/>
                      <a:pt x="232" y="2222"/>
                    </a:cubicBezTo>
                    <a:cubicBezTo>
                      <a:pt x="85" y="2222"/>
                      <a:pt x="0" y="2220"/>
                      <a:pt x="0" y="2220"/>
                    </a:cubicBezTo>
                    <a:lnTo>
                      <a:pt x="0" y="2220"/>
                    </a:lnTo>
                    <a:lnTo>
                      <a:pt x="215" y="3639"/>
                    </a:lnTo>
                    <a:lnTo>
                      <a:pt x="8769" y="3639"/>
                    </a:lnTo>
                    <a:lnTo>
                      <a:pt x="8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56"/>
              <p:cNvSpPr/>
              <p:nvPr/>
            </p:nvSpPr>
            <p:spPr>
              <a:xfrm>
                <a:off x="6077350" y="4349400"/>
                <a:ext cx="65050" cy="66225"/>
              </a:xfrm>
              <a:custGeom>
                <a:rect b="b" l="l" r="r" t="t"/>
                <a:pathLst>
                  <a:path extrusionOk="0" h="2649" w="2602">
                    <a:moveTo>
                      <a:pt x="871" y="0"/>
                    </a:moveTo>
                    <a:lnTo>
                      <a:pt x="0" y="442"/>
                    </a:lnTo>
                    <a:lnTo>
                      <a:pt x="1778" y="2649"/>
                    </a:lnTo>
                    <a:cubicBezTo>
                      <a:pt x="2100" y="2637"/>
                      <a:pt x="2398" y="2482"/>
                      <a:pt x="2601" y="2219"/>
                    </a:cubicBezTo>
                    <a:lnTo>
                      <a:pt x="8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56"/>
              <p:cNvSpPr/>
              <p:nvPr/>
            </p:nvSpPr>
            <p:spPr>
              <a:xfrm>
                <a:off x="6042450" y="4370275"/>
                <a:ext cx="62950" cy="66225"/>
              </a:xfrm>
              <a:custGeom>
                <a:rect b="b" l="l" r="r" t="t"/>
                <a:pathLst>
                  <a:path extrusionOk="0" h="2649" w="2518">
                    <a:moveTo>
                      <a:pt x="776" y="0"/>
                    </a:moveTo>
                    <a:lnTo>
                      <a:pt x="0" y="549"/>
                    </a:lnTo>
                    <a:lnTo>
                      <a:pt x="1683" y="2649"/>
                    </a:lnTo>
                    <a:cubicBezTo>
                      <a:pt x="2017" y="2637"/>
                      <a:pt x="2315" y="2482"/>
                      <a:pt x="2518" y="2219"/>
                    </a:cubicBezTo>
                    <a:lnTo>
                      <a:pt x="77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56"/>
              <p:cNvSpPr/>
              <p:nvPr/>
            </p:nvSpPr>
            <p:spPr>
              <a:xfrm>
                <a:off x="6146250" y="4290925"/>
                <a:ext cx="86200" cy="29575"/>
              </a:xfrm>
              <a:custGeom>
                <a:rect b="b" l="l" r="r" t="t"/>
                <a:pathLst>
                  <a:path extrusionOk="0" h="1183" w="3448">
                    <a:moveTo>
                      <a:pt x="0" y="1"/>
                    </a:moveTo>
                    <a:lnTo>
                      <a:pt x="131" y="1182"/>
                    </a:lnTo>
                    <a:lnTo>
                      <a:pt x="3448" y="932"/>
                    </a:lnTo>
                    <a:lnTo>
                      <a:pt x="3448" y="168"/>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56"/>
              <p:cNvSpPr/>
              <p:nvPr/>
            </p:nvSpPr>
            <p:spPr>
              <a:xfrm>
                <a:off x="5801175" y="3346375"/>
                <a:ext cx="229975" cy="1088825"/>
              </a:xfrm>
              <a:custGeom>
                <a:rect b="b" l="l" r="r" t="t"/>
                <a:pathLst>
                  <a:path extrusionOk="0" h="43553" w="9199">
                    <a:moveTo>
                      <a:pt x="5297" y="0"/>
                    </a:moveTo>
                    <a:lnTo>
                      <a:pt x="2493" y="13577"/>
                    </a:lnTo>
                    <a:cubicBezTo>
                      <a:pt x="2493" y="13577"/>
                      <a:pt x="2529" y="14305"/>
                      <a:pt x="2649" y="15056"/>
                    </a:cubicBezTo>
                    <a:cubicBezTo>
                      <a:pt x="2649" y="15056"/>
                      <a:pt x="2136" y="16643"/>
                      <a:pt x="2851" y="18146"/>
                    </a:cubicBezTo>
                    <a:cubicBezTo>
                      <a:pt x="2851" y="18146"/>
                      <a:pt x="4044" y="31305"/>
                      <a:pt x="4891" y="38439"/>
                    </a:cubicBezTo>
                    <a:cubicBezTo>
                      <a:pt x="4891" y="38439"/>
                      <a:pt x="4581" y="39441"/>
                      <a:pt x="2792" y="40288"/>
                    </a:cubicBezTo>
                    <a:cubicBezTo>
                      <a:pt x="1002" y="41135"/>
                      <a:pt x="0" y="41935"/>
                      <a:pt x="0" y="43307"/>
                    </a:cubicBezTo>
                    <a:cubicBezTo>
                      <a:pt x="0" y="43307"/>
                      <a:pt x="896" y="43553"/>
                      <a:pt x="2157" y="43553"/>
                    </a:cubicBezTo>
                    <a:cubicBezTo>
                      <a:pt x="3835" y="43553"/>
                      <a:pt x="6158" y="43117"/>
                      <a:pt x="7874" y="41088"/>
                    </a:cubicBezTo>
                    <a:cubicBezTo>
                      <a:pt x="8065" y="40205"/>
                      <a:pt x="8065" y="39298"/>
                      <a:pt x="7874" y="38415"/>
                    </a:cubicBezTo>
                    <a:cubicBezTo>
                      <a:pt x="7874" y="38415"/>
                      <a:pt x="8983" y="19971"/>
                      <a:pt x="7945" y="15474"/>
                    </a:cubicBezTo>
                    <a:cubicBezTo>
                      <a:pt x="7945" y="15474"/>
                      <a:pt x="8948" y="7325"/>
                      <a:pt x="9198" y="1623"/>
                    </a:cubicBezTo>
                    <a:lnTo>
                      <a:pt x="5297" y="0"/>
                    </a:ln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56"/>
              <p:cNvSpPr/>
              <p:nvPr/>
            </p:nvSpPr>
            <p:spPr>
              <a:xfrm>
                <a:off x="5791625" y="4373550"/>
                <a:ext cx="219225" cy="91000"/>
              </a:xfrm>
              <a:custGeom>
                <a:rect b="b" l="l" r="r" t="t"/>
                <a:pathLst>
                  <a:path extrusionOk="0" h="3640" w="8769">
                    <a:moveTo>
                      <a:pt x="8602" y="1"/>
                    </a:moveTo>
                    <a:cubicBezTo>
                      <a:pt x="7337" y="1"/>
                      <a:pt x="5930" y="645"/>
                      <a:pt x="4450" y="1480"/>
                    </a:cubicBezTo>
                    <a:cubicBezTo>
                      <a:pt x="3210" y="2164"/>
                      <a:pt x="957" y="2222"/>
                      <a:pt x="232" y="2222"/>
                    </a:cubicBezTo>
                    <a:cubicBezTo>
                      <a:pt x="84" y="2222"/>
                      <a:pt x="0" y="2220"/>
                      <a:pt x="0" y="2220"/>
                    </a:cubicBezTo>
                    <a:lnTo>
                      <a:pt x="0" y="2220"/>
                    </a:lnTo>
                    <a:lnTo>
                      <a:pt x="215" y="3639"/>
                    </a:lnTo>
                    <a:lnTo>
                      <a:pt x="8769" y="3639"/>
                    </a:lnTo>
                    <a:lnTo>
                      <a:pt x="860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56"/>
              <p:cNvSpPr/>
              <p:nvPr/>
            </p:nvSpPr>
            <p:spPr>
              <a:xfrm>
                <a:off x="5847400" y="4349400"/>
                <a:ext cx="65025" cy="66225"/>
              </a:xfrm>
              <a:custGeom>
                <a:rect b="b" l="l" r="r" t="t"/>
                <a:pathLst>
                  <a:path extrusionOk="0" h="2649" w="2601">
                    <a:moveTo>
                      <a:pt x="859" y="0"/>
                    </a:moveTo>
                    <a:lnTo>
                      <a:pt x="0" y="442"/>
                    </a:lnTo>
                    <a:lnTo>
                      <a:pt x="1766" y="2649"/>
                    </a:lnTo>
                    <a:cubicBezTo>
                      <a:pt x="2088" y="2637"/>
                      <a:pt x="2398" y="2482"/>
                      <a:pt x="2601" y="2219"/>
                    </a:cubicBezTo>
                    <a:lnTo>
                      <a:pt x="85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56"/>
              <p:cNvSpPr/>
              <p:nvPr/>
            </p:nvSpPr>
            <p:spPr>
              <a:xfrm>
                <a:off x="5812200" y="4370275"/>
                <a:ext cx="63250" cy="66225"/>
              </a:xfrm>
              <a:custGeom>
                <a:rect b="b" l="l" r="r" t="t"/>
                <a:pathLst>
                  <a:path extrusionOk="0" h="2649" w="2530">
                    <a:moveTo>
                      <a:pt x="788" y="0"/>
                    </a:moveTo>
                    <a:lnTo>
                      <a:pt x="0" y="549"/>
                    </a:lnTo>
                    <a:lnTo>
                      <a:pt x="1695" y="2649"/>
                    </a:lnTo>
                    <a:cubicBezTo>
                      <a:pt x="2017" y="2637"/>
                      <a:pt x="2327" y="2482"/>
                      <a:pt x="2530" y="2219"/>
                    </a:cubicBezTo>
                    <a:lnTo>
                      <a:pt x="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56"/>
              <p:cNvSpPr/>
              <p:nvPr/>
            </p:nvSpPr>
            <p:spPr>
              <a:xfrm>
                <a:off x="5916000" y="4290925"/>
                <a:ext cx="86200" cy="29575"/>
              </a:xfrm>
              <a:custGeom>
                <a:rect b="b" l="l" r="r" t="t"/>
                <a:pathLst>
                  <a:path extrusionOk="0" h="1183" w="3448">
                    <a:moveTo>
                      <a:pt x="0" y="1"/>
                    </a:moveTo>
                    <a:lnTo>
                      <a:pt x="131" y="1182"/>
                    </a:lnTo>
                    <a:lnTo>
                      <a:pt x="3448" y="932"/>
                    </a:lnTo>
                    <a:lnTo>
                      <a:pt x="3448" y="168"/>
                    </a:lnTo>
                    <a:lnTo>
                      <a:pt x="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56"/>
              <p:cNvSpPr/>
              <p:nvPr/>
            </p:nvSpPr>
            <p:spPr>
              <a:xfrm>
                <a:off x="5831575" y="3246750"/>
                <a:ext cx="492750" cy="657900"/>
              </a:xfrm>
              <a:custGeom>
                <a:rect b="b" l="l" r="r" t="t"/>
                <a:pathLst>
                  <a:path extrusionOk="0" h="26316" w="19710">
                    <a:moveTo>
                      <a:pt x="16989" y="1"/>
                    </a:moveTo>
                    <a:lnTo>
                      <a:pt x="11358" y="84"/>
                    </a:lnTo>
                    <a:lnTo>
                      <a:pt x="11358" y="36"/>
                    </a:lnTo>
                    <a:lnTo>
                      <a:pt x="3246" y="36"/>
                    </a:lnTo>
                    <a:lnTo>
                      <a:pt x="1" y="25853"/>
                    </a:lnTo>
                    <a:cubicBezTo>
                      <a:pt x="490" y="26032"/>
                      <a:pt x="1003" y="26104"/>
                      <a:pt x="3795" y="26187"/>
                    </a:cubicBezTo>
                    <a:cubicBezTo>
                      <a:pt x="3795" y="26187"/>
                      <a:pt x="3795" y="26187"/>
                      <a:pt x="3795" y="26187"/>
                    </a:cubicBezTo>
                    <a:cubicBezTo>
                      <a:pt x="4215" y="26187"/>
                      <a:pt x="6288" y="15498"/>
                      <a:pt x="6288" y="15498"/>
                    </a:cubicBezTo>
                    <a:cubicBezTo>
                      <a:pt x="6288" y="15498"/>
                      <a:pt x="7708" y="26295"/>
                      <a:pt x="8161" y="26295"/>
                    </a:cubicBezTo>
                    <a:cubicBezTo>
                      <a:pt x="9117" y="26308"/>
                      <a:pt x="10095" y="26316"/>
                      <a:pt x="11058" y="26316"/>
                    </a:cubicBezTo>
                    <a:cubicBezTo>
                      <a:pt x="15097" y="26316"/>
                      <a:pt x="18881" y="26190"/>
                      <a:pt x="19709" y="25901"/>
                    </a:cubicBezTo>
                    <a:lnTo>
                      <a:pt x="16989"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56"/>
              <p:cNvSpPr/>
              <p:nvPr/>
            </p:nvSpPr>
            <p:spPr>
              <a:xfrm>
                <a:off x="5899875" y="2588800"/>
                <a:ext cx="393425" cy="766700"/>
              </a:xfrm>
              <a:custGeom>
                <a:rect b="b" l="l" r="r" t="t"/>
                <a:pathLst>
                  <a:path extrusionOk="0" h="30668" w="15737">
                    <a:moveTo>
                      <a:pt x="7753" y="1"/>
                    </a:moveTo>
                    <a:cubicBezTo>
                      <a:pt x="7394" y="1"/>
                      <a:pt x="6290" y="240"/>
                      <a:pt x="5835" y="526"/>
                    </a:cubicBezTo>
                    <a:cubicBezTo>
                      <a:pt x="2781" y="2494"/>
                      <a:pt x="72" y="2244"/>
                      <a:pt x="1" y="5346"/>
                    </a:cubicBezTo>
                    <a:lnTo>
                      <a:pt x="1" y="28729"/>
                    </a:lnTo>
                    <a:cubicBezTo>
                      <a:pt x="1290" y="30198"/>
                      <a:pt x="3456" y="30667"/>
                      <a:pt x="5731" y="30667"/>
                    </a:cubicBezTo>
                    <a:cubicBezTo>
                      <a:pt x="8405" y="30667"/>
                      <a:pt x="11229" y="30019"/>
                      <a:pt x="12957" y="29588"/>
                    </a:cubicBezTo>
                    <a:cubicBezTo>
                      <a:pt x="13971" y="29337"/>
                      <a:pt x="14818" y="29063"/>
                      <a:pt x="14818" y="29063"/>
                    </a:cubicBezTo>
                    <a:cubicBezTo>
                      <a:pt x="14818" y="29063"/>
                      <a:pt x="14329" y="20461"/>
                      <a:pt x="14484" y="17574"/>
                    </a:cubicBezTo>
                    <a:cubicBezTo>
                      <a:pt x="14627" y="14675"/>
                      <a:pt x="15665" y="6061"/>
                      <a:pt x="15665" y="6061"/>
                    </a:cubicBezTo>
                    <a:cubicBezTo>
                      <a:pt x="15737" y="2960"/>
                      <a:pt x="12814" y="2721"/>
                      <a:pt x="9843" y="609"/>
                    </a:cubicBezTo>
                    <a:cubicBezTo>
                      <a:pt x="9401" y="296"/>
                      <a:pt x="8265" y="3"/>
                      <a:pt x="7929" y="3"/>
                    </a:cubicBezTo>
                    <a:cubicBezTo>
                      <a:pt x="7893" y="3"/>
                      <a:pt x="7867" y="6"/>
                      <a:pt x="7851" y="13"/>
                    </a:cubicBezTo>
                    <a:cubicBezTo>
                      <a:pt x="7832" y="5"/>
                      <a:pt x="7799" y="1"/>
                      <a:pt x="775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56"/>
              <p:cNvSpPr/>
              <p:nvPr/>
            </p:nvSpPr>
            <p:spPr>
              <a:xfrm>
                <a:off x="5981000" y="2584625"/>
                <a:ext cx="214175" cy="137650"/>
              </a:xfrm>
              <a:custGeom>
                <a:rect b="b" l="l" r="r" t="t"/>
                <a:pathLst>
                  <a:path extrusionOk="0" h="5506" w="8567">
                    <a:moveTo>
                      <a:pt x="5369" y="1"/>
                    </a:moveTo>
                    <a:lnTo>
                      <a:pt x="2924" y="144"/>
                    </a:lnTo>
                    <a:lnTo>
                      <a:pt x="633" y="1814"/>
                    </a:lnTo>
                    <a:cubicBezTo>
                      <a:pt x="633" y="1814"/>
                      <a:pt x="1" y="5346"/>
                      <a:pt x="3974" y="5501"/>
                    </a:cubicBezTo>
                    <a:cubicBezTo>
                      <a:pt x="4055" y="5504"/>
                      <a:pt x="4135" y="5505"/>
                      <a:pt x="4214" y="5505"/>
                    </a:cubicBezTo>
                    <a:cubicBezTo>
                      <a:pt x="7972" y="5505"/>
                      <a:pt x="8567" y="1957"/>
                      <a:pt x="8567" y="1957"/>
                    </a:cubicBezTo>
                    <a:lnTo>
                      <a:pt x="536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56"/>
              <p:cNvSpPr/>
              <p:nvPr/>
            </p:nvSpPr>
            <p:spPr>
              <a:xfrm>
                <a:off x="6041700" y="2595675"/>
                <a:ext cx="99800" cy="80725"/>
              </a:xfrm>
              <a:custGeom>
                <a:rect b="b" l="l" r="r" t="t"/>
                <a:pathLst>
                  <a:path extrusionOk="0" h="3229" w="3992">
                    <a:moveTo>
                      <a:pt x="3991" y="0"/>
                    </a:moveTo>
                    <a:lnTo>
                      <a:pt x="3991" y="0"/>
                    </a:lnTo>
                    <a:cubicBezTo>
                      <a:pt x="3550" y="215"/>
                      <a:pt x="3097" y="394"/>
                      <a:pt x="2619" y="549"/>
                    </a:cubicBezTo>
                    <a:cubicBezTo>
                      <a:pt x="2115" y="697"/>
                      <a:pt x="1506" y="744"/>
                      <a:pt x="953" y="744"/>
                    </a:cubicBezTo>
                    <a:cubicBezTo>
                      <a:pt x="616" y="744"/>
                      <a:pt x="300" y="727"/>
                      <a:pt x="42" y="704"/>
                    </a:cubicBezTo>
                    <a:lnTo>
                      <a:pt x="19" y="1802"/>
                    </a:lnTo>
                    <a:cubicBezTo>
                      <a:pt x="0" y="2744"/>
                      <a:pt x="1024" y="3228"/>
                      <a:pt x="2032" y="3228"/>
                    </a:cubicBezTo>
                    <a:cubicBezTo>
                      <a:pt x="2989" y="3228"/>
                      <a:pt x="3932" y="2792"/>
                      <a:pt x="3956" y="1897"/>
                    </a:cubicBezTo>
                    <a:lnTo>
                      <a:pt x="3991" y="0"/>
                    </a:ln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56"/>
              <p:cNvSpPr/>
              <p:nvPr/>
            </p:nvSpPr>
            <p:spPr>
              <a:xfrm>
                <a:off x="6043950" y="2488000"/>
                <a:ext cx="99925" cy="65350"/>
              </a:xfrm>
              <a:custGeom>
                <a:rect b="b" l="l" r="r" t="t"/>
                <a:pathLst>
                  <a:path extrusionOk="0" h="2614" w="3997">
                    <a:moveTo>
                      <a:pt x="60" y="1"/>
                    </a:moveTo>
                    <a:lnTo>
                      <a:pt x="0" y="2613"/>
                    </a:lnTo>
                    <a:cubicBezTo>
                      <a:pt x="1253" y="2470"/>
                      <a:pt x="2959" y="2279"/>
                      <a:pt x="3949" y="2148"/>
                    </a:cubicBezTo>
                    <a:lnTo>
                      <a:pt x="3997" y="84"/>
                    </a:lnTo>
                    <a:lnTo>
                      <a:pt x="60" y="1"/>
                    </a:lnTo>
                    <a:close/>
                  </a:path>
                </a:pathLst>
              </a:custGeom>
              <a:solidFill>
                <a:srgbClr val="FF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56"/>
              <p:cNvSpPr/>
              <p:nvPr/>
            </p:nvSpPr>
            <p:spPr>
              <a:xfrm>
                <a:off x="6042750" y="2541675"/>
                <a:ext cx="99925" cy="78300"/>
              </a:xfrm>
              <a:custGeom>
                <a:rect b="b" l="l" r="r" t="t"/>
                <a:pathLst>
                  <a:path extrusionOk="0" h="3132" w="3997">
                    <a:moveTo>
                      <a:pt x="3997" y="1"/>
                    </a:moveTo>
                    <a:lnTo>
                      <a:pt x="3997" y="1"/>
                    </a:lnTo>
                    <a:cubicBezTo>
                      <a:pt x="3019" y="132"/>
                      <a:pt x="1313" y="323"/>
                      <a:pt x="60" y="466"/>
                    </a:cubicBezTo>
                    <a:lnTo>
                      <a:pt x="0" y="2864"/>
                    </a:lnTo>
                    <a:cubicBezTo>
                      <a:pt x="437" y="3060"/>
                      <a:pt x="780" y="3132"/>
                      <a:pt x="1075" y="3132"/>
                    </a:cubicBezTo>
                    <a:cubicBezTo>
                      <a:pt x="1644" y="3132"/>
                      <a:pt x="2036" y="2866"/>
                      <a:pt x="2577" y="2709"/>
                    </a:cubicBezTo>
                    <a:cubicBezTo>
                      <a:pt x="3055" y="2554"/>
                      <a:pt x="3508" y="2375"/>
                      <a:pt x="3949" y="2160"/>
                    </a:cubicBezTo>
                    <a:lnTo>
                      <a:pt x="3997" y="1"/>
                    </a:ln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56"/>
              <p:cNvSpPr/>
              <p:nvPr/>
            </p:nvSpPr>
            <p:spPr>
              <a:xfrm>
                <a:off x="5883175" y="2094900"/>
                <a:ext cx="379400" cy="496925"/>
              </a:xfrm>
              <a:custGeom>
                <a:rect b="b" l="l" r="r" t="t"/>
                <a:pathLst>
                  <a:path extrusionOk="0" h="19877" w="15176">
                    <a:moveTo>
                      <a:pt x="8183" y="1"/>
                    </a:moveTo>
                    <a:cubicBezTo>
                      <a:pt x="5084" y="1"/>
                      <a:pt x="2346" y="2223"/>
                      <a:pt x="1802" y="5381"/>
                    </a:cubicBezTo>
                    <a:lnTo>
                      <a:pt x="609" y="12277"/>
                    </a:lnTo>
                    <a:cubicBezTo>
                      <a:pt x="1" y="15808"/>
                      <a:pt x="2363" y="19172"/>
                      <a:pt x="5894" y="19781"/>
                    </a:cubicBezTo>
                    <a:cubicBezTo>
                      <a:pt x="6267" y="19845"/>
                      <a:pt x="6637" y="19876"/>
                      <a:pt x="7003" y="19876"/>
                    </a:cubicBezTo>
                    <a:cubicBezTo>
                      <a:pt x="10092" y="19876"/>
                      <a:pt x="12830" y="17653"/>
                      <a:pt x="13374" y="14496"/>
                    </a:cubicBezTo>
                    <a:lnTo>
                      <a:pt x="14567" y="7588"/>
                    </a:lnTo>
                    <a:cubicBezTo>
                      <a:pt x="15176" y="4069"/>
                      <a:pt x="12814" y="705"/>
                      <a:pt x="9294" y="96"/>
                    </a:cubicBezTo>
                    <a:cubicBezTo>
                      <a:pt x="8921" y="32"/>
                      <a:pt x="8549" y="1"/>
                      <a:pt x="8183" y="1"/>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56"/>
              <p:cNvSpPr/>
              <p:nvPr/>
            </p:nvSpPr>
            <p:spPr>
              <a:xfrm>
                <a:off x="5882300" y="2091200"/>
                <a:ext cx="345975" cy="496550"/>
              </a:xfrm>
              <a:custGeom>
                <a:rect b="b" l="l" r="r" t="t"/>
                <a:pathLst>
                  <a:path extrusionOk="0" h="19862" w="13839">
                    <a:moveTo>
                      <a:pt x="7402" y="1"/>
                    </a:moveTo>
                    <a:cubicBezTo>
                      <a:pt x="4563" y="1"/>
                      <a:pt x="2040" y="2044"/>
                      <a:pt x="1539" y="4945"/>
                    </a:cubicBezTo>
                    <a:lnTo>
                      <a:pt x="561" y="13009"/>
                    </a:lnTo>
                    <a:cubicBezTo>
                      <a:pt x="0" y="16254"/>
                      <a:pt x="1778" y="19213"/>
                      <a:pt x="5023" y="19774"/>
                    </a:cubicBezTo>
                    <a:cubicBezTo>
                      <a:pt x="5364" y="19833"/>
                      <a:pt x="5704" y="19861"/>
                      <a:pt x="6039" y="19861"/>
                    </a:cubicBezTo>
                    <a:cubicBezTo>
                      <a:pt x="8880" y="19861"/>
                      <a:pt x="11405" y="17810"/>
                      <a:pt x="11906" y="14918"/>
                    </a:cubicBezTo>
                    <a:lnTo>
                      <a:pt x="13278" y="6985"/>
                    </a:lnTo>
                    <a:cubicBezTo>
                      <a:pt x="13839" y="3740"/>
                      <a:pt x="11668" y="650"/>
                      <a:pt x="8423" y="89"/>
                    </a:cubicBezTo>
                    <a:cubicBezTo>
                      <a:pt x="8080" y="30"/>
                      <a:pt x="7739" y="1"/>
                      <a:pt x="7402" y="1"/>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56"/>
              <p:cNvSpPr/>
              <p:nvPr/>
            </p:nvSpPr>
            <p:spPr>
              <a:xfrm>
                <a:off x="6190675" y="2368325"/>
                <a:ext cx="113975" cy="129675"/>
              </a:xfrm>
              <a:custGeom>
                <a:rect b="b" l="l" r="r" t="t"/>
                <a:pathLst>
                  <a:path extrusionOk="0" h="5187" w="4559">
                    <a:moveTo>
                      <a:pt x="2857" y="1"/>
                    </a:moveTo>
                    <a:cubicBezTo>
                      <a:pt x="1919" y="1"/>
                      <a:pt x="890" y="928"/>
                      <a:pt x="466" y="2223"/>
                    </a:cubicBezTo>
                    <a:cubicBezTo>
                      <a:pt x="1" y="3630"/>
                      <a:pt x="430" y="4955"/>
                      <a:pt x="1432" y="5157"/>
                    </a:cubicBezTo>
                    <a:cubicBezTo>
                      <a:pt x="1525" y="5177"/>
                      <a:pt x="1620" y="5187"/>
                      <a:pt x="1715" y="5187"/>
                    </a:cubicBezTo>
                    <a:cubicBezTo>
                      <a:pt x="2649" y="5187"/>
                      <a:pt x="3671" y="4262"/>
                      <a:pt x="4093" y="2974"/>
                    </a:cubicBezTo>
                    <a:cubicBezTo>
                      <a:pt x="4558" y="1554"/>
                      <a:pt x="4129" y="242"/>
                      <a:pt x="3126" y="27"/>
                    </a:cubicBezTo>
                    <a:cubicBezTo>
                      <a:pt x="3038" y="10"/>
                      <a:pt x="2948" y="1"/>
                      <a:pt x="2857" y="1"/>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56"/>
              <p:cNvSpPr/>
              <p:nvPr/>
            </p:nvSpPr>
            <p:spPr>
              <a:xfrm>
                <a:off x="5886475" y="2061075"/>
                <a:ext cx="431875" cy="340750"/>
              </a:xfrm>
              <a:custGeom>
                <a:rect b="b" l="l" r="r" t="t"/>
                <a:pathLst>
                  <a:path extrusionOk="0" h="13630" w="17275">
                    <a:moveTo>
                      <a:pt x="8111" y="0"/>
                    </a:moveTo>
                    <a:cubicBezTo>
                      <a:pt x="5788" y="0"/>
                      <a:pt x="3574" y="553"/>
                      <a:pt x="2362" y="1485"/>
                    </a:cubicBezTo>
                    <a:cubicBezTo>
                      <a:pt x="0" y="3310"/>
                      <a:pt x="251" y="7796"/>
                      <a:pt x="251" y="7796"/>
                    </a:cubicBezTo>
                    <a:cubicBezTo>
                      <a:pt x="2310" y="8347"/>
                      <a:pt x="4148" y="8551"/>
                      <a:pt x="5739" y="8551"/>
                    </a:cubicBezTo>
                    <a:cubicBezTo>
                      <a:pt x="10206" y="8551"/>
                      <a:pt x="12729" y="6949"/>
                      <a:pt x="12729" y="6949"/>
                    </a:cubicBezTo>
                    <a:lnTo>
                      <a:pt x="12729" y="6949"/>
                    </a:lnTo>
                    <a:cubicBezTo>
                      <a:pt x="11680" y="9585"/>
                      <a:pt x="12634" y="12019"/>
                      <a:pt x="12634" y="12019"/>
                    </a:cubicBezTo>
                    <a:cubicBezTo>
                      <a:pt x="12980" y="12771"/>
                      <a:pt x="13314" y="13630"/>
                      <a:pt x="13314" y="13630"/>
                    </a:cubicBezTo>
                    <a:cubicBezTo>
                      <a:pt x="14066" y="12544"/>
                      <a:pt x="14960" y="12520"/>
                      <a:pt x="14960" y="12520"/>
                    </a:cubicBezTo>
                    <a:cubicBezTo>
                      <a:pt x="14960" y="12520"/>
                      <a:pt x="17275" y="9848"/>
                      <a:pt x="17275" y="7581"/>
                    </a:cubicBezTo>
                    <a:cubicBezTo>
                      <a:pt x="17275" y="3585"/>
                      <a:pt x="15450" y="2487"/>
                      <a:pt x="14304" y="1676"/>
                    </a:cubicBezTo>
                    <a:cubicBezTo>
                      <a:pt x="12664" y="508"/>
                      <a:pt x="10337" y="0"/>
                      <a:pt x="811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56"/>
              <p:cNvSpPr/>
              <p:nvPr/>
            </p:nvSpPr>
            <p:spPr>
              <a:xfrm>
                <a:off x="6151300" y="2665350"/>
                <a:ext cx="445925" cy="757700"/>
              </a:xfrm>
              <a:custGeom>
                <a:rect b="b" l="l" r="r" t="t"/>
                <a:pathLst>
                  <a:path extrusionOk="0" h="30308" w="17837">
                    <a:moveTo>
                      <a:pt x="3620" y="1"/>
                    </a:moveTo>
                    <a:cubicBezTo>
                      <a:pt x="2609" y="1"/>
                      <a:pt x="1609" y="467"/>
                      <a:pt x="967" y="1365"/>
                    </a:cubicBezTo>
                    <a:cubicBezTo>
                      <a:pt x="1" y="2749"/>
                      <a:pt x="228" y="4646"/>
                      <a:pt x="1504" y="5743"/>
                    </a:cubicBezTo>
                    <a:cubicBezTo>
                      <a:pt x="10857" y="14071"/>
                      <a:pt x="7839" y="29102"/>
                      <a:pt x="7839" y="29102"/>
                    </a:cubicBezTo>
                    <a:lnTo>
                      <a:pt x="11120" y="30307"/>
                    </a:lnTo>
                    <a:cubicBezTo>
                      <a:pt x="11120" y="30307"/>
                      <a:pt x="17837" y="11517"/>
                      <a:pt x="5811" y="840"/>
                    </a:cubicBezTo>
                    <a:cubicBezTo>
                      <a:pt x="5179" y="275"/>
                      <a:pt x="4396" y="1"/>
                      <a:pt x="362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4" name="Google Shape;1094;p56"/>
              <p:cNvGrpSpPr/>
              <p:nvPr/>
            </p:nvGrpSpPr>
            <p:grpSpPr>
              <a:xfrm>
                <a:off x="5916686" y="2286167"/>
                <a:ext cx="358929" cy="160841"/>
                <a:chOff x="4581486" y="2220167"/>
                <a:chExt cx="358929" cy="160841"/>
              </a:xfrm>
            </p:grpSpPr>
            <p:sp>
              <p:nvSpPr>
                <p:cNvPr id="1095" name="Google Shape;1095;p56"/>
                <p:cNvSpPr/>
                <p:nvPr/>
              </p:nvSpPr>
              <p:spPr>
                <a:xfrm>
                  <a:off x="4602413" y="2287964"/>
                  <a:ext cx="26046" cy="37985"/>
                </a:xfrm>
                <a:custGeom>
                  <a:rect b="b" l="l" r="r" t="t"/>
                  <a:pathLst>
                    <a:path extrusionOk="0" h="846" w="580">
                      <a:moveTo>
                        <a:pt x="298" y="0"/>
                      </a:moveTo>
                      <a:cubicBezTo>
                        <a:pt x="0" y="0"/>
                        <a:pt x="0" y="476"/>
                        <a:pt x="60" y="669"/>
                      </a:cubicBezTo>
                      <a:cubicBezTo>
                        <a:pt x="84" y="776"/>
                        <a:pt x="184" y="845"/>
                        <a:pt x="292" y="845"/>
                      </a:cubicBezTo>
                      <a:cubicBezTo>
                        <a:pt x="319" y="845"/>
                        <a:pt x="346" y="841"/>
                        <a:pt x="372" y="832"/>
                      </a:cubicBezTo>
                      <a:cubicBezTo>
                        <a:pt x="491" y="773"/>
                        <a:pt x="550" y="669"/>
                        <a:pt x="550" y="535"/>
                      </a:cubicBezTo>
                      <a:cubicBezTo>
                        <a:pt x="580" y="401"/>
                        <a:pt x="565" y="282"/>
                        <a:pt x="506" y="163"/>
                      </a:cubicBezTo>
                      <a:cubicBezTo>
                        <a:pt x="476" y="74"/>
                        <a:pt x="387" y="0"/>
                        <a:pt x="298"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56"/>
                <p:cNvSpPr/>
                <p:nvPr/>
              </p:nvSpPr>
              <p:spPr>
                <a:xfrm>
                  <a:off x="4748586" y="2296882"/>
                  <a:ext cx="26046" cy="38614"/>
                </a:xfrm>
                <a:custGeom>
                  <a:rect b="b" l="l" r="r" t="t"/>
                  <a:pathLst>
                    <a:path extrusionOk="0" h="860" w="580">
                      <a:moveTo>
                        <a:pt x="297" y="0"/>
                      </a:moveTo>
                      <a:cubicBezTo>
                        <a:pt x="15" y="0"/>
                        <a:pt x="0" y="491"/>
                        <a:pt x="60" y="669"/>
                      </a:cubicBezTo>
                      <a:cubicBezTo>
                        <a:pt x="96" y="779"/>
                        <a:pt x="193" y="859"/>
                        <a:pt x="301" y="859"/>
                      </a:cubicBezTo>
                      <a:cubicBezTo>
                        <a:pt x="324" y="859"/>
                        <a:pt x="348" y="855"/>
                        <a:pt x="372" y="847"/>
                      </a:cubicBezTo>
                      <a:cubicBezTo>
                        <a:pt x="491" y="788"/>
                        <a:pt x="565" y="669"/>
                        <a:pt x="550" y="535"/>
                      </a:cubicBezTo>
                      <a:cubicBezTo>
                        <a:pt x="580" y="416"/>
                        <a:pt x="565" y="283"/>
                        <a:pt x="505" y="179"/>
                      </a:cubicBezTo>
                      <a:cubicBezTo>
                        <a:pt x="476" y="75"/>
                        <a:pt x="401" y="0"/>
                        <a:pt x="29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56"/>
                <p:cNvSpPr/>
                <p:nvPr/>
              </p:nvSpPr>
              <p:spPr>
                <a:xfrm rot="191">
                  <a:off x="4581486" y="2220169"/>
                  <a:ext cx="86806" cy="27973"/>
                </a:xfrm>
                <a:custGeom>
                  <a:rect b="b" l="l" r="r" t="t"/>
                  <a:pathLst>
                    <a:path extrusionOk="0" h="623" w="1933">
                      <a:moveTo>
                        <a:pt x="1003" y="0"/>
                      </a:moveTo>
                      <a:cubicBezTo>
                        <a:pt x="638" y="0"/>
                        <a:pt x="274" y="109"/>
                        <a:pt x="90" y="369"/>
                      </a:cubicBezTo>
                      <a:cubicBezTo>
                        <a:pt x="1" y="473"/>
                        <a:pt x="120" y="606"/>
                        <a:pt x="224" y="621"/>
                      </a:cubicBezTo>
                      <a:cubicBezTo>
                        <a:pt x="240" y="622"/>
                        <a:pt x="255" y="623"/>
                        <a:pt x="271" y="623"/>
                      </a:cubicBezTo>
                      <a:cubicBezTo>
                        <a:pt x="493" y="623"/>
                        <a:pt x="715" y="531"/>
                        <a:pt x="937" y="517"/>
                      </a:cubicBezTo>
                      <a:cubicBezTo>
                        <a:pt x="1175" y="517"/>
                        <a:pt x="1428" y="547"/>
                        <a:pt x="1665" y="547"/>
                      </a:cubicBezTo>
                      <a:cubicBezTo>
                        <a:pt x="1858" y="532"/>
                        <a:pt x="1933" y="294"/>
                        <a:pt x="1769" y="175"/>
                      </a:cubicBezTo>
                      <a:cubicBezTo>
                        <a:pt x="1568" y="65"/>
                        <a:pt x="1285" y="0"/>
                        <a:pt x="1003"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56"/>
                <p:cNvSpPr/>
                <p:nvPr/>
              </p:nvSpPr>
              <p:spPr>
                <a:xfrm rot="716543">
                  <a:off x="4729925" y="2229629"/>
                  <a:ext cx="86132" cy="27972"/>
                </a:xfrm>
                <a:custGeom>
                  <a:rect b="b" l="l" r="r" t="t"/>
                  <a:pathLst>
                    <a:path extrusionOk="0" h="623" w="1918">
                      <a:moveTo>
                        <a:pt x="916" y="0"/>
                      </a:moveTo>
                      <a:cubicBezTo>
                        <a:pt x="633" y="0"/>
                        <a:pt x="350" y="65"/>
                        <a:pt x="149" y="175"/>
                      </a:cubicBezTo>
                      <a:cubicBezTo>
                        <a:pt x="0" y="294"/>
                        <a:pt x="60" y="532"/>
                        <a:pt x="253" y="547"/>
                      </a:cubicBezTo>
                      <a:cubicBezTo>
                        <a:pt x="491" y="547"/>
                        <a:pt x="744" y="517"/>
                        <a:pt x="981" y="517"/>
                      </a:cubicBezTo>
                      <a:cubicBezTo>
                        <a:pt x="1203" y="531"/>
                        <a:pt x="1425" y="623"/>
                        <a:pt x="1647" y="623"/>
                      </a:cubicBezTo>
                      <a:cubicBezTo>
                        <a:pt x="1663" y="623"/>
                        <a:pt x="1679" y="622"/>
                        <a:pt x="1695" y="621"/>
                      </a:cubicBezTo>
                      <a:cubicBezTo>
                        <a:pt x="1814" y="606"/>
                        <a:pt x="1918" y="473"/>
                        <a:pt x="1843" y="369"/>
                      </a:cubicBezTo>
                      <a:cubicBezTo>
                        <a:pt x="1650" y="109"/>
                        <a:pt x="1283" y="0"/>
                        <a:pt x="91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56"/>
                <p:cNvSpPr/>
                <p:nvPr/>
              </p:nvSpPr>
              <p:spPr>
                <a:xfrm>
                  <a:off x="4885539" y="2340688"/>
                  <a:ext cx="54877" cy="40320"/>
                </a:xfrm>
                <a:custGeom>
                  <a:rect b="b" l="l" r="r" t="t"/>
                  <a:pathLst>
                    <a:path extrusionOk="0" h="898" w="1222">
                      <a:moveTo>
                        <a:pt x="941" y="0"/>
                      </a:moveTo>
                      <a:cubicBezTo>
                        <a:pt x="578" y="0"/>
                        <a:pt x="226" y="297"/>
                        <a:pt x="92" y="605"/>
                      </a:cubicBezTo>
                      <a:cubicBezTo>
                        <a:pt x="0" y="758"/>
                        <a:pt x="132" y="897"/>
                        <a:pt x="268" y="897"/>
                      </a:cubicBezTo>
                      <a:cubicBezTo>
                        <a:pt x="329" y="897"/>
                        <a:pt x="392" y="868"/>
                        <a:pt x="434" y="798"/>
                      </a:cubicBezTo>
                      <a:cubicBezTo>
                        <a:pt x="523" y="680"/>
                        <a:pt x="627" y="576"/>
                        <a:pt x="761" y="501"/>
                      </a:cubicBezTo>
                      <a:cubicBezTo>
                        <a:pt x="880" y="442"/>
                        <a:pt x="1013" y="382"/>
                        <a:pt x="1132" y="308"/>
                      </a:cubicBezTo>
                      <a:cubicBezTo>
                        <a:pt x="1221" y="204"/>
                        <a:pt x="1177" y="55"/>
                        <a:pt x="1058" y="11"/>
                      </a:cubicBezTo>
                      <a:cubicBezTo>
                        <a:pt x="1019" y="4"/>
                        <a:pt x="980" y="0"/>
                        <a:pt x="9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56"/>
                <p:cNvSpPr/>
                <p:nvPr/>
              </p:nvSpPr>
              <p:spPr>
                <a:xfrm>
                  <a:off x="4641500" y="2312541"/>
                  <a:ext cx="54869" cy="58397"/>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1" name="Google Shape;1101;p56"/>
              <p:cNvSpPr/>
              <p:nvPr/>
            </p:nvSpPr>
            <p:spPr>
              <a:xfrm rot="1800027">
                <a:off x="5994025" y="2481246"/>
                <a:ext cx="54879" cy="40321"/>
              </a:xfrm>
              <a:custGeom>
                <a:rect b="b" l="l" r="r" t="t"/>
                <a:pathLst>
                  <a:path extrusionOk="0" h="898" w="1222">
                    <a:moveTo>
                      <a:pt x="941" y="0"/>
                    </a:moveTo>
                    <a:cubicBezTo>
                      <a:pt x="578" y="0"/>
                      <a:pt x="226" y="297"/>
                      <a:pt x="92" y="605"/>
                    </a:cubicBezTo>
                    <a:cubicBezTo>
                      <a:pt x="0" y="758"/>
                      <a:pt x="132" y="897"/>
                      <a:pt x="268" y="897"/>
                    </a:cubicBezTo>
                    <a:cubicBezTo>
                      <a:pt x="329" y="897"/>
                      <a:pt x="392" y="868"/>
                      <a:pt x="434" y="798"/>
                    </a:cubicBezTo>
                    <a:cubicBezTo>
                      <a:pt x="523" y="680"/>
                      <a:pt x="627" y="576"/>
                      <a:pt x="761" y="501"/>
                    </a:cubicBezTo>
                    <a:cubicBezTo>
                      <a:pt x="880" y="442"/>
                      <a:pt x="1013" y="382"/>
                      <a:pt x="1132" y="308"/>
                    </a:cubicBezTo>
                    <a:cubicBezTo>
                      <a:pt x="1221" y="204"/>
                      <a:pt x="1177" y="55"/>
                      <a:pt x="1058" y="11"/>
                    </a:cubicBezTo>
                    <a:cubicBezTo>
                      <a:pt x="1019" y="4"/>
                      <a:pt x="980" y="0"/>
                      <a:pt x="94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57"/>
          <p:cNvSpPr/>
          <p:nvPr/>
        </p:nvSpPr>
        <p:spPr>
          <a:xfrm>
            <a:off x="3904900" y="1285776"/>
            <a:ext cx="1268449" cy="118767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57"/>
          <p:cNvSpPr txBox="1"/>
          <p:nvPr>
            <p:ph type="title"/>
          </p:nvPr>
        </p:nvSpPr>
        <p:spPr>
          <a:xfrm>
            <a:off x="2522700" y="2863975"/>
            <a:ext cx="4098600" cy="5811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3300"/>
              <a:t>Model Building &amp; Training</a:t>
            </a:r>
            <a:endParaRPr sz="3300"/>
          </a:p>
        </p:txBody>
      </p:sp>
      <p:sp>
        <p:nvSpPr>
          <p:cNvPr id="1108" name="Google Shape;1108;p57"/>
          <p:cNvSpPr txBox="1"/>
          <p:nvPr>
            <p:ph idx="2" type="title"/>
          </p:nvPr>
        </p:nvSpPr>
        <p:spPr>
          <a:xfrm>
            <a:off x="3970650" y="1294550"/>
            <a:ext cx="1073700" cy="1187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6000"/>
              <a:t>04</a:t>
            </a:r>
            <a:endParaRPr sz="6000"/>
          </a:p>
        </p:txBody>
      </p:sp>
      <p:sp>
        <p:nvSpPr>
          <p:cNvPr id="1109" name="Google Shape;1109;p57"/>
          <p:cNvSpPr txBox="1"/>
          <p:nvPr>
            <p:ph idx="1" type="subTitle"/>
          </p:nvPr>
        </p:nvSpPr>
        <p:spPr>
          <a:xfrm>
            <a:off x="2522700" y="3558325"/>
            <a:ext cx="4098600" cy="363900"/>
          </a:xfrm>
          <a:prstGeom prst="rect">
            <a:avLst/>
          </a:prstGeom>
        </p:spPr>
        <p:txBody>
          <a:bodyPr anchorCtr="0" anchor="ctr" bIns="91425" lIns="91425" spcFirstLastPara="1" rIns="91425" wrap="square" tIns="91425">
            <a:noAutofit/>
          </a:bodyPr>
          <a:lstStyle/>
          <a:p>
            <a:pPr indent="0" lvl="0" marL="0" rtl="0" algn="ctr">
              <a:spcBef>
                <a:spcPts val="0"/>
              </a:spcBef>
              <a:spcAft>
                <a:spcPts val="1600"/>
              </a:spcAft>
              <a:buClr>
                <a:schemeClr val="dk1"/>
              </a:buClr>
              <a:buSzPts val="1100"/>
              <a:buFont typeface="Arial"/>
              <a:buNone/>
            </a:pPr>
            <a:r>
              <a:rPr lang="en"/>
              <a:t>Developing the Deep learning model</a:t>
            </a:r>
            <a:endParaRPr/>
          </a:p>
        </p:txBody>
      </p:sp>
      <p:grpSp>
        <p:nvGrpSpPr>
          <p:cNvPr id="1110" name="Google Shape;1110;p57"/>
          <p:cNvGrpSpPr/>
          <p:nvPr/>
        </p:nvGrpSpPr>
        <p:grpSpPr>
          <a:xfrm>
            <a:off x="917188" y="653686"/>
            <a:ext cx="2325069" cy="3836139"/>
            <a:chOff x="1069588" y="653686"/>
            <a:chExt cx="2325069" cy="3836139"/>
          </a:xfrm>
        </p:grpSpPr>
        <p:sp>
          <p:nvSpPr>
            <p:cNvPr id="1111" name="Google Shape;1111;p57"/>
            <p:cNvSpPr/>
            <p:nvPr/>
          </p:nvSpPr>
          <p:spPr>
            <a:xfrm>
              <a:off x="1069588" y="653686"/>
              <a:ext cx="2325069" cy="3836139"/>
            </a:xfrm>
            <a:custGeom>
              <a:rect b="b" l="l" r="r" t="t"/>
              <a:pathLst>
                <a:path extrusionOk="0" h="209282" w="126845">
                  <a:moveTo>
                    <a:pt x="77078" y="56153"/>
                  </a:moveTo>
                  <a:cubicBezTo>
                    <a:pt x="77078" y="56153"/>
                    <a:pt x="77078" y="56153"/>
                    <a:pt x="77078" y="56153"/>
                  </a:cubicBezTo>
                  <a:lnTo>
                    <a:pt x="77078" y="56153"/>
                  </a:lnTo>
                  <a:lnTo>
                    <a:pt x="77078" y="56153"/>
                  </a:lnTo>
                  <a:close/>
                  <a:moveTo>
                    <a:pt x="76781" y="56572"/>
                  </a:moveTo>
                  <a:cubicBezTo>
                    <a:pt x="76785" y="56572"/>
                    <a:pt x="76791" y="56579"/>
                    <a:pt x="76801" y="56597"/>
                  </a:cubicBezTo>
                  <a:cubicBezTo>
                    <a:pt x="76828" y="56625"/>
                    <a:pt x="76828" y="56680"/>
                    <a:pt x="76856" y="56736"/>
                  </a:cubicBezTo>
                  <a:cubicBezTo>
                    <a:pt x="76440" y="56874"/>
                    <a:pt x="76412" y="57429"/>
                    <a:pt x="75913" y="57623"/>
                  </a:cubicBezTo>
                  <a:cubicBezTo>
                    <a:pt x="75962" y="57083"/>
                    <a:pt x="76142" y="56717"/>
                    <a:pt x="76644" y="56717"/>
                  </a:cubicBezTo>
                  <a:cubicBezTo>
                    <a:pt x="76709" y="56717"/>
                    <a:pt x="76780" y="56723"/>
                    <a:pt x="76856" y="56736"/>
                  </a:cubicBezTo>
                  <a:lnTo>
                    <a:pt x="76773" y="56597"/>
                  </a:lnTo>
                  <a:cubicBezTo>
                    <a:pt x="76773" y="56597"/>
                    <a:pt x="76773" y="56572"/>
                    <a:pt x="76781" y="56572"/>
                  </a:cubicBezTo>
                  <a:close/>
                  <a:moveTo>
                    <a:pt x="10022" y="0"/>
                  </a:moveTo>
                  <a:cubicBezTo>
                    <a:pt x="9216" y="0"/>
                    <a:pt x="8484" y="436"/>
                    <a:pt x="7847" y="1285"/>
                  </a:cubicBezTo>
                  <a:cubicBezTo>
                    <a:pt x="7719" y="1444"/>
                    <a:pt x="7619" y="1484"/>
                    <a:pt x="7515" y="1484"/>
                  </a:cubicBezTo>
                  <a:cubicBezTo>
                    <a:pt x="7438" y="1484"/>
                    <a:pt x="7359" y="1463"/>
                    <a:pt x="7265" y="1451"/>
                  </a:cubicBezTo>
                  <a:cubicBezTo>
                    <a:pt x="7094" y="1428"/>
                    <a:pt x="6931" y="1416"/>
                    <a:pt x="6778" y="1416"/>
                  </a:cubicBezTo>
                  <a:cubicBezTo>
                    <a:pt x="5840" y="1416"/>
                    <a:pt x="5226" y="1860"/>
                    <a:pt x="4797" y="2837"/>
                  </a:cubicBezTo>
                  <a:cubicBezTo>
                    <a:pt x="4722" y="3189"/>
                    <a:pt x="4396" y="3427"/>
                    <a:pt x="4046" y="3427"/>
                  </a:cubicBezTo>
                  <a:cubicBezTo>
                    <a:pt x="4010" y="3427"/>
                    <a:pt x="3974" y="3425"/>
                    <a:pt x="3938" y="3419"/>
                  </a:cubicBezTo>
                  <a:cubicBezTo>
                    <a:pt x="3909" y="3418"/>
                    <a:pt x="3880" y="3418"/>
                    <a:pt x="3851" y="3418"/>
                  </a:cubicBezTo>
                  <a:cubicBezTo>
                    <a:pt x="2397" y="3418"/>
                    <a:pt x="1310" y="4779"/>
                    <a:pt x="1637" y="6220"/>
                  </a:cubicBezTo>
                  <a:cubicBezTo>
                    <a:pt x="1803" y="6968"/>
                    <a:pt x="1748" y="7384"/>
                    <a:pt x="1027" y="7745"/>
                  </a:cubicBezTo>
                  <a:cubicBezTo>
                    <a:pt x="639" y="7994"/>
                    <a:pt x="389" y="8410"/>
                    <a:pt x="278" y="8854"/>
                  </a:cubicBezTo>
                  <a:cubicBezTo>
                    <a:pt x="1" y="9769"/>
                    <a:pt x="361" y="10573"/>
                    <a:pt x="722" y="11349"/>
                  </a:cubicBezTo>
                  <a:cubicBezTo>
                    <a:pt x="2358" y="14648"/>
                    <a:pt x="4714" y="17421"/>
                    <a:pt x="7210" y="20055"/>
                  </a:cubicBezTo>
                  <a:cubicBezTo>
                    <a:pt x="7515" y="20332"/>
                    <a:pt x="7709" y="20692"/>
                    <a:pt x="7764" y="21081"/>
                  </a:cubicBezTo>
                  <a:cubicBezTo>
                    <a:pt x="8014" y="22883"/>
                    <a:pt x="8402" y="24657"/>
                    <a:pt x="8929" y="26404"/>
                  </a:cubicBezTo>
                  <a:cubicBezTo>
                    <a:pt x="11507" y="35304"/>
                    <a:pt x="14917" y="43871"/>
                    <a:pt x="18799" y="52272"/>
                  </a:cubicBezTo>
                  <a:cubicBezTo>
                    <a:pt x="23179" y="61782"/>
                    <a:pt x="28170" y="70959"/>
                    <a:pt x="33077" y="80164"/>
                  </a:cubicBezTo>
                  <a:cubicBezTo>
                    <a:pt x="33382" y="80691"/>
                    <a:pt x="33466" y="81328"/>
                    <a:pt x="33327" y="81911"/>
                  </a:cubicBezTo>
                  <a:cubicBezTo>
                    <a:pt x="32384" y="86430"/>
                    <a:pt x="31137" y="90921"/>
                    <a:pt x="30139" y="95413"/>
                  </a:cubicBezTo>
                  <a:cubicBezTo>
                    <a:pt x="28586" y="102566"/>
                    <a:pt x="27394" y="109775"/>
                    <a:pt x="26007" y="116956"/>
                  </a:cubicBezTo>
                  <a:cubicBezTo>
                    <a:pt x="25730" y="118397"/>
                    <a:pt x="25397" y="119839"/>
                    <a:pt x="25869" y="121309"/>
                  </a:cubicBezTo>
                  <a:cubicBezTo>
                    <a:pt x="26423" y="123055"/>
                    <a:pt x="27616" y="124553"/>
                    <a:pt x="29196" y="125440"/>
                  </a:cubicBezTo>
                  <a:cubicBezTo>
                    <a:pt x="29612" y="125689"/>
                    <a:pt x="29861" y="125911"/>
                    <a:pt x="29778" y="126466"/>
                  </a:cubicBezTo>
                  <a:cubicBezTo>
                    <a:pt x="29501" y="128157"/>
                    <a:pt x="29279" y="129876"/>
                    <a:pt x="29030" y="131595"/>
                  </a:cubicBezTo>
                  <a:cubicBezTo>
                    <a:pt x="28004" y="138665"/>
                    <a:pt x="27227" y="145735"/>
                    <a:pt x="26479" y="152833"/>
                  </a:cubicBezTo>
                  <a:cubicBezTo>
                    <a:pt x="25924" y="158184"/>
                    <a:pt x="25536" y="163562"/>
                    <a:pt x="25231" y="168969"/>
                  </a:cubicBezTo>
                  <a:cubicBezTo>
                    <a:pt x="24788" y="176788"/>
                    <a:pt x="24566" y="184606"/>
                    <a:pt x="25037" y="192425"/>
                  </a:cubicBezTo>
                  <a:cubicBezTo>
                    <a:pt x="25037" y="192813"/>
                    <a:pt x="25120" y="193229"/>
                    <a:pt x="25287" y="193589"/>
                  </a:cubicBezTo>
                  <a:cubicBezTo>
                    <a:pt x="25619" y="194061"/>
                    <a:pt x="25397" y="194366"/>
                    <a:pt x="25120" y="194726"/>
                  </a:cubicBezTo>
                  <a:cubicBezTo>
                    <a:pt x="23540" y="196750"/>
                    <a:pt x="22098" y="198885"/>
                    <a:pt x="20767" y="201075"/>
                  </a:cubicBezTo>
                  <a:cubicBezTo>
                    <a:pt x="19741" y="202822"/>
                    <a:pt x="19159" y="204652"/>
                    <a:pt x="20351" y="206620"/>
                  </a:cubicBezTo>
                  <a:cubicBezTo>
                    <a:pt x="21516" y="208589"/>
                    <a:pt x="23374" y="209282"/>
                    <a:pt x="25536" y="209282"/>
                  </a:cubicBezTo>
                  <a:cubicBezTo>
                    <a:pt x="27144" y="209282"/>
                    <a:pt x="28669" y="208811"/>
                    <a:pt x="30166" y="208284"/>
                  </a:cubicBezTo>
                  <a:cubicBezTo>
                    <a:pt x="34408" y="206814"/>
                    <a:pt x="37985" y="204208"/>
                    <a:pt x="41506" y="201574"/>
                  </a:cubicBezTo>
                  <a:cubicBezTo>
                    <a:pt x="43114" y="200382"/>
                    <a:pt x="43918" y="198663"/>
                    <a:pt x="44001" y="196611"/>
                  </a:cubicBezTo>
                  <a:cubicBezTo>
                    <a:pt x="44057" y="194920"/>
                    <a:pt x="43807" y="193201"/>
                    <a:pt x="44112" y="191482"/>
                  </a:cubicBezTo>
                  <a:cubicBezTo>
                    <a:pt x="44888" y="186713"/>
                    <a:pt x="45498" y="181889"/>
                    <a:pt x="46192" y="177093"/>
                  </a:cubicBezTo>
                  <a:cubicBezTo>
                    <a:pt x="46663" y="173599"/>
                    <a:pt x="47134" y="170106"/>
                    <a:pt x="47633" y="166585"/>
                  </a:cubicBezTo>
                  <a:cubicBezTo>
                    <a:pt x="47966" y="164034"/>
                    <a:pt x="48326" y="161483"/>
                    <a:pt x="48715" y="158932"/>
                  </a:cubicBezTo>
                  <a:cubicBezTo>
                    <a:pt x="49020" y="156659"/>
                    <a:pt x="49352" y="154358"/>
                    <a:pt x="49685" y="152084"/>
                  </a:cubicBezTo>
                  <a:cubicBezTo>
                    <a:pt x="49879" y="150753"/>
                    <a:pt x="50073" y="149450"/>
                    <a:pt x="50267" y="148119"/>
                  </a:cubicBezTo>
                  <a:cubicBezTo>
                    <a:pt x="50489" y="150032"/>
                    <a:pt x="50600" y="151945"/>
                    <a:pt x="50766" y="153831"/>
                  </a:cubicBezTo>
                  <a:cubicBezTo>
                    <a:pt x="51071" y="158239"/>
                    <a:pt x="51432" y="162647"/>
                    <a:pt x="51764" y="167028"/>
                  </a:cubicBezTo>
                  <a:cubicBezTo>
                    <a:pt x="52208" y="172462"/>
                    <a:pt x="52624" y="177897"/>
                    <a:pt x="53067" y="183331"/>
                  </a:cubicBezTo>
                  <a:cubicBezTo>
                    <a:pt x="53372" y="187046"/>
                    <a:pt x="53567" y="190761"/>
                    <a:pt x="54204" y="194421"/>
                  </a:cubicBezTo>
                  <a:cubicBezTo>
                    <a:pt x="54537" y="196390"/>
                    <a:pt x="55119" y="198219"/>
                    <a:pt x="56866" y="199384"/>
                  </a:cubicBezTo>
                  <a:cubicBezTo>
                    <a:pt x="59583" y="201131"/>
                    <a:pt x="62550" y="202545"/>
                    <a:pt x="65627" y="203598"/>
                  </a:cubicBezTo>
                  <a:cubicBezTo>
                    <a:pt x="67986" y="204421"/>
                    <a:pt x="70362" y="205120"/>
                    <a:pt x="72843" y="205120"/>
                  </a:cubicBezTo>
                  <a:cubicBezTo>
                    <a:pt x="73453" y="205120"/>
                    <a:pt x="74069" y="205078"/>
                    <a:pt x="74693" y="204984"/>
                  </a:cubicBezTo>
                  <a:cubicBezTo>
                    <a:pt x="76856" y="204652"/>
                    <a:pt x="78658" y="203737"/>
                    <a:pt x="79434" y="201491"/>
                  </a:cubicBezTo>
                  <a:cubicBezTo>
                    <a:pt x="80155" y="199412"/>
                    <a:pt x="79351" y="197693"/>
                    <a:pt x="78076" y="196140"/>
                  </a:cubicBezTo>
                  <a:cubicBezTo>
                    <a:pt x="76496" y="194255"/>
                    <a:pt x="74777" y="192480"/>
                    <a:pt x="72974" y="190817"/>
                  </a:cubicBezTo>
                  <a:cubicBezTo>
                    <a:pt x="72531" y="190401"/>
                    <a:pt x="72309" y="189846"/>
                    <a:pt x="72337" y="189236"/>
                  </a:cubicBezTo>
                  <a:cubicBezTo>
                    <a:pt x="72143" y="171936"/>
                    <a:pt x="72059" y="154607"/>
                    <a:pt x="71754" y="137279"/>
                  </a:cubicBezTo>
                  <a:cubicBezTo>
                    <a:pt x="71699" y="134534"/>
                    <a:pt x="71671" y="131789"/>
                    <a:pt x="71644" y="129044"/>
                  </a:cubicBezTo>
                  <a:cubicBezTo>
                    <a:pt x="71644" y="128739"/>
                    <a:pt x="71533" y="128434"/>
                    <a:pt x="72004" y="128323"/>
                  </a:cubicBezTo>
                  <a:cubicBezTo>
                    <a:pt x="74305" y="127769"/>
                    <a:pt x="75165" y="126077"/>
                    <a:pt x="75331" y="123915"/>
                  </a:cubicBezTo>
                  <a:cubicBezTo>
                    <a:pt x="75858" y="117178"/>
                    <a:pt x="76468" y="110468"/>
                    <a:pt x="76745" y="103731"/>
                  </a:cubicBezTo>
                  <a:cubicBezTo>
                    <a:pt x="77078" y="96605"/>
                    <a:pt x="77521" y="89480"/>
                    <a:pt x="78381" y="82410"/>
                  </a:cubicBezTo>
                  <a:cubicBezTo>
                    <a:pt x="78409" y="81911"/>
                    <a:pt x="78658" y="81439"/>
                    <a:pt x="79019" y="81079"/>
                  </a:cubicBezTo>
                  <a:cubicBezTo>
                    <a:pt x="84397" y="75839"/>
                    <a:pt x="89582" y="70404"/>
                    <a:pt x="94628" y="64859"/>
                  </a:cubicBezTo>
                  <a:cubicBezTo>
                    <a:pt x="105607" y="52771"/>
                    <a:pt x="113675" y="38880"/>
                    <a:pt x="119941" y="23881"/>
                  </a:cubicBezTo>
                  <a:cubicBezTo>
                    <a:pt x="120274" y="23243"/>
                    <a:pt x="120274" y="22495"/>
                    <a:pt x="119941" y="21885"/>
                  </a:cubicBezTo>
                  <a:cubicBezTo>
                    <a:pt x="119747" y="21580"/>
                    <a:pt x="119803" y="21192"/>
                    <a:pt x="120108" y="20997"/>
                  </a:cubicBezTo>
                  <a:cubicBezTo>
                    <a:pt x="120690" y="20360"/>
                    <a:pt x="121272" y="19722"/>
                    <a:pt x="121854" y="19057"/>
                  </a:cubicBezTo>
                  <a:cubicBezTo>
                    <a:pt x="123629" y="16977"/>
                    <a:pt x="125237" y="14759"/>
                    <a:pt x="126318" y="12208"/>
                  </a:cubicBezTo>
                  <a:cubicBezTo>
                    <a:pt x="126845" y="10961"/>
                    <a:pt x="126540" y="9824"/>
                    <a:pt x="125403" y="9131"/>
                  </a:cubicBezTo>
                  <a:cubicBezTo>
                    <a:pt x="124960" y="8826"/>
                    <a:pt x="124932" y="8604"/>
                    <a:pt x="125071" y="8133"/>
                  </a:cubicBezTo>
                  <a:cubicBezTo>
                    <a:pt x="125403" y="7135"/>
                    <a:pt x="125015" y="5998"/>
                    <a:pt x="124128" y="5416"/>
                  </a:cubicBezTo>
                  <a:cubicBezTo>
                    <a:pt x="123573" y="5055"/>
                    <a:pt x="122825" y="5194"/>
                    <a:pt x="122326" y="4944"/>
                  </a:cubicBezTo>
                  <a:cubicBezTo>
                    <a:pt x="121827" y="4723"/>
                    <a:pt x="121771" y="3835"/>
                    <a:pt x="121217" y="3419"/>
                  </a:cubicBezTo>
                  <a:cubicBezTo>
                    <a:pt x="120551" y="2920"/>
                    <a:pt x="119720" y="3309"/>
                    <a:pt x="119137" y="3004"/>
                  </a:cubicBezTo>
                  <a:cubicBezTo>
                    <a:pt x="118583" y="2699"/>
                    <a:pt x="118250" y="1867"/>
                    <a:pt x="117418" y="1728"/>
                  </a:cubicBezTo>
                  <a:cubicBezTo>
                    <a:pt x="117192" y="1685"/>
                    <a:pt x="116974" y="1665"/>
                    <a:pt x="116764" y="1665"/>
                  </a:cubicBezTo>
                  <a:cubicBezTo>
                    <a:pt x="115612" y="1665"/>
                    <a:pt x="114703" y="2279"/>
                    <a:pt x="113953" y="3170"/>
                  </a:cubicBezTo>
                  <a:cubicBezTo>
                    <a:pt x="113260" y="3974"/>
                    <a:pt x="112677" y="4806"/>
                    <a:pt x="112040" y="5637"/>
                  </a:cubicBezTo>
                  <a:cubicBezTo>
                    <a:pt x="111934" y="5785"/>
                    <a:pt x="111877" y="5981"/>
                    <a:pt x="111685" y="5981"/>
                  </a:cubicBezTo>
                  <a:cubicBezTo>
                    <a:pt x="111624" y="5981"/>
                    <a:pt x="111550" y="5961"/>
                    <a:pt x="111457" y="5915"/>
                  </a:cubicBezTo>
                  <a:cubicBezTo>
                    <a:pt x="110958" y="5645"/>
                    <a:pt x="110490" y="5529"/>
                    <a:pt x="110058" y="5529"/>
                  </a:cubicBezTo>
                  <a:cubicBezTo>
                    <a:pt x="108669" y="5529"/>
                    <a:pt x="107660" y="6739"/>
                    <a:pt x="107215" y="7966"/>
                  </a:cubicBezTo>
                  <a:cubicBezTo>
                    <a:pt x="106661" y="9575"/>
                    <a:pt x="106300" y="11238"/>
                    <a:pt x="106190" y="12957"/>
                  </a:cubicBezTo>
                  <a:cubicBezTo>
                    <a:pt x="106162" y="13290"/>
                    <a:pt x="106217" y="13678"/>
                    <a:pt x="105801" y="13844"/>
                  </a:cubicBezTo>
                  <a:cubicBezTo>
                    <a:pt x="105136" y="14094"/>
                    <a:pt x="104803" y="14676"/>
                    <a:pt x="104443" y="15231"/>
                  </a:cubicBezTo>
                  <a:cubicBezTo>
                    <a:pt x="100811" y="20997"/>
                    <a:pt x="97123" y="26709"/>
                    <a:pt x="93380" y="32365"/>
                  </a:cubicBezTo>
                  <a:cubicBezTo>
                    <a:pt x="88667" y="39574"/>
                    <a:pt x="83898" y="46782"/>
                    <a:pt x="78880" y="53769"/>
                  </a:cubicBezTo>
                  <a:cubicBezTo>
                    <a:pt x="78724" y="54028"/>
                    <a:pt x="78642" y="54384"/>
                    <a:pt x="78178" y="54384"/>
                  </a:cubicBezTo>
                  <a:cubicBezTo>
                    <a:pt x="78146" y="54384"/>
                    <a:pt x="78112" y="54383"/>
                    <a:pt x="78076" y="54379"/>
                  </a:cubicBezTo>
                  <a:cubicBezTo>
                    <a:pt x="78353" y="53741"/>
                    <a:pt x="78436" y="53021"/>
                    <a:pt x="78298" y="52327"/>
                  </a:cubicBezTo>
                  <a:cubicBezTo>
                    <a:pt x="78270" y="52161"/>
                    <a:pt x="78325" y="51995"/>
                    <a:pt x="78409" y="51856"/>
                  </a:cubicBezTo>
                  <a:cubicBezTo>
                    <a:pt x="79157" y="50775"/>
                    <a:pt x="79490" y="49444"/>
                    <a:pt x="79324" y="48169"/>
                  </a:cubicBezTo>
                  <a:cubicBezTo>
                    <a:pt x="79268" y="47891"/>
                    <a:pt x="79379" y="47642"/>
                    <a:pt x="79601" y="47531"/>
                  </a:cubicBezTo>
                  <a:cubicBezTo>
                    <a:pt x="82041" y="45784"/>
                    <a:pt x="82567" y="43511"/>
                    <a:pt x="81126" y="40821"/>
                  </a:cubicBezTo>
                  <a:cubicBezTo>
                    <a:pt x="80904" y="40489"/>
                    <a:pt x="80904" y="40045"/>
                    <a:pt x="81126" y="39740"/>
                  </a:cubicBezTo>
                  <a:cubicBezTo>
                    <a:pt x="82235" y="37688"/>
                    <a:pt x="81874" y="34971"/>
                    <a:pt x="80211" y="33419"/>
                  </a:cubicBezTo>
                  <a:cubicBezTo>
                    <a:pt x="79739" y="33030"/>
                    <a:pt x="79545" y="32393"/>
                    <a:pt x="79684" y="31810"/>
                  </a:cubicBezTo>
                  <a:cubicBezTo>
                    <a:pt x="79989" y="29620"/>
                    <a:pt x="79407" y="27707"/>
                    <a:pt x="77521" y="26432"/>
                  </a:cubicBezTo>
                  <a:cubicBezTo>
                    <a:pt x="77105" y="26210"/>
                    <a:pt x="76828" y="25766"/>
                    <a:pt x="76828" y="25295"/>
                  </a:cubicBezTo>
                  <a:cubicBezTo>
                    <a:pt x="76459" y="21721"/>
                    <a:pt x="74205" y="19593"/>
                    <a:pt x="70904" y="19593"/>
                  </a:cubicBezTo>
                  <a:cubicBezTo>
                    <a:pt x="70492" y="19593"/>
                    <a:pt x="70063" y="19627"/>
                    <a:pt x="69620" y="19694"/>
                  </a:cubicBezTo>
                  <a:cubicBezTo>
                    <a:pt x="69577" y="19704"/>
                    <a:pt x="69534" y="19708"/>
                    <a:pt x="69492" y="19708"/>
                  </a:cubicBezTo>
                  <a:cubicBezTo>
                    <a:pt x="69288" y="19708"/>
                    <a:pt x="69097" y="19601"/>
                    <a:pt x="68982" y="19417"/>
                  </a:cubicBezTo>
                  <a:cubicBezTo>
                    <a:pt x="67553" y="17794"/>
                    <a:pt x="65943" y="16968"/>
                    <a:pt x="64176" y="16968"/>
                  </a:cubicBezTo>
                  <a:cubicBezTo>
                    <a:pt x="63167" y="16968"/>
                    <a:pt x="62106" y="17237"/>
                    <a:pt x="60997" y="17781"/>
                  </a:cubicBezTo>
                  <a:cubicBezTo>
                    <a:pt x="60880" y="17845"/>
                    <a:pt x="60754" y="17876"/>
                    <a:pt x="60632" y="17876"/>
                  </a:cubicBezTo>
                  <a:cubicBezTo>
                    <a:pt x="60435" y="17876"/>
                    <a:pt x="60246" y="17796"/>
                    <a:pt x="60110" y="17643"/>
                  </a:cubicBezTo>
                  <a:cubicBezTo>
                    <a:pt x="58951" y="16658"/>
                    <a:pt x="57520" y="16156"/>
                    <a:pt x="56076" y="16156"/>
                  </a:cubicBezTo>
                  <a:cubicBezTo>
                    <a:pt x="54998" y="16156"/>
                    <a:pt x="53913" y="16436"/>
                    <a:pt x="52929" y="17005"/>
                  </a:cubicBezTo>
                  <a:cubicBezTo>
                    <a:pt x="52690" y="17155"/>
                    <a:pt x="52418" y="17231"/>
                    <a:pt x="52145" y="17231"/>
                  </a:cubicBezTo>
                  <a:cubicBezTo>
                    <a:pt x="51911" y="17231"/>
                    <a:pt x="51677" y="17175"/>
                    <a:pt x="51459" y="17060"/>
                  </a:cubicBezTo>
                  <a:cubicBezTo>
                    <a:pt x="50742" y="16738"/>
                    <a:pt x="50014" y="16588"/>
                    <a:pt x="49314" y="16588"/>
                  </a:cubicBezTo>
                  <a:cubicBezTo>
                    <a:pt x="46824" y="16588"/>
                    <a:pt x="44680" y="18489"/>
                    <a:pt x="44528" y="21302"/>
                  </a:cubicBezTo>
                  <a:cubicBezTo>
                    <a:pt x="44528" y="21718"/>
                    <a:pt x="44279" y="22051"/>
                    <a:pt x="43890" y="22190"/>
                  </a:cubicBezTo>
                  <a:cubicBezTo>
                    <a:pt x="41950" y="23271"/>
                    <a:pt x="40064" y="24491"/>
                    <a:pt x="38650" y="26238"/>
                  </a:cubicBezTo>
                  <a:cubicBezTo>
                    <a:pt x="37098" y="28151"/>
                    <a:pt x="36460" y="30286"/>
                    <a:pt x="37597" y="32670"/>
                  </a:cubicBezTo>
                  <a:cubicBezTo>
                    <a:pt x="37846" y="33003"/>
                    <a:pt x="37763" y="33474"/>
                    <a:pt x="37403" y="33723"/>
                  </a:cubicBezTo>
                  <a:cubicBezTo>
                    <a:pt x="36404" y="34749"/>
                    <a:pt x="35656" y="35942"/>
                    <a:pt x="36016" y="37411"/>
                  </a:cubicBezTo>
                  <a:cubicBezTo>
                    <a:pt x="36238" y="38298"/>
                    <a:pt x="36266" y="39185"/>
                    <a:pt x="36099" y="40045"/>
                  </a:cubicBezTo>
                  <a:cubicBezTo>
                    <a:pt x="35822" y="39546"/>
                    <a:pt x="35684" y="39185"/>
                    <a:pt x="35517" y="38825"/>
                  </a:cubicBezTo>
                  <a:cubicBezTo>
                    <a:pt x="32273" y="32005"/>
                    <a:pt x="28974" y="25239"/>
                    <a:pt x="25148" y="18724"/>
                  </a:cubicBezTo>
                  <a:cubicBezTo>
                    <a:pt x="23983" y="16700"/>
                    <a:pt x="22930" y="14537"/>
                    <a:pt x="20878" y="13151"/>
                  </a:cubicBezTo>
                  <a:cubicBezTo>
                    <a:pt x="20712" y="13040"/>
                    <a:pt x="20767" y="12846"/>
                    <a:pt x="20767" y="12680"/>
                  </a:cubicBezTo>
                  <a:cubicBezTo>
                    <a:pt x="20684" y="12042"/>
                    <a:pt x="20656" y="11432"/>
                    <a:pt x="20573" y="10794"/>
                  </a:cubicBezTo>
                  <a:cubicBezTo>
                    <a:pt x="20407" y="9075"/>
                    <a:pt x="19991" y="7384"/>
                    <a:pt x="19326" y="5776"/>
                  </a:cubicBezTo>
                  <a:cubicBezTo>
                    <a:pt x="18789" y="4601"/>
                    <a:pt x="17778" y="3916"/>
                    <a:pt x="16724" y="3916"/>
                  </a:cubicBezTo>
                  <a:cubicBezTo>
                    <a:pt x="16361" y="3916"/>
                    <a:pt x="15993" y="3997"/>
                    <a:pt x="15638" y="4168"/>
                  </a:cubicBezTo>
                  <a:cubicBezTo>
                    <a:pt x="15453" y="4256"/>
                    <a:pt x="15310" y="4297"/>
                    <a:pt x="15191" y="4297"/>
                  </a:cubicBezTo>
                  <a:cubicBezTo>
                    <a:pt x="14936" y="4297"/>
                    <a:pt x="14793" y="4110"/>
                    <a:pt x="14585" y="3808"/>
                  </a:cubicBezTo>
                  <a:cubicBezTo>
                    <a:pt x="13753" y="2671"/>
                    <a:pt x="13004" y="1451"/>
                    <a:pt x="11812" y="647"/>
                  </a:cubicBezTo>
                  <a:cubicBezTo>
                    <a:pt x="11185" y="213"/>
                    <a:pt x="10585" y="0"/>
                    <a:pt x="100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2" name="Google Shape;1112;p57"/>
            <p:cNvGrpSpPr/>
            <p:nvPr/>
          </p:nvGrpSpPr>
          <p:grpSpPr>
            <a:xfrm>
              <a:off x="1111825" y="692297"/>
              <a:ext cx="2240597" cy="3758896"/>
              <a:chOff x="1111825" y="692297"/>
              <a:chExt cx="2240597" cy="3758896"/>
            </a:xfrm>
          </p:grpSpPr>
          <p:sp>
            <p:nvSpPr>
              <p:cNvPr id="1113" name="Google Shape;1113;p57"/>
              <p:cNvSpPr/>
              <p:nvPr/>
            </p:nvSpPr>
            <p:spPr>
              <a:xfrm>
                <a:off x="3014403" y="721973"/>
                <a:ext cx="338019" cy="365364"/>
              </a:xfrm>
              <a:custGeom>
                <a:rect b="b" l="l" r="r" t="t"/>
                <a:pathLst>
                  <a:path extrusionOk="0" h="6587" w="6094">
                    <a:moveTo>
                      <a:pt x="3542" y="1"/>
                    </a:moveTo>
                    <a:cubicBezTo>
                      <a:pt x="3384" y="1"/>
                      <a:pt x="3232" y="134"/>
                      <a:pt x="3121" y="257"/>
                    </a:cubicBezTo>
                    <a:cubicBezTo>
                      <a:pt x="2467" y="1000"/>
                      <a:pt x="1962" y="1862"/>
                      <a:pt x="1665" y="2813"/>
                    </a:cubicBezTo>
                    <a:cubicBezTo>
                      <a:pt x="1650" y="2397"/>
                      <a:pt x="1620" y="1981"/>
                      <a:pt x="1561" y="1565"/>
                    </a:cubicBezTo>
                    <a:cubicBezTo>
                      <a:pt x="1546" y="1461"/>
                      <a:pt x="1516" y="1342"/>
                      <a:pt x="1412" y="1297"/>
                    </a:cubicBezTo>
                    <a:cubicBezTo>
                      <a:pt x="1387" y="1286"/>
                      <a:pt x="1363" y="1281"/>
                      <a:pt x="1340" y="1281"/>
                    </a:cubicBezTo>
                    <a:cubicBezTo>
                      <a:pt x="1210" y="1281"/>
                      <a:pt x="1104" y="1441"/>
                      <a:pt x="1041" y="1579"/>
                    </a:cubicBezTo>
                    <a:cubicBezTo>
                      <a:pt x="729" y="2412"/>
                      <a:pt x="654" y="3244"/>
                      <a:pt x="654" y="4136"/>
                    </a:cubicBezTo>
                    <a:cubicBezTo>
                      <a:pt x="654" y="4760"/>
                      <a:pt x="0" y="5206"/>
                      <a:pt x="417" y="5859"/>
                    </a:cubicBezTo>
                    <a:cubicBezTo>
                      <a:pt x="669" y="6246"/>
                      <a:pt x="1130" y="6394"/>
                      <a:pt x="1576" y="6498"/>
                    </a:cubicBezTo>
                    <a:cubicBezTo>
                      <a:pt x="1794" y="6547"/>
                      <a:pt x="2024" y="6586"/>
                      <a:pt x="2252" y="6586"/>
                    </a:cubicBezTo>
                    <a:cubicBezTo>
                      <a:pt x="2443" y="6586"/>
                      <a:pt x="2633" y="6558"/>
                      <a:pt x="2809" y="6484"/>
                    </a:cubicBezTo>
                    <a:cubicBezTo>
                      <a:pt x="3077" y="6335"/>
                      <a:pt x="3314" y="6142"/>
                      <a:pt x="3508" y="5904"/>
                    </a:cubicBezTo>
                    <a:cubicBezTo>
                      <a:pt x="4489" y="4893"/>
                      <a:pt x="5469" y="3868"/>
                      <a:pt x="6049" y="2590"/>
                    </a:cubicBezTo>
                    <a:cubicBezTo>
                      <a:pt x="6079" y="2545"/>
                      <a:pt x="6094" y="2501"/>
                      <a:pt x="6094" y="2456"/>
                    </a:cubicBezTo>
                    <a:cubicBezTo>
                      <a:pt x="6072" y="2347"/>
                      <a:pt x="5961" y="2310"/>
                      <a:pt x="5851" y="2310"/>
                    </a:cubicBezTo>
                    <a:cubicBezTo>
                      <a:pt x="5812" y="2310"/>
                      <a:pt x="5772" y="2315"/>
                      <a:pt x="5737" y="2323"/>
                    </a:cubicBezTo>
                    <a:cubicBezTo>
                      <a:pt x="5202" y="2456"/>
                      <a:pt x="4771" y="2858"/>
                      <a:pt x="4355" y="3229"/>
                    </a:cubicBezTo>
                    <a:cubicBezTo>
                      <a:pt x="4815" y="2649"/>
                      <a:pt x="5217" y="2055"/>
                      <a:pt x="5573" y="1416"/>
                    </a:cubicBezTo>
                    <a:cubicBezTo>
                      <a:pt x="5633" y="1312"/>
                      <a:pt x="5677" y="1148"/>
                      <a:pt x="5559" y="1119"/>
                    </a:cubicBezTo>
                    <a:cubicBezTo>
                      <a:pt x="5540" y="1113"/>
                      <a:pt x="5519" y="1109"/>
                      <a:pt x="5499" y="1109"/>
                    </a:cubicBezTo>
                    <a:cubicBezTo>
                      <a:pt x="5470" y="1109"/>
                      <a:pt x="5442" y="1116"/>
                      <a:pt x="5425" y="1134"/>
                    </a:cubicBezTo>
                    <a:cubicBezTo>
                      <a:pt x="4726" y="1416"/>
                      <a:pt x="4221" y="1996"/>
                      <a:pt x="3731" y="2575"/>
                    </a:cubicBezTo>
                    <a:lnTo>
                      <a:pt x="4548" y="940"/>
                    </a:lnTo>
                    <a:cubicBezTo>
                      <a:pt x="4637" y="792"/>
                      <a:pt x="4711" y="584"/>
                      <a:pt x="4593" y="450"/>
                    </a:cubicBezTo>
                    <a:lnTo>
                      <a:pt x="4593" y="450"/>
                    </a:lnTo>
                    <a:cubicBezTo>
                      <a:pt x="4280" y="480"/>
                      <a:pt x="4043" y="703"/>
                      <a:pt x="3835" y="940"/>
                    </a:cubicBezTo>
                    <a:cubicBezTo>
                      <a:pt x="3508" y="1312"/>
                      <a:pt x="3210" y="1713"/>
                      <a:pt x="2973" y="2144"/>
                    </a:cubicBezTo>
                    <a:cubicBezTo>
                      <a:pt x="3300" y="1475"/>
                      <a:pt x="3523" y="747"/>
                      <a:pt x="3641" y="19"/>
                    </a:cubicBezTo>
                    <a:cubicBezTo>
                      <a:pt x="3608" y="6"/>
                      <a:pt x="3575" y="1"/>
                      <a:pt x="354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57"/>
              <p:cNvSpPr/>
              <p:nvPr/>
            </p:nvSpPr>
            <p:spPr>
              <a:xfrm>
                <a:off x="1111825" y="692297"/>
                <a:ext cx="338074" cy="365642"/>
              </a:xfrm>
              <a:custGeom>
                <a:rect b="b" l="l" r="r" t="t"/>
                <a:pathLst>
                  <a:path extrusionOk="0" h="6592" w="6095">
                    <a:moveTo>
                      <a:pt x="2552" y="1"/>
                    </a:moveTo>
                    <a:cubicBezTo>
                      <a:pt x="2519" y="1"/>
                      <a:pt x="2486" y="6"/>
                      <a:pt x="2453" y="19"/>
                    </a:cubicBezTo>
                    <a:cubicBezTo>
                      <a:pt x="2572" y="762"/>
                      <a:pt x="2795" y="1475"/>
                      <a:pt x="3122" y="2159"/>
                    </a:cubicBezTo>
                    <a:cubicBezTo>
                      <a:pt x="2884" y="1713"/>
                      <a:pt x="2587" y="1312"/>
                      <a:pt x="2260" y="940"/>
                    </a:cubicBezTo>
                    <a:cubicBezTo>
                      <a:pt x="2052" y="718"/>
                      <a:pt x="1799" y="480"/>
                      <a:pt x="1502" y="450"/>
                    </a:cubicBezTo>
                    <a:lnTo>
                      <a:pt x="1502" y="450"/>
                    </a:lnTo>
                    <a:cubicBezTo>
                      <a:pt x="1383" y="584"/>
                      <a:pt x="1457" y="792"/>
                      <a:pt x="1532" y="955"/>
                    </a:cubicBezTo>
                    <a:lnTo>
                      <a:pt x="2349" y="2575"/>
                    </a:lnTo>
                    <a:cubicBezTo>
                      <a:pt x="1873" y="2010"/>
                      <a:pt x="1353" y="1431"/>
                      <a:pt x="670" y="1134"/>
                    </a:cubicBezTo>
                    <a:cubicBezTo>
                      <a:pt x="638" y="1123"/>
                      <a:pt x="607" y="1113"/>
                      <a:pt x="575" y="1113"/>
                    </a:cubicBezTo>
                    <a:cubicBezTo>
                      <a:pt x="562" y="1113"/>
                      <a:pt x="549" y="1114"/>
                      <a:pt x="536" y="1119"/>
                    </a:cubicBezTo>
                    <a:cubicBezTo>
                      <a:pt x="417" y="1163"/>
                      <a:pt x="462" y="1327"/>
                      <a:pt x="521" y="1431"/>
                    </a:cubicBezTo>
                    <a:cubicBezTo>
                      <a:pt x="863" y="2055"/>
                      <a:pt x="1279" y="2664"/>
                      <a:pt x="1725" y="3229"/>
                    </a:cubicBezTo>
                    <a:cubicBezTo>
                      <a:pt x="1324" y="2858"/>
                      <a:pt x="893" y="2456"/>
                      <a:pt x="358" y="2323"/>
                    </a:cubicBezTo>
                    <a:cubicBezTo>
                      <a:pt x="327" y="2316"/>
                      <a:pt x="292" y="2312"/>
                      <a:pt x="257" y="2312"/>
                    </a:cubicBezTo>
                    <a:cubicBezTo>
                      <a:pt x="138" y="2312"/>
                      <a:pt x="12" y="2353"/>
                      <a:pt x="1" y="2456"/>
                    </a:cubicBezTo>
                    <a:cubicBezTo>
                      <a:pt x="1" y="2501"/>
                      <a:pt x="16" y="2560"/>
                      <a:pt x="46" y="2605"/>
                    </a:cubicBezTo>
                    <a:cubicBezTo>
                      <a:pt x="625" y="3868"/>
                      <a:pt x="1606" y="4908"/>
                      <a:pt x="2572" y="5919"/>
                    </a:cubicBezTo>
                    <a:cubicBezTo>
                      <a:pt x="2780" y="6157"/>
                      <a:pt x="3018" y="6350"/>
                      <a:pt x="3285" y="6484"/>
                    </a:cubicBezTo>
                    <a:cubicBezTo>
                      <a:pt x="3468" y="6561"/>
                      <a:pt x="3664" y="6592"/>
                      <a:pt x="3862" y="6592"/>
                    </a:cubicBezTo>
                    <a:cubicBezTo>
                      <a:pt x="4083" y="6592"/>
                      <a:pt x="4307" y="6553"/>
                      <a:pt x="4519" y="6498"/>
                    </a:cubicBezTo>
                    <a:cubicBezTo>
                      <a:pt x="4965" y="6409"/>
                      <a:pt x="5425" y="6246"/>
                      <a:pt x="5678" y="5874"/>
                    </a:cubicBezTo>
                    <a:cubicBezTo>
                      <a:pt x="6094" y="5220"/>
                      <a:pt x="5440" y="4775"/>
                      <a:pt x="5440" y="4150"/>
                    </a:cubicBezTo>
                    <a:cubicBezTo>
                      <a:pt x="5440" y="3259"/>
                      <a:pt x="5366" y="2427"/>
                      <a:pt x="5054" y="1579"/>
                    </a:cubicBezTo>
                    <a:cubicBezTo>
                      <a:pt x="5003" y="1441"/>
                      <a:pt x="4889" y="1281"/>
                      <a:pt x="4755" y="1281"/>
                    </a:cubicBezTo>
                    <a:cubicBezTo>
                      <a:pt x="4731" y="1281"/>
                      <a:pt x="4707" y="1286"/>
                      <a:pt x="4682" y="1297"/>
                    </a:cubicBezTo>
                    <a:cubicBezTo>
                      <a:pt x="4578" y="1342"/>
                      <a:pt x="4548" y="1475"/>
                      <a:pt x="4534" y="1579"/>
                    </a:cubicBezTo>
                    <a:cubicBezTo>
                      <a:pt x="4474" y="1981"/>
                      <a:pt x="4444" y="2397"/>
                      <a:pt x="4444" y="2813"/>
                    </a:cubicBezTo>
                    <a:cubicBezTo>
                      <a:pt x="4132" y="1877"/>
                      <a:pt x="3627" y="1000"/>
                      <a:pt x="2973" y="257"/>
                    </a:cubicBezTo>
                    <a:cubicBezTo>
                      <a:pt x="2862" y="134"/>
                      <a:pt x="2711" y="1"/>
                      <a:pt x="255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57"/>
              <p:cNvSpPr/>
              <p:nvPr/>
            </p:nvSpPr>
            <p:spPr>
              <a:xfrm>
                <a:off x="1463830" y="4137524"/>
                <a:ext cx="384168" cy="313669"/>
              </a:xfrm>
              <a:custGeom>
                <a:rect b="b" l="l" r="r" t="t"/>
                <a:pathLst>
                  <a:path extrusionOk="0" h="5655" w="6926">
                    <a:moveTo>
                      <a:pt x="5019" y="1"/>
                    </a:moveTo>
                    <a:cubicBezTo>
                      <a:pt x="4183" y="1"/>
                      <a:pt x="3298" y="193"/>
                      <a:pt x="2735" y="755"/>
                    </a:cubicBezTo>
                    <a:cubicBezTo>
                      <a:pt x="1918" y="1573"/>
                      <a:pt x="1204" y="2717"/>
                      <a:pt x="536" y="3683"/>
                    </a:cubicBezTo>
                    <a:cubicBezTo>
                      <a:pt x="268" y="4069"/>
                      <a:pt x="1" y="4530"/>
                      <a:pt x="149" y="4991"/>
                    </a:cubicBezTo>
                    <a:cubicBezTo>
                      <a:pt x="268" y="5303"/>
                      <a:pt x="551" y="5526"/>
                      <a:pt x="877" y="5600"/>
                    </a:cubicBezTo>
                    <a:cubicBezTo>
                      <a:pt x="1026" y="5636"/>
                      <a:pt x="1182" y="5654"/>
                      <a:pt x="1340" y="5654"/>
                    </a:cubicBezTo>
                    <a:cubicBezTo>
                      <a:pt x="1512" y="5654"/>
                      <a:pt x="1687" y="5632"/>
                      <a:pt x="1858" y="5585"/>
                    </a:cubicBezTo>
                    <a:cubicBezTo>
                      <a:pt x="3344" y="5303"/>
                      <a:pt x="4622" y="4396"/>
                      <a:pt x="5856" y="3520"/>
                    </a:cubicBezTo>
                    <a:cubicBezTo>
                      <a:pt x="6094" y="3371"/>
                      <a:pt x="6302" y="3193"/>
                      <a:pt x="6480" y="2985"/>
                    </a:cubicBezTo>
                    <a:cubicBezTo>
                      <a:pt x="6926" y="2360"/>
                      <a:pt x="6777" y="1513"/>
                      <a:pt x="6599" y="770"/>
                    </a:cubicBezTo>
                    <a:cubicBezTo>
                      <a:pt x="6584" y="562"/>
                      <a:pt x="6495" y="369"/>
                      <a:pt x="6346" y="235"/>
                    </a:cubicBezTo>
                    <a:cubicBezTo>
                      <a:pt x="6227" y="131"/>
                      <a:pt x="6079" y="87"/>
                      <a:pt x="5915" y="72"/>
                    </a:cubicBezTo>
                    <a:cubicBezTo>
                      <a:pt x="5636" y="27"/>
                      <a:pt x="5331" y="1"/>
                      <a:pt x="501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57"/>
              <p:cNvSpPr/>
              <p:nvPr/>
            </p:nvSpPr>
            <p:spPr>
              <a:xfrm>
                <a:off x="2097727" y="4092816"/>
                <a:ext cx="399033" cy="282163"/>
              </a:xfrm>
              <a:custGeom>
                <a:rect b="b" l="l" r="r" t="t"/>
                <a:pathLst>
                  <a:path extrusionOk="0" h="5087" w="7194">
                    <a:moveTo>
                      <a:pt x="2277" y="1"/>
                    </a:moveTo>
                    <a:cubicBezTo>
                      <a:pt x="1706" y="1"/>
                      <a:pt x="1123" y="115"/>
                      <a:pt x="640" y="269"/>
                    </a:cubicBezTo>
                    <a:cubicBezTo>
                      <a:pt x="491" y="313"/>
                      <a:pt x="358" y="387"/>
                      <a:pt x="239" y="491"/>
                    </a:cubicBezTo>
                    <a:cubicBezTo>
                      <a:pt x="120" y="670"/>
                      <a:pt x="60" y="863"/>
                      <a:pt x="75" y="1071"/>
                    </a:cubicBezTo>
                    <a:cubicBezTo>
                      <a:pt x="16" y="1829"/>
                      <a:pt x="1" y="2706"/>
                      <a:pt x="551" y="3226"/>
                    </a:cubicBezTo>
                    <a:cubicBezTo>
                      <a:pt x="759" y="3419"/>
                      <a:pt x="997" y="3568"/>
                      <a:pt x="1249" y="3672"/>
                    </a:cubicBezTo>
                    <a:cubicBezTo>
                      <a:pt x="2616" y="4341"/>
                      <a:pt x="4028" y="5024"/>
                      <a:pt x="5544" y="5084"/>
                    </a:cubicBezTo>
                    <a:cubicBezTo>
                      <a:pt x="5584" y="5085"/>
                      <a:pt x="5625" y="5086"/>
                      <a:pt x="5665" y="5086"/>
                    </a:cubicBezTo>
                    <a:cubicBezTo>
                      <a:pt x="5951" y="5086"/>
                      <a:pt x="6236" y="5039"/>
                      <a:pt x="6510" y="4935"/>
                    </a:cubicBezTo>
                    <a:cubicBezTo>
                      <a:pt x="6822" y="4801"/>
                      <a:pt x="7045" y="4534"/>
                      <a:pt x="7119" y="4207"/>
                    </a:cubicBezTo>
                    <a:cubicBezTo>
                      <a:pt x="7194" y="3746"/>
                      <a:pt x="6852" y="3330"/>
                      <a:pt x="6540" y="2988"/>
                    </a:cubicBezTo>
                    <a:cubicBezTo>
                      <a:pt x="5722" y="2141"/>
                      <a:pt x="4816" y="1131"/>
                      <a:pt x="3880" y="447"/>
                    </a:cubicBezTo>
                    <a:cubicBezTo>
                      <a:pt x="3442" y="122"/>
                      <a:pt x="2866" y="1"/>
                      <a:pt x="227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57"/>
              <p:cNvSpPr/>
              <p:nvPr/>
            </p:nvSpPr>
            <p:spPr>
              <a:xfrm>
                <a:off x="1527286" y="2487935"/>
                <a:ext cx="830959" cy="1725816"/>
              </a:xfrm>
              <a:custGeom>
                <a:rect b="b" l="l" r="r" t="t"/>
                <a:pathLst>
                  <a:path extrusionOk="0" h="31114" w="14981">
                    <a:moveTo>
                      <a:pt x="6208" y="1"/>
                    </a:moveTo>
                    <a:cubicBezTo>
                      <a:pt x="5329" y="1"/>
                      <a:pt x="4474" y="22"/>
                      <a:pt x="3701" y="74"/>
                    </a:cubicBezTo>
                    <a:cubicBezTo>
                      <a:pt x="3701" y="74"/>
                      <a:pt x="1" y="19453"/>
                      <a:pt x="729" y="30613"/>
                    </a:cubicBezTo>
                    <a:cubicBezTo>
                      <a:pt x="729" y="30613"/>
                      <a:pt x="1261" y="31114"/>
                      <a:pt x="2644" y="31114"/>
                    </a:cubicBezTo>
                    <a:cubicBezTo>
                      <a:pt x="3379" y="31114"/>
                      <a:pt x="4355" y="30972"/>
                      <a:pt x="5618" y="30539"/>
                    </a:cubicBezTo>
                    <a:lnTo>
                      <a:pt x="8591" y="9511"/>
                    </a:lnTo>
                    <a:cubicBezTo>
                      <a:pt x="8591" y="9511"/>
                      <a:pt x="9586" y="22900"/>
                      <a:pt x="10211" y="30286"/>
                    </a:cubicBezTo>
                    <a:cubicBezTo>
                      <a:pt x="10211" y="30286"/>
                      <a:pt x="10798" y="30313"/>
                      <a:pt x="11573" y="30313"/>
                    </a:cubicBezTo>
                    <a:cubicBezTo>
                      <a:pt x="12736" y="30313"/>
                      <a:pt x="14321" y="30254"/>
                      <a:pt x="14981" y="29959"/>
                    </a:cubicBezTo>
                    <a:cubicBezTo>
                      <a:pt x="14981" y="29959"/>
                      <a:pt x="14818" y="5721"/>
                      <a:pt x="14476" y="416"/>
                    </a:cubicBezTo>
                    <a:cubicBezTo>
                      <a:pt x="14476" y="416"/>
                      <a:pt x="10097" y="1"/>
                      <a:pt x="620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57"/>
              <p:cNvSpPr/>
              <p:nvPr/>
            </p:nvSpPr>
            <p:spPr>
              <a:xfrm>
                <a:off x="1248666" y="931534"/>
                <a:ext cx="1986679" cy="2041315"/>
              </a:xfrm>
              <a:custGeom>
                <a:rect b="b" l="l" r="r" t="t"/>
                <a:pathLst>
                  <a:path extrusionOk="0" h="36802" w="35817">
                    <a:moveTo>
                      <a:pt x="3464" y="1"/>
                    </a:moveTo>
                    <a:cubicBezTo>
                      <a:pt x="2914" y="283"/>
                      <a:pt x="2349" y="580"/>
                      <a:pt x="1769" y="833"/>
                    </a:cubicBezTo>
                    <a:cubicBezTo>
                      <a:pt x="1190" y="1101"/>
                      <a:pt x="595" y="1398"/>
                      <a:pt x="1" y="1665"/>
                    </a:cubicBezTo>
                    <a:cubicBezTo>
                      <a:pt x="150" y="2884"/>
                      <a:pt x="580" y="4192"/>
                      <a:pt x="803" y="4860"/>
                    </a:cubicBezTo>
                    <a:cubicBezTo>
                      <a:pt x="2661" y="10716"/>
                      <a:pt x="5678" y="16259"/>
                      <a:pt x="8576" y="21639"/>
                    </a:cubicBezTo>
                    <a:cubicBezTo>
                      <a:pt x="8338" y="22902"/>
                      <a:pt x="8011" y="24195"/>
                      <a:pt x="7699" y="25488"/>
                    </a:cubicBezTo>
                    <a:cubicBezTo>
                      <a:pt x="7550" y="26052"/>
                      <a:pt x="7431" y="26602"/>
                      <a:pt x="7313" y="27167"/>
                    </a:cubicBezTo>
                    <a:cubicBezTo>
                      <a:pt x="7238" y="27464"/>
                      <a:pt x="7179" y="27776"/>
                      <a:pt x="7119" y="28073"/>
                    </a:cubicBezTo>
                    <a:cubicBezTo>
                      <a:pt x="7060" y="28371"/>
                      <a:pt x="7000" y="28683"/>
                      <a:pt x="6956" y="28980"/>
                    </a:cubicBezTo>
                    <a:cubicBezTo>
                      <a:pt x="6837" y="29545"/>
                      <a:pt x="6733" y="30124"/>
                      <a:pt x="6629" y="30689"/>
                    </a:cubicBezTo>
                    <a:lnTo>
                      <a:pt x="6005" y="34018"/>
                    </a:lnTo>
                    <a:cubicBezTo>
                      <a:pt x="5945" y="34271"/>
                      <a:pt x="5930" y="34523"/>
                      <a:pt x="5960" y="34791"/>
                    </a:cubicBezTo>
                    <a:cubicBezTo>
                      <a:pt x="6064" y="35192"/>
                      <a:pt x="6302" y="35534"/>
                      <a:pt x="6644" y="35757"/>
                    </a:cubicBezTo>
                    <a:cubicBezTo>
                      <a:pt x="7506" y="36396"/>
                      <a:pt x="8635" y="36500"/>
                      <a:pt x="9720" y="36574"/>
                    </a:cubicBezTo>
                    <a:cubicBezTo>
                      <a:pt x="12081" y="36726"/>
                      <a:pt x="14442" y="36802"/>
                      <a:pt x="16807" y="36802"/>
                    </a:cubicBezTo>
                    <a:cubicBezTo>
                      <a:pt x="17911" y="36802"/>
                      <a:pt x="19016" y="36785"/>
                      <a:pt x="20123" y="36752"/>
                    </a:cubicBezTo>
                    <a:cubicBezTo>
                      <a:pt x="20144" y="36754"/>
                      <a:pt x="20165" y="36755"/>
                      <a:pt x="20186" y="36755"/>
                    </a:cubicBezTo>
                    <a:cubicBezTo>
                      <a:pt x="20376" y="36755"/>
                      <a:pt x="20572" y="36696"/>
                      <a:pt x="20732" y="36589"/>
                    </a:cubicBezTo>
                    <a:cubicBezTo>
                      <a:pt x="20940" y="36425"/>
                      <a:pt x="20985" y="36128"/>
                      <a:pt x="21000" y="35846"/>
                    </a:cubicBezTo>
                    <a:cubicBezTo>
                      <a:pt x="21119" y="34523"/>
                      <a:pt x="21208" y="33201"/>
                      <a:pt x="21297" y="31863"/>
                    </a:cubicBezTo>
                    <a:cubicBezTo>
                      <a:pt x="21341" y="31209"/>
                      <a:pt x="21386" y="30540"/>
                      <a:pt x="21431" y="29872"/>
                    </a:cubicBezTo>
                    <a:cubicBezTo>
                      <a:pt x="21460" y="29233"/>
                      <a:pt x="21505" y="28608"/>
                      <a:pt x="21535" y="27984"/>
                    </a:cubicBezTo>
                    <a:cubicBezTo>
                      <a:pt x="21564" y="27316"/>
                      <a:pt x="21594" y="26662"/>
                      <a:pt x="21624" y="26008"/>
                    </a:cubicBezTo>
                    <a:cubicBezTo>
                      <a:pt x="21683" y="24566"/>
                      <a:pt x="21995" y="23125"/>
                      <a:pt x="22025" y="21683"/>
                    </a:cubicBezTo>
                    <a:cubicBezTo>
                      <a:pt x="30808" y="13227"/>
                      <a:pt x="32918" y="9140"/>
                      <a:pt x="35816" y="2542"/>
                    </a:cubicBezTo>
                    <a:cubicBezTo>
                      <a:pt x="35816" y="1873"/>
                      <a:pt x="31997" y="194"/>
                      <a:pt x="31997" y="194"/>
                    </a:cubicBezTo>
                    <a:cubicBezTo>
                      <a:pt x="31997" y="194"/>
                      <a:pt x="21870" y="16262"/>
                      <a:pt x="20756" y="16262"/>
                    </a:cubicBezTo>
                    <a:cubicBezTo>
                      <a:pt x="20748" y="16262"/>
                      <a:pt x="20740" y="16261"/>
                      <a:pt x="20732" y="16259"/>
                    </a:cubicBezTo>
                    <a:cubicBezTo>
                      <a:pt x="18770" y="15732"/>
                      <a:pt x="16750" y="15464"/>
                      <a:pt x="14723" y="15464"/>
                    </a:cubicBezTo>
                    <a:cubicBezTo>
                      <a:pt x="13833" y="15464"/>
                      <a:pt x="12942" y="15516"/>
                      <a:pt x="12053" y="15620"/>
                    </a:cubicBezTo>
                    <a:cubicBezTo>
                      <a:pt x="11964" y="15620"/>
                      <a:pt x="11875" y="15590"/>
                      <a:pt x="11816" y="15531"/>
                    </a:cubicBezTo>
                    <a:cubicBezTo>
                      <a:pt x="10493" y="14609"/>
                      <a:pt x="9750" y="12038"/>
                      <a:pt x="9096" y="10671"/>
                    </a:cubicBezTo>
                    <a:cubicBezTo>
                      <a:pt x="7877" y="8115"/>
                      <a:pt x="6718" y="5514"/>
                      <a:pt x="5351" y="3047"/>
                    </a:cubicBezTo>
                    <a:cubicBezTo>
                      <a:pt x="4905" y="2260"/>
                      <a:pt x="4281" y="922"/>
                      <a:pt x="346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57"/>
              <p:cNvSpPr/>
              <p:nvPr/>
            </p:nvSpPr>
            <p:spPr>
              <a:xfrm>
                <a:off x="1917231" y="1789249"/>
                <a:ext cx="481458" cy="179770"/>
              </a:xfrm>
              <a:custGeom>
                <a:rect b="b" l="l" r="r" t="t"/>
                <a:pathLst>
                  <a:path extrusionOk="0" h="3241" w="8680">
                    <a:moveTo>
                      <a:pt x="2670" y="1"/>
                    </a:moveTo>
                    <a:cubicBezTo>
                      <a:pt x="1780" y="1"/>
                      <a:pt x="889" y="53"/>
                      <a:pt x="0" y="157"/>
                    </a:cubicBezTo>
                    <a:cubicBezTo>
                      <a:pt x="75" y="484"/>
                      <a:pt x="193" y="811"/>
                      <a:pt x="357" y="1093"/>
                    </a:cubicBezTo>
                    <a:cubicBezTo>
                      <a:pt x="743" y="1836"/>
                      <a:pt x="1353" y="2431"/>
                      <a:pt x="2111" y="2802"/>
                    </a:cubicBezTo>
                    <a:cubicBezTo>
                      <a:pt x="2729" y="3100"/>
                      <a:pt x="3411" y="3241"/>
                      <a:pt x="4096" y="3241"/>
                    </a:cubicBezTo>
                    <a:cubicBezTo>
                      <a:pt x="4745" y="3241"/>
                      <a:pt x="5397" y="3115"/>
                      <a:pt x="6004" y="2876"/>
                    </a:cubicBezTo>
                    <a:cubicBezTo>
                      <a:pt x="7059" y="2431"/>
                      <a:pt x="7996" y="1717"/>
                      <a:pt x="8679" y="796"/>
                    </a:cubicBezTo>
                    <a:cubicBezTo>
                      <a:pt x="6717" y="269"/>
                      <a:pt x="4697" y="1"/>
                      <a:pt x="267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57"/>
              <p:cNvSpPr/>
              <p:nvPr/>
            </p:nvSpPr>
            <p:spPr>
              <a:xfrm>
                <a:off x="1654254" y="2345269"/>
                <a:ext cx="793019" cy="147322"/>
              </a:xfrm>
              <a:custGeom>
                <a:rect b="b" l="l" r="r" t="t"/>
                <a:pathLst>
                  <a:path extrusionOk="0" h="2656" w="14297">
                    <a:moveTo>
                      <a:pt x="387" y="1"/>
                    </a:moveTo>
                    <a:cubicBezTo>
                      <a:pt x="253" y="565"/>
                      <a:pt x="119" y="1115"/>
                      <a:pt x="1" y="1680"/>
                    </a:cubicBezTo>
                    <a:cubicBezTo>
                      <a:pt x="744" y="1829"/>
                      <a:pt x="1516" y="1933"/>
                      <a:pt x="2274" y="2051"/>
                    </a:cubicBezTo>
                    <a:cubicBezTo>
                      <a:pt x="3864" y="2289"/>
                      <a:pt x="5469" y="2438"/>
                      <a:pt x="7074" y="2527"/>
                    </a:cubicBezTo>
                    <a:cubicBezTo>
                      <a:pt x="8305" y="2598"/>
                      <a:pt x="9568" y="2656"/>
                      <a:pt x="10831" y="2656"/>
                    </a:cubicBezTo>
                    <a:cubicBezTo>
                      <a:pt x="11964" y="2656"/>
                      <a:pt x="13098" y="2609"/>
                      <a:pt x="14208" y="2482"/>
                    </a:cubicBezTo>
                    <a:cubicBezTo>
                      <a:pt x="14252" y="1829"/>
                      <a:pt x="14282" y="1175"/>
                      <a:pt x="14297" y="521"/>
                    </a:cubicBezTo>
                    <a:lnTo>
                      <a:pt x="14297" y="521"/>
                    </a:lnTo>
                    <a:cubicBezTo>
                      <a:pt x="13465" y="536"/>
                      <a:pt x="12633" y="595"/>
                      <a:pt x="11785" y="610"/>
                    </a:cubicBezTo>
                    <a:cubicBezTo>
                      <a:pt x="11170" y="628"/>
                      <a:pt x="10552" y="636"/>
                      <a:pt x="9934" y="636"/>
                    </a:cubicBezTo>
                    <a:cubicBezTo>
                      <a:pt x="8985" y="636"/>
                      <a:pt x="8034" y="616"/>
                      <a:pt x="7089" y="580"/>
                    </a:cubicBezTo>
                    <a:cubicBezTo>
                      <a:pt x="5559" y="521"/>
                      <a:pt x="4043" y="387"/>
                      <a:pt x="2512" y="253"/>
                    </a:cubicBezTo>
                    <a:cubicBezTo>
                      <a:pt x="1814" y="194"/>
                      <a:pt x="1100" y="90"/>
                      <a:pt x="38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57"/>
              <p:cNvSpPr/>
              <p:nvPr/>
            </p:nvSpPr>
            <p:spPr>
              <a:xfrm>
                <a:off x="1617145" y="2538190"/>
                <a:ext cx="820253" cy="172948"/>
              </a:xfrm>
              <a:custGeom>
                <a:rect b="b" l="l" r="r" t="t"/>
                <a:pathLst>
                  <a:path extrusionOk="0" h="3118" w="14788">
                    <a:moveTo>
                      <a:pt x="328" y="0"/>
                    </a:moveTo>
                    <a:cubicBezTo>
                      <a:pt x="209" y="580"/>
                      <a:pt x="105" y="1159"/>
                      <a:pt x="1" y="1724"/>
                    </a:cubicBezTo>
                    <a:cubicBezTo>
                      <a:pt x="729" y="1932"/>
                      <a:pt x="1472" y="2096"/>
                      <a:pt x="2185" y="2244"/>
                    </a:cubicBezTo>
                    <a:cubicBezTo>
                      <a:pt x="4117" y="2645"/>
                      <a:pt x="6064" y="2913"/>
                      <a:pt x="8041" y="3032"/>
                    </a:cubicBezTo>
                    <a:cubicBezTo>
                      <a:pt x="8887" y="3089"/>
                      <a:pt x="9735" y="3117"/>
                      <a:pt x="10584" y="3117"/>
                    </a:cubicBezTo>
                    <a:cubicBezTo>
                      <a:pt x="11943" y="3117"/>
                      <a:pt x="13306" y="3044"/>
                      <a:pt x="14669" y="2898"/>
                    </a:cubicBezTo>
                    <a:cubicBezTo>
                      <a:pt x="14698" y="2244"/>
                      <a:pt x="14743" y="1575"/>
                      <a:pt x="14788" y="907"/>
                    </a:cubicBezTo>
                    <a:lnTo>
                      <a:pt x="14788" y="907"/>
                    </a:lnTo>
                    <a:cubicBezTo>
                      <a:pt x="14461" y="936"/>
                      <a:pt x="14134" y="966"/>
                      <a:pt x="13807" y="996"/>
                    </a:cubicBezTo>
                    <a:cubicBezTo>
                      <a:pt x="12571" y="1104"/>
                      <a:pt x="11328" y="1160"/>
                      <a:pt x="10083" y="1160"/>
                    </a:cubicBezTo>
                    <a:cubicBezTo>
                      <a:pt x="9442" y="1160"/>
                      <a:pt x="8801" y="1145"/>
                      <a:pt x="8160" y="1115"/>
                    </a:cubicBezTo>
                    <a:cubicBezTo>
                      <a:pt x="6317" y="1040"/>
                      <a:pt x="4474" y="832"/>
                      <a:pt x="2661" y="505"/>
                    </a:cubicBezTo>
                    <a:cubicBezTo>
                      <a:pt x="1873" y="372"/>
                      <a:pt x="1101" y="193"/>
                      <a:pt x="3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57"/>
              <p:cNvSpPr/>
              <p:nvPr/>
            </p:nvSpPr>
            <p:spPr>
              <a:xfrm>
                <a:off x="1764082" y="988334"/>
                <a:ext cx="773883" cy="809271"/>
              </a:xfrm>
              <a:custGeom>
                <a:rect b="b" l="l" r="r" t="t"/>
                <a:pathLst>
                  <a:path extrusionOk="0" h="14590" w="13952">
                    <a:moveTo>
                      <a:pt x="5996" y="1"/>
                    </a:moveTo>
                    <a:cubicBezTo>
                      <a:pt x="5721" y="1"/>
                      <a:pt x="5448" y="88"/>
                      <a:pt x="5213" y="240"/>
                    </a:cubicBezTo>
                    <a:cubicBezTo>
                      <a:pt x="4961" y="418"/>
                      <a:pt x="4842" y="716"/>
                      <a:pt x="4886" y="1013"/>
                    </a:cubicBezTo>
                    <a:cubicBezTo>
                      <a:pt x="4811" y="523"/>
                      <a:pt x="4301" y="140"/>
                      <a:pt x="3795" y="140"/>
                    </a:cubicBezTo>
                    <a:cubicBezTo>
                      <a:pt x="3702" y="140"/>
                      <a:pt x="3609" y="153"/>
                      <a:pt x="3519" y="181"/>
                    </a:cubicBezTo>
                    <a:cubicBezTo>
                      <a:pt x="2925" y="359"/>
                      <a:pt x="2732" y="1043"/>
                      <a:pt x="3014" y="1563"/>
                    </a:cubicBezTo>
                    <a:cubicBezTo>
                      <a:pt x="2434" y="1815"/>
                      <a:pt x="1884" y="2127"/>
                      <a:pt x="1379" y="2514"/>
                    </a:cubicBezTo>
                    <a:cubicBezTo>
                      <a:pt x="963" y="2826"/>
                      <a:pt x="562" y="3227"/>
                      <a:pt x="443" y="3732"/>
                    </a:cubicBezTo>
                    <a:cubicBezTo>
                      <a:pt x="324" y="4238"/>
                      <a:pt x="592" y="4847"/>
                      <a:pt x="1112" y="4951"/>
                    </a:cubicBezTo>
                    <a:lnTo>
                      <a:pt x="532" y="5427"/>
                    </a:lnTo>
                    <a:cubicBezTo>
                      <a:pt x="309" y="5575"/>
                      <a:pt x="146" y="5783"/>
                      <a:pt x="57" y="6021"/>
                    </a:cubicBezTo>
                    <a:cubicBezTo>
                      <a:pt x="1" y="6257"/>
                      <a:pt x="166" y="6545"/>
                      <a:pt x="407" y="6545"/>
                    </a:cubicBezTo>
                    <a:cubicBezTo>
                      <a:pt x="423" y="6545"/>
                      <a:pt x="440" y="6544"/>
                      <a:pt x="458" y="6541"/>
                    </a:cubicBezTo>
                    <a:lnTo>
                      <a:pt x="458" y="6541"/>
                    </a:lnTo>
                    <a:cubicBezTo>
                      <a:pt x="175" y="6690"/>
                      <a:pt x="42" y="7017"/>
                      <a:pt x="175" y="7314"/>
                    </a:cubicBezTo>
                    <a:cubicBezTo>
                      <a:pt x="276" y="7526"/>
                      <a:pt x="494" y="7655"/>
                      <a:pt x="723" y="7655"/>
                    </a:cubicBezTo>
                    <a:cubicBezTo>
                      <a:pt x="798" y="7655"/>
                      <a:pt x="875" y="7641"/>
                      <a:pt x="948" y="7611"/>
                    </a:cubicBezTo>
                    <a:lnTo>
                      <a:pt x="948" y="7611"/>
                    </a:lnTo>
                    <a:cubicBezTo>
                      <a:pt x="577" y="7938"/>
                      <a:pt x="294" y="8369"/>
                      <a:pt x="161" y="8845"/>
                    </a:cubicBezTo>
                    <a:cubicBezTo>
                      <a:pt x="116" y="9008"/>
                      <a:pt x="116" y="9186"/>
                      <a:pt x="161" y="9350"/>
                    </a:cubicBezTo>
                    <a:cubicBezTo>
                      <a:pt x="286" y="9650"/>
                      <a:pt x="662" y="9729"/>
                      <a:pt x="1018" y="9729"/>
                    </a:cubicBezTo>
                    <a:cubicBezTo>
                      <a:pt x="1085" y="9729"/>
                      <a:pt x="1152" y="9726"/>
                      <a:pt x="1216" y="9721"/>
                    </a:cubicBezTo>
                    <a:lnTo>
                      <a:pt x="1216" y="9721"/>
                    </a:lnTo>
                    <a:cubicBezTo>
                      <a:pt x="1008" y="9989"/>
                      <a:pt x="859" y="10286"/>
                      <a:pt x="770" y="10598"/>
                    </a:cubicBezTo>
                    <a:cubicBezTo>
                      <a:pt x="696" y="10925"/>
                      <a:pt x="785" y="11267"/>
                      <a:pt x="1037" y="11490"/>
                    </a:cubicBezTo>
                    <a:cubicBezTo>
                      <a:pt x="1143" y="11577"/>
                      <a:pt x="1284" y="11619"/>
                      <a:pt x="1424" y="11619"/>
                    </a:cubicBezTo>
                    <a:cubicBezTo>
                      <a:pt x="1620" y="11619"/>
                      <a:pt x="1813" y="11536"/>
                      <a:pt x="1899" y="11371"/>
                    </a:cubicBezTo>
                    <a:lnTo>
                      <a:pt x="1899" y="11371"/>
                    </a:lnTo>
                    <a:cubicBezTo>
                      <a:pt x="1884" y="11624"/>
                      <a:pt x="1780" y="11847"/>
                      <a:pt x="1736" y="12114"/>
                    </a:cubicBezTo>
                    <a:cubicBezTo>
                      <a:pt x="1662" y="12352"/>
                      <a:pt x="1751" y="12619"/>
                      <a:pt x="1959" y="12783"/>
                    </a:cubicBezTo>
                    <a:cubicBezTo>
                      <a:pt x="2010" y="12816"/>
                      <a:pt x="2072" y="12831"/>
                      <a:pt x="2136" y="12831"/>
                    </a:cubicBezTo>
                    <a:cubicBezTo>
                      <a:pt x="2306" y="12831"/>
                      <a:pt x="2487" y="12723"/>
                      <a:pt x="2499" y="12569"/>
                    </a:cubicBezTo>
                    <a:lnTo>
                      <a:pt x="2499" y="12569"/>
                    </a:lnTo>
                    <a:cubicBezTo>
                      <a:pt x="2522" y="12796"/>
                      <a:pt x="2594" y="13010"/>
                      <a:pt x="2702" y="13199"/>
                    </a:cubicBezTo>
                    <a:cubicBezTo>
                      <a:pt x="2836" y="13407"/>
                      <a:pt x="3073" y="13556"/>
                      <a:pt x="3326" y="13570"/>
                    </a:cubicBezTo>
                    <a:cubicBezTo>
                      <a:pt x="3772" y="13570"/>
                      <a:pt x="4069" y="13125"/>
                      <a:pt x="4247" y="12723"/>
                    </a:cubicBezTo>
                    <a:cubicBezTo>
                      <a:pt x="4292" y="12991"/>
                      <a:pt x="4455" y="13229"/>
                      <a:pt x="4693" y="13348"/>
                    </a:cubicBezTo>
                    <a:cubicBezTo>
                      <a:pt x="4756" y="13379"/>
                      <a:pt x="4828" y="13394"/>
                      <a:pt x="4900" y="13394"/>
                    </a:cubicBezTo>
                    <a:cubicBezTo>
                      <a:pt x="5099" y="13394"/>
                      <a:pt x="5303" y="13280"/>
                      <a:pt x="5347" y="13095"/>
                    </a:cubicBezTo>
                    <a:cubicBezTo>
                      <a:pt x="5470" y="13476"/>
                      <a:pt x="5891" y="13695"/>
                      <a:pt x="6304" y="13695"/>
                    </a:cubicBezTo>
                    <a:cubicBezTo>
                      <a:pt x="6342" y="13695"/>
                      <a:pt x="6380" y="13693"/>
                      <a:pt x="6417" y="13689"/>
                    </a:cubicBezTo>
                    <a:cubicBezTo>
                      <a:pt x="6863" y="13615"/>
                      <a:pt x="7264" y="13407"/>
                      <a:pt x="7561" y="13065"/>
                    </a:cubicBezTo>
                    <a:cubicBezTo>
                      <a:pt x="7665" y="13377"/>
                      <a:pt x="7903" y="13630"/>
                      <a:pt x="8215" y="13719"/>
                    </a:cubicBezTo>
                    <a:cubicBezTo>
                      <a:pt x="8265" y="13730"/>
                      <a:pt x="8315" y="13736"/>
                      <a:pt x="8364" y="13736"/>
                    </a:cubicBezTo>
                    <a:cubicBezTo>
                      <a:pt x="8637" y="13736"/>
                      <a:pt x="8885" y="13567"/>
                      <a:pt x="8973" y="13303"/>
                    </a:cubicBezTo>
                    <a:lnTo>
                      <a:pt x="8973" y="13303"/>
                    </a:lnTo>
                    <a:cubicBezTo>
                      <a:pt x="8854" y="13660"/>
                      <a:pt x="8929" y="14061"/>
                      <a:pt x="9196" y="14328"/>
                    </a:cubicBezTo>
                    <a:cubicBezTo>
                      <a:pt x="9374" y="14497"/>
                      <a:pt x="9612" y="14589"/>
                      <a:pt x="9848" y="14589"/>
                    </a:cubicBezTo>
                    <a:cubicBezTo>
                      <a:pt x="9987" y="14589"/>
                      <a:pt x="10125" y="14558"/>
                      <a:pt x="10251" y="14492"/>
                    </a:cubicBezTo>
                    <a:cubicBezTo>
                      <a:pt x="10593" y="14314"/>
                      <a:pt x="10742" y="13897"/>
                      <a:pt x="10593" y="13541"/>
                    </a:cubicBezTo>
                    <a:lnTo>
                      <a:pt x="10593" y="13541"/>
                    </a:lnTo>
                    <a:cubicBezTo>
                      <a:pt x="10702" y="13644"/>
                      <a:pt x="10847" y="13690"/>
                      <a:pt x="10998" y="13690"/>
                    </a:cubicBezTo>
                    <a:cubicBezTo>
                      <a:pt x="11237" y="13690"/>
                      <a:pt x="11493" y="13575"/>
                      <a:pt x="11648" y="13392"/>
                    </a:cubicBezTo>
                    <a:cubicBezTo>
                      <a:pt x="11886" y="13080"/>
                      <a:pt x="11975" y="12679"/>
                      <a:pt x="11931" y="12292"/>
                    </a:cubicBezTo>
                    <a:cubicBezTo>
                      <a:pt x="12228" y="12263"/>
                      <a:pt x="12480" y="12099"/>
                      <a:pt x="12614" y="11832"/>
                    </a:cubicBezTo>
                    <a:cubicBezTo>
                      <a:pt x="12748" y="11564"/>
                      <a:pt x="12718" y="11252"/>
                      <a:pt x="12555" y="11014"/>
                    </a:cubicBezTo>
                    <a:cubicBezTo>
                      <a:pt x="13164" y="10569"/>
                      <a:pt x="13194" y="9662"/>
                      <a:pt x="12614" y="9172"/>
                    </a:cubicBezTo>
                    <a:lnTo>
                      <a:pt x="12614" y="9172"/>
                    </a:lnTo>
                    <a:cubicBezTo>
                      <a:pt x="12722" y="9182"/>
                      <a:pt x="12831" y="9190"/>
                      <a:pt x="12939" y="9190"/>
                    </a:cubicBezTo>
                    <a:cubicBezTo>
                      <a:pt x="13143" y="9190"/>
                      <a:pt x="13340" y="9160"/>
                      <a:pt x="13506" y="9053"/>
                    </a:cubicBezTo>
                    <a:cubicBezTo>
                      <a:pt x="13833" y="8815"/>
                      <a:pt x="13952" y="8399"/>
                      <a:pt x="13818" y="8027"/>
                    </a:cubicBezTo>
                    <a:cubicBezTo>
                      <a:pt x="13669" y="7656"/>
                      <a:pt x="13417" y="7344"/>
                      <a:pt x="13105" y="7106"/>
                    </a:cubicBezTo>
                    <a:lnTo>
                      <a:pt x="13105" y="7106"/>
                    </a:lnTo>
                    <a:cubicBezTo>
                      <a:pt x="13144" y="7118"/>
                      <a:pt x="13183" y="7124"/>
                      <a:pt x="13221" y="7124"/>
                    </a:cubicBezTo>
                    <a:cubicBezTo>
                      <a:pt x="13497" y="7124"/>
                      <a:pt x="13723" y="6816"/>
                      <a:pt x="13788" y="6541"/>
                    </a:cubicBezTo>
                    <a:cubicBezTo>
                      <a:pt x="13863" y="6229"/>
                      <a:pt x="13803" y="5902"/>
                      <a:pt x="13640" y="5635"/>
                    </a:cubicBezTo>
                    <a:cubicBezTo>
                      <a:pt x="13461" y="5352"/>
                      <a:pt x="13149" y="5189"/>
                      <a:pt x="12822" y="5189"/>
                    </a:cubicBezTo>
                    <a:cubicBezTo>
                      <a:pt x="13045" y="4906"/>
                      <a:pt x="13164" y="4535"/>
                      <a:pt x="13164" y="4178"/>
                    </a:cubicBezTo>
                    <a:cubicBezTo>
                      <a:pt x="13179" y="3851"/>
                      <a:pt x="13060" y="3554"/>
                      <a:pt x="12822" y="3331"/>
                    </a:cubicBezTo>
                    <a:cubicBezTo>
                      <a:pt x="12696" y="3227"/>
                      <a:pt x="12544" y="3175"/>
                      <a:pt x="12391" y="3175"/>
                    </a:cubicBezTo>
                    <a:cubicBezTo>
                      <a:pt x="12239" y="3175"/>
                      <a:pt x="12087" y="3227"/>
                      <a:pt x="11960" y="3331"/>
                    </a:cubicBezTo>
                    <a:cubicBezTo>
                      <a:pt x="12198" y="2945"/>
                      <a:pt x="12258" y="2469"/>
                      <a:pt x="12139" y="2023"/>
                    </a:cubicBezTo>
                    <a:cubicBezTo>
                      <a:pt x="12005" y="1563"/>
                      <a:pt x="11633" y="1221"/>
                      <a:pt x="11173" y="1117"/>
                    </a:cubicBezTo>
                    <a:cubicBezTo>
                      <a:pt x="11103" y="1104"/>
                      <a:pt x="11033" y="1097"/>
                      <a:pt x="10964" y="1097"/>
                    </a:cubicBezTo>
                    <a:cubicBezTo>
                      <a:pt x="10562" y="1097"/>
                      <a:pt x="10187" y="1312"/>
                      <a:pt x="9984" y="1667"/>
                    </a:cubicBezTo>
                    <a:cubicBezTo>
                      <a:pt x="10103" y="998"/>
                      <a:pt x="9508" y="344"/>
                      <a:pt x="8825" y="270"/>
                    </a:cubicBezTo>
                    <a:cubicBezTo>
                      <a:pt x="8789" y="268"/>
                      <a:pt x="8753" y="266"/>
                      <a:pt x="8717" y="266"/>
                    </a:cubicBezTo>
                    <a:cubicBezTo>
                      <a:pt x="8046" y="266"/>
                      <a:pt x="7443" y="660"/>
                      <a:pt x="7175" y="1280"/>
                    </a:cubicBezTo>
                    <a:cubicBezTo>
                      <a:pt x="7175" y="953"/>
                      <a:pt x="7160" y="612"/>
                      <a:pt x="6952" y="344"/>
                    </a:cubicBezTo>
                    <a:cubicBezTo>
                      <a:pt x="6728" y="120"/>
                      <a:pt x="6424" y="1"/>
                      <a:pt x="6115" y="1"/>
                    </a:cubicBezTo>
                    <a:cubicBezTo>
                      <a:pt x="6097" y="1"/>
                      <a:pt x="6079" y="1"/>
                      <a:pt x="6060" y="2"/>
                    </a:cubicBezTo>
                    <a:cubicBezTo>
                      <a:pt x="6039" y="1"/>
                      <a:pt x="6018" y="1"/>
                      <a:pt x="599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57"/>
              <p:cNvSpPr/>
              <p:nvPr/>
            </p:nvSpPr>
            <p:spPr>
              <a:xfrm>
                <a:off x="2041703" y="1668826"/>
                <a:ext cx="191307" cy="256648"/>
              </a:xfrm>
              <a:custGeom>
                <a:rect b="b" l="l" r="r" t="t"/>
                <a:pathLst>
                  <a:path extrusionOk="0" h="4627" w="3449">
                    <a:moveTo>
                      <a:pt x="1538" y="1"/>
                    </a:moveTo>
                    <a:cubicBezTo>
                      <a:pt x="1292" y="1"/>
                      <a:pt x="1046" y="20"/>
                      <a:pt x="818" y="69"/>
                    </a:cubicBezTo>
                    <a:lnTo>
                      <a:pt x="0" y="4304"/>
                    </a:lnTo>
                    <a:cubicBezTo>
                      <a:pt x="809" y="4515"/>
                      <a:pt x="1634" y="4626"/>
                      <a:pt x="2457" y="4626"/>
                    </a:cubicBezTo>
                    <a:cubicBezTo>
                      <a:pt x="2738" y="4626"/>
                      <a:pt x="3019" y="4613"/>
                      <a:pt x="3299" y="4587"/>
                    </a:cubicBezTo>
                    <a:lnTo>
                      <a:pt x="3448" y="292"/>
                    </a:lnTo>
                    <a:cubicBezTo>
                      <a:pt x="3448" y="292"/>
                      <a:pt x="2490" y="1"/>
                      <a:pt x="153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57"/>
              <p:cNvSpPr/>
              <p:nvPr/>
            </p:nvSpPr>
            <p:spPr>
              <a:xfrm>
                <a:off x="1958445" y="1145866"/>
                <a:ext cx="460824" cy="610975"/>
              </a:xfrm>
              <a:custGeom>
                <a:rect b="b" l="l" r="r" t="t"/>
                <a:pathLst>
                  <a:path extrusionOk="0" h="11015" w="8308">
                    <a:moveTo>
                      <a:pt x="4469" y="0"/>
                    </a:moveTo>
                    <a:cubicBezTo>
                      <a:pt x="4093" y="0"/>
                      <a:pt x="3714" y="38"/>
                      <a:pt x="3344" y="90"/>
                    </a:cubicBezTo>
                    <a:cubicBezTo>
                      <a:pt x="2081" y="253"/>
                      <a:pt x="996" y="684"/>
                      <a:pt x="461" y="1858"/>
                    </a:cubicBezTo>
                    <a:cubicBezTo>
                      <a:pt x="0" y="2839"/>
                      <a:pt x="208" y="4325"/>
                      <a:pt x="283" y="5366"/>
                    </a:cubicBezTo>
                    <a:cubicBezTo>
                      <a:pt x="342" y="6153"/>
                      <a:pt x="461" y="6926"/>
                      <a:pt x="639" y="7684"/>
                    </a:cubicBezTo>
                    <a:cubicBezTo>
                      <a:pt x="1092" y="9455"/>
                      <a:pt x="2553" y="11014"/>
                      <a:pt x="4448" y="11014"/>
                    </a:cubicBezTo>
                    <a:cubicBezTo>
                      <a:pt x="4795" y="11014"/>
                      <a:pt x="5156" y="10962"/>
                      <a:pt x="5529" y="10849"/>
                    </a:cubicBezTo>
                    <a:cubicBezTo>
                      <a:pt x="7743" y="10181"/>
                      <a:pt x="8010" y="8070"/>
                      <a:pt x="8159" y="6153"/>
                    </a:cubicBezTo>
                    <a:cubicBezTo>
                      <a:pt x="8248" y="5024"/>
                      <a:pt x="8308" y="3880"/>
                      <a:pt x="8010" y="2795"/>
                    </a:cubicBezTo>
                    <a:cubicBezTo>
                      <a:pt x="7713" y="1695"/>
                      <a:pt x="6985" y="655"/>
                      <a:pt x="5885" y="239"/>
                    </a:cubicBezTo>
                    <a:cubicBezTo>
                      <a:pt x="5434" y="63"/>
                      <a:pt x="4954" y="0"/>
                      <a:pt x="4469"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57"/>
              <p:cNvSpPr/>
              <p:nvPr/>
            </p:nvSpPr>
            <p:spPr>
              <a:xfrm>
                <a:off x="1897429" y="1462649"/>
                <a:ext cx="139390" cy="162353"/>
              </a:xfrm>
              <a:custGeom>
                <a:rect b="b" l="l" r="r" t="t"/>
                <a:pathLst>
                  <a:path extrusionOk="0" h="2927" w="2513">
                    <a:moveTo>
                      <a:pt x="993" y="0"/>
                    </a:moveTo>
                    <a:cubicBezTo>
                      <a:pt x="909" y="0"/>
                      <a:pt x="825" y="14"/>
                      <a:pt x="744" y="41"/>
                    </a:cubicBezTo>
                    <a:cubicBezTo>
                      <a:pt x="476" y="160"/>
                      <a:pt x="283" y="383"/>
                      <a:pt x="194" y="650"/>
                    </a:cubicBezTo>
                    <a:cubicBezTo>
                      <a:pt x="1" y="1185"/>
                      <a:pt x="90" y="1780"/>
                      <a:pt x="417" y="2240"/>
                    </a:cubicBezTo>
                    <a:cubicBezTo>
                      <a:pt x="740" y="2677"/>
                      <a:pt x="1251" y="2926"/>
                      <a:pt x="1783" y="2926"/>
                    </a:cubicBezTo>
                    <a:cubicBezTo>
                      <a:pt x="1813" y="2926"/>
                      <a:pt x="1843" y="2926"/>
                      <a:pt x="1873" y="2924"/>
                    </a:cubicBezTo>
                    <a:cubicBezTo>
                      <a:pt x="1962" y="2924"/>
                      <a:pt x="2051" y="2894"/>
                      <a:pt x="2126" y="2850"/>
                    </a:cubicBezTo>
                    <a:cubicBezTo>
                      <a:pt x="2170" y="2820"/>
                      <a:pt x="2215" y="2775"/>
                      <a:pt x="2245" y="2731"/>
                    </a:cubicBezTo>
                    <a:cubicBezTo>
                      <a:pt x="2512" y="2344"/>
                      <a:pt x="2438" y="1824"/>
                      <a:pt x="2334" y="1364"/>
                    </a:cubicBezTo>
                    <a:cubicBezTo>
                      <a:pt x="2215" y="829"/>
                      <a:pt x="1888" y="383"/>
                      <a:pt x="1412" y="115"/>
                    </a:cubicBezTo>
                    <a:cubicBezTo>
                      <a:pt x="1281" y="40"/>
                      <a:pt x="1137" y="0"/>
                      <a:pt x="99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57"/>
              <p:cNvSpPr/>
              <p:nvPr/>
            </p:nvSpPr>
            <p:spPr>
              <a:xfrm>
                <a:off x="2164511" y="1590671"/>
                <a:ext cx="139390" cy="65507"/>
              </a:xfrm>
              <a:custGeom>
                <a:rect b="b" l="l" r="r" t="t"/>
                <a:pathLst>
                  <a:path extrusionOk="0" h="1181" w="2513">
                    <a:moveTo>
                      <a:pt x="1408" y="0"/>
                    </a:moveTo>
                    <a:cubicBezTo>
                      <a:pt x="871" y="0"/>
                      <a:pt x="385" y="99"/>
                      <a:pt x="149" y="155"/>
                    </a:cubicBezTo>
                    <a:cubicBezTo>
                      <a:pt x="60" y="170"/>
                      <a:pt x="1" y="274"/>
                      <a:pt x="15" y="378"/>
                    </a:cubicBezTo>
                    <a:cubicBezTo>
                      <a:pt x="149" y="1181"/>
                      <a:pt x="1219" y="1181"/>
                      <a:pt x="1219" y="1181"/>
                    </a:cubicBezTo>
                    <a:cubicBezTo>
                      <a:pt x="2096" y="1181"/>
                      <a:pt x="2393" y="661"/>
                      <a:pt x="2497" y="378"/>
                    </a:cubicBezTo>
                    <a:cubicBezTo>
                      <a:pt x="2512" y="319"/>
                      <a:pt x="2497" y="259"/>
                      <a:pt x="2468" y="215"/>
                    </a:cubicBezTo>
                    <a:cubicBezTo>
                      <a:pt x="2438" y="170"/>
                      <a:pt x="2408" y="140"/>
                      <a:pt x="2349" y="126"/>
                    </a:cubicBezTo>
                    <a:cubicBezTo>
                      <a:pt x="2044" y="33"/>
                      <a:pt x="1718" y="0"/>
                      <a:pt x="140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57"/>
              <p:cNvSpPr/>
              <p:nvPr/>
            </p:nvSpPr>
            <p:spPr>
              <a:xfrm>
                <a:off x="2172776" y="1590449"/>
                <a:ext cx="128629" cy="26957"/>
              </a:xfrm>
              <a:custGeom>
                <a:rect b="b" l="l" r="r" t="t"/>
                <a:pathLst>
                  <a:path extrusionOk="0" h="486" w="2319">
                    <a:moveTo>
                      <a:pt x="1237" y="1"/>
                    </a:moveTo>
                    <a:cubicBezTo>
                      <a:pt x="707" y="1"/>
                      <a:pt x="232" y="94"/>
                      <a:pt x="0" y="159"/>
                    </a:cubicBezTo>
                    <a:cubicBezTo>
                      <a:pt x="119" y="278"/>
                      <a:pt x="268" y="367"/>
                      <a:pt x="446" y="412"/>
                    </a:cubicBezTo>
                    <a:cubicBezTo>
                      <a:pt x="700" y="463"/>
                      <a:pt x="954" y="486"/>
                      <a:pt x="1212" y="486"/>
                    </a:cubicBezTo>
                    <a:cubicBezTo>
                      <a:pt x="1332" y="486"/>
                      <a:pt x="1453" y="481"/>
                      <a:pt x="1576" y="471"/>
                    </a:cubicBezTo>
                    <a:cubicBezTo>
                      <a:pt x="1784" y="471"/>
                      <a:pt x="1992" y="412"/>
                      <a:pt x="2185" y="323"/>
                    </a:cubicBezTo>
                    <a:cubicBezTo>
                      <a:pt x="2244" y="293"/>
                      <a:pt x="2289" y="263"/>
                      <a:pt x="2319" y="219"/>
                    </a:cubicBezTo>
                    <a:cubicBezTo>
                      <a:pt x="2289" y="174"/>
                      <a:pt x="2259" y="144"/>
                      <a:pt x="2215" y="130"/>
                    </a:cubicBezTo>
                    <a:cubicBezTo>
                      <a:pt x="1896" y="35"/>
                      <a:pt x="1557" y="1"/>
                      <a:pt x="123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57"/>
              <p:cNvSpPr/>
              <p:nvPr/>
            </p:nvSpPr>
            <p:spPr>
              <a:xfrm>
                <a:off x="1920504" y="1518949"/>
                <a:ext cx="73994" cy="52029"/>
              </a:xfrm>
              <a:custGeom>
                <a:rect b="b" l="l" r="r" t="t"/>
                <a:pathLst>
                  <a:path extrusionOk="0" h="938" w="1334">
                    <a:moveTo>
                      <a:pt x="472" y="0"/>
                    </a:moveTo>
                    <a:cubicBezTo>
                      <a:pt x="282" y="0"/>
                      <a:pt x="97" y="78"/>
                      <a:pt x="30" y="259"/>
                    </a:cubicBezTo>
                    <a:cubicBezTo>
                      <a:pt x="1" y="334"/>
                      <a:pt x="45" y="423"/>
                      <a:pt x="134" y="453"/>
                    </a:cubicBezTo>
                    <a:cubicBezTo>
                      <a:pt x="162" y="460"/>
                      <a:pt x="189" y="462"/>
                      <a:pt x="215" y="462"/>
                    </a:cubicBezTo>
                    <a:cubicBezTo>
                      <a:pt x="304" y="462"/>
                      <a:pt x="388" y="432"/>
                      <a:pt x="477" y="432"/>
                    </a:cubicBezTo>
                    <a:cubicBezTo>
                      <a:pt x="533" y="432"/>
                      <a:pt x="592" y="444"/>
                      <a:pt x="655" y="482"/>
                    </a:cubicBezTo>
                    <a:cubicBezTo>
                      <a:pt x="833" y="601"/>
                      <a:pt x="907" y="780"/>
                      <a:pt x="1056" y="898"/>
                    </a:cubicBezTo>
                    <a:cubicBezTo>
                      <a:pt x="1087" y="924"/>
                      <a:pt x="1131" y="938"/>
                      <a:pt x="1174" y="938"/>
                    </a:cubicBezTo>
                    <a:cubicBezTo>
                      <a:pt x="1254" y="938"/>
                      <a:pt x="1333" y="891"/>
                      <a:pt x="1323" y="794"/>
                    </a:cubicBezTo>
                    <a:cubicBezTo>
                      <a:pt x="1279" y="468"/>
                      <a:pt x="1071" y="200"/>
                      <a:pt x="774" y="66"/>
                    </a:cubicBezTo>
                    <a:cubicBezTo>
                      <a:pt x="684" y="24"/>
                      <a:pt x="577" y="0"/>
                      <a:pt x="47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57"/>
              <p:cNvSpPr/>
              <p:nvPr/>
            </p:nvSpPr>
            <p:spPr>
              <a:xfrm>
                <a:off x="1908134" y="1117632"/>
                <a:ext cx="525998" cy="293756"/>
              </a:xfrm>
              <a:custGeom>
                <a:rect b="b" l="l" r="r" t="t"/>
                <a:pathLst>
                  <a:path extrusionOk="0" h="5296" w="9483">
                    <a:moveTo>
                      <a:pt x="5164" y="0"/>
                    </a:moveTo>
                    <a:cubicBezTo>
                      <a:pt x="3845" y="0"/>
                      <a:pt x="2507" y="341"/>
                      <a:pt x="1502" y="1164"/>
                    </a:cubicBezTo>
                    <a:cubicBezTo>
                      <a:pt x="521" y="1966"/>
                      <a:pt x="1" y="3185"/>
                      <a:pt x="90" y="4433"/>
                    </a:cubicBezTo>
                    <a:cubicBezTo>
                      <a:pt x="125" y="4855"/>
                      <a:pt x="225" y="5295"/>
                      <a:pt x="579" y="5295"/>
                    </a:cubicBezTo>
                    <a:cubicBezTo>
                      <a:pt x="674" y="5295"/>
                      <a:pt x="787" y="5263"/>
                      <a:pt x="922" y="5191"/>
                    </a:cubicBezTo>
                    <a:cubicBezTo>
                      <a:pt x="1487" y="4894"/>
                      <a:pt x="1740" y="4136"/>
                      <a:pt x="1636" y="3541"/>
                    </a:cubicBezTo>
                    <a:lnTo>
                      <a:pt x="1636" y="3541"/>
                    </a:lnTo>
                    <a:cubicBezTo>
                      <a:pt x="1693" y="3656"/>
                      <a:pt x="1800" y="3716"/>
                      <a:pt x="1908" y="3716"/>
                    </a:cubicBezTo>
                    <a:cubicBezTo>
                      <a:pt x="1968" y="3716"/>
                      <a:pt x="2028" y="3697"/>
                      <a:pt x="2081" y="3660"/>
                    </a:cubicBezTo>
                    <a:cubicBezTo>
                      <a:pt x="2230" y="3541"/>
                      <a:pt x="2304" y="3363"/>
                      <a:pt x="2304" y="3185"/>
                    </a:cubicBezTo>
                    <a:cubicBezTo>
                      <a:pt x="2319" y="3006"/>
                      <a:pt x="2304" y="2828"/>
                      <a:pt x="2334" y="2650"/>
                    </a:cubicBezTo>
                    <a:cubicBezTo>
                      <a:pt x="2393" y="3006"/>
                      <a:pt x="2646" y="3289"/>
                      <a:pt x="2988" y="3408"/>
                    </a:cubicBezTo>
                    <a:cubicBezTo>
                      <a:pt x="3031" y="3425"/>
                      <a:pt x="3075" y="3432"/>
                      <a:pt x="3115" y="3432"/>
                    </a:cubicBezTo>
                    <a:cubicBezTo>
                      <a:pt x="3144" y="3432"/>
                      <a:pt x="3171" y="3429"/>
                      <a:pt x="3196" y="3423"/>
                    </a:cubicBezTo>
                    <a:cubicBezTo>
                      <a:pt x="3285" y="3378"/>
                      <a:pt x="3345" y="3319"/>
                      <a:pt x="3374" y="3244"/>
                    </a:cubicBezTo>
                    <a:cubicBezTo>
                      <a:pt x="3567" y="2843"/>
                      <a:pt x="3686" y="2427"/>
                      <a:pt x="3716" y="1996"/>
                    </a:cubicBezTo>
                    <a:cubicBezTo>
                      <a:pt x="3716" y="2501"/>
                      <a:pt x="4043" y="2977"/>
                      <a:pt x="4533" y="3140"/>
                    </a:cubicBezTo>
                    <a:cubicBezTo>
                      <a:pt x="4604" y="3160"/>
                      <a:pt x="4677" y="3169"/>
                      <a:pt x="4750" y="3169"/>
                    </a:cubicBezTo>
                    <a:cubicBezTo>
                      <a:pt x="5173" y="3169"/>
                      <a:pt x="5612" y="2857"/>
                      <a:pt x="5663" y="2427"/>
                    </a:cubicBezTo>
                    <a:cubicBezTo>
                      <a:pt x="5678" y="2858"/>
                      <a:pt x="5737" y="3333"/>
                      <a:pt x="6064" y="3616"/>
                    </a:cubicBezTo>
                    <a:cubicBezTo>
                      <a:pt x="6232" y="3728"/>
                      <a:pt x="6426" y="3784"/>
                      <a:pt x="6619" y="3784"/>
                    </a:cubicBezTo>
                    <a:cubicBezTo>
                      <a:pt x="6835" y="3784"/>
                      <a:pt x="7050" y="3713"/>
                      <a:pt x="7223" y="3571"/>
                    </a:cubicBezTo>
                    <a:cubicBezTo>
                      <a:pt x="7550" y="3289"/>
                      <a:pt x="7729" y="2888"/>
                      <a:pt x="7743" y="2471"/>
                    </a:cubicBezTo>
                    <a:cubicBezTo>
                      <a:pt x="7773" y="2932"/>
                      <a:pt x="7981" y="3378"/>
                      <a:pt x="8308" y="3735"/>
                    </a:cubicBezTo>
                    <a:cubicBezTo>
                      <a:pt x="8397" y="3839"/>
                      <a:pt x="8516" y="3913"/>
                      <a:pt x="8650" y="3943"/>
                    </a:cubicBezTo>
                    <a:cubicBezTo>
                      <a:pt x="8684" y="3950"/>
                      <a:pt x="8718" y="3954"/>
                      <a:pt x="8750" y="3954"/>
                    </a:cubicBezTo>
                    <a:cubicBezTo>
                      <a:pt x="9100" y="3954"/>
                      <a:pt x="9352" y="3537"/>
                      <a:pt x="9393" y="3170"/>
                    </a:cubicBezTo>
                    <a:cubicBezTo>
                      <a:pt x="9482" y="2263"/>
                      <a:pt x="8977" y="1372"/>
                      <a:pt x="8249" y="837"/>
                    </a:cubicBezTo>
                    <a:cubicBezTo>
                      <a:pt x="7521" y="302"/>
                      <a:pt x="6599" y="79"/>
                      <a:pt x="5707" y="19"/>
                    </a:cubicBezTo>
                    <a:cubicBezTo>
                      <a:pt x="5527" y="7"/>
                      <a:pt x="5346" y="0"/>
                      <a:pt x="51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57"/>
              <p:cNvSpPr/>
              <p:nvPr/>
            </p:nvSpPr>
            <p:spPr>
              <a:xfrm flipH="1">
                <a:off x="2218150" y="1461654"/>
                <a:ext cx="73995" cy="78771"/>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1" name="Google Shape;1131;p57"/>
              <p:cNvGrpSpPr/>
              <p:nvPr/>
            </p:nvGrpSpPr>
            <p:grpSpPr>
              <a:xfrm flipH="1" rot="621705">
                <a:off x="2097345" y="1395146"/>
                <a:ext cx="258615" cy="116755"/>
                <a:chOff x="1388169" y="1695210"/>
                <a:chExt cx="302243" cy="136467"/>
              </a:xfrm>
            </p:grpSpPr>
            <p:sp>
              <p:nvSpPr>
                <p:cNvPr id="1132" name="Google Shape;1132;p57"/>
                <p:cNvSpPr/>
                <p:nvPr/>
              </p:nvSpPr>
              <p:spPr>
                <a:xfrm>
                  <a:off x="1388169" y="1695210"/>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57"/>
                <p:cNvSpPr/>
                <p:nvPr/>
              </p:nvSpPr>
              <p:spPr>
                <a:xfrm>
                  <a:off x="1631512" y="1744682"/>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4" name="Google Shape;1134;p57"/>
              <p:cNvGrpSpPr/>
              <p:nvPr/>
            </p:nvGrpSpPr>
            <p:grpSpPr>
              <a:xfrm>
                <a:off x="2041691" y="1334829"/>
                <a:ext cx="338065" cy="57295"/>
                <a:chOff x="3332137" y="1720614"/>
                <a:chExt cx="399604" cy="67724"/>
              </a:xfrm>
            </p:grpSpPr>
            <p:sp>
              <p:nvSpPr>
                <p:cNvPr id="1135" name="Google Shape;1135;p57"/>
                <p:cNvSpPr/>
                <p:nvPr/>
              </p:nvSpPr>
              <p:spPr>
                <a:xfrm>
                  <a:off x="3332137" y="1720614"/>
                  <a:ext cx="140066" cy="67724"/>
                </a:xfrm>
                <a:custGeom>
                  <a:rect b="b" l="l" r="r" t="t"/>
                  <a:pathLst>
                    <a:path extrusionOk="0" h="3300" w="6825">
                      <a:moveTo>
                        <a:pt x="5892" y="1"/>
                      </a:moveTo>
                      <a:cubicBezTo>
                        <a:pt x="5829" y="1"/>
                        <a:pt x="5763" y="10"/>
                        <a:pt x="5693" y="30"/>
                      </a:cubicBezTo>
                      <a:cubicBezTo>
                        <a:pt x="3958" y="530"/>
                        <a:pt x="2257" y="1197"/>
                        <a:pt x="656" y="2064"/>
                      </a:cubicBezTo>
                      <a:cubicBezTo>
                        <a:pt x="0" y="2359"/>
                        <a:pt x="247" y="3299"/>
                        <a:pt x="921" y="3299"/>
                      </a:cubicBezTo>
                      <a:cubicBezTo>
                        <a:pt x="933" y="3299"/>
                        <a:pt x="945" y="3299"/>
                        <a:pt x="956" y="3299"/>
                      </a:cubicBezTo>
                      <a:cubicBezTo>
                        <a:pt x="1090" y="3299"/>
                        <a:pt x="1190" y="3265"/>
                        <a:pt x="1290" y="3198"/>
                      </a:cubicBezTo>
                      <a:cubicBezTo>
                        <a:pt x="2791" y="2398"/>
                        <a:pt x="4392" y="1764"/>
                        <a:pt x="6060" y="1297"/>
                      </a:cubicBezTo>
                      <a:cubicBezTo>
                        <a:pt x="6824" y="1083"/>
                        <a:pt x="6580" y="1"/>
                        <a:pt x="5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57"/>
                <p:cNvSpPr/>
                <p:nvPr/>
              </p:nvSpPr>
              <p:spPr>
                <a:xfrm>
                  <a:off x="3615235" y="1720778"/>
                  <a:ext cx="116506" cy="67540"/>
                </a:xfrm>
                <a:custGeom>
                  <a:rect b="b" l="l" r="r" t="t"/>
                  <a:pathLst>
                    <a:path extrusionOk="0" h="3291" w="5677">
                      <a:moveTo>
                        <a:pt x="898" y="1"/>
                      </a:moveTo>
                      <a:cubicBezTo>
                        <a:pt x="174" y="1"/>
                        <a:pt x="1" y="1137"/>
                        <a:pt x="806" y="1322"/>
                      </a:cubicBezTo>
                      <a:cubicBezTo>
                        <a:pt x="806" y="1322"/>
                        <a:pt x="3141" y="1856"/>
                        <a:pt x="4342" y="3090"/>
                      </a:cubicBezTo>
                      <a:cubicBezTo>
                        <a:pt x="4442" y="3224"/>
                        <a:pt x="4642" y="3291"/>
                        <a:pt x="4809" y="3291"/>
                      </a:cubicBezTo>
                      <a:cubicBezTo>
                        <a:pt x="5376" y="3291"/>
                        <a:pt x="5677" y="2590"/>
                        <a:pt x="5276" y="2190"/>
                      </a:cubicBezTo>
                      <a:cubicBezTo>
                        <a:pt x="3809" y="622"/>
                        <a:pt x="1173" y="55"/>
                        <a:pt x="1073" y="22"/>
                      </a:cubicBezTo>
                      <a:cubicBezTo>
                        <a:pt x="1012" y="7"/>
                        <a:pt x="953" y="1"/>
                        <a:pt x="8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grpSp>
        <p:nvGrpSpPr>
          <p:cNvPr id="1137" name="Google Shape;1137;p57"/>
          <p:cNvGrpSpPr/>
          <p:nvPr/>
        </p:nvGrpSpPr>
        <p:grpSpPr>
          <a:xfrm>
            <a:off x="5996251" y="723975"/>
            <a:ext cx="2350493" cy="3839164"/>
            <a:chOff x="5843851" y="723975"/>
            <a:chExt cx="2350493" cy="3839164"/>
          </a:xfrm>
        </p:grpSpPr>
        <p:sp>
          <p:nvSpPr>
            <p:cNvPr id="1138" name="Google Shape;1138;p57"/>
            <p:cNvSpPr/>
            <p:nvPr/>
          </p:nvSpPr>
          <p:spPr>
            <a:xfrm>
              <a:off x="5843851" y="723975"/>
              <a:ext cx="2350493" cy="3839164"/>
            </a:xfrm>
            <a:custGeom>
              <a:rect b="b" l="l" r="r" t="t"/>
              <a:pathLst>
                <a:path extrusionOk="0" h="209447" w="128232">
                  <a:moveTo>
                    <a:pt x="114623" y="0"/>
                  </a:moveTo>
                  <a:cubicBezTo>
                    <a:pt x="113286" y="0"/>
                    <a:pt x="112151" y="929"/>
                    <a:pt x="111679" y="2581"/>
                  </a:cubicBezTo>
                  <a:cubicBezTo>
                    <a:pt x="111263" y="3968"/>
                    <a:pt x="110903" y="5409"/>
                    <a:pt x="110598" y="6851"/>
                  </a:cubicBezTo>
                  <a:cubicBezTo>
                    <a:pt x="110533" y="7160"/>
                    <a:pt x="110458" y="7279"/>
                    <a:pt x="110329" y="7279"/>
                  </a:cubicBezTo>
                  <a:cubicBezTo>
                    <a:pt x="110238" y="7279"/>
                    <a:pt x="110120" y="7220"/>
                    <a:pt x="109960" y="7128"/>
                  </a:cubicBezTo>
                  <a:cubicBezTo>
                    <a:pt x="109523" y="6870"/>
                    <a:pt x="109029" y="6726"/>
                    <a:pt x="108540" y="6726"/>
                  </a:cubicBezTo>
                  <a:cubicBezTo>
                    <a:pt x="108346" y="6726"/>
                    <a:pt x="108153" y="6749"/>
                    <a:pt x="107964" y="6796"/>
                  </a:cubicBezTo>
                  <a:cubicBezTo>
                    <a:pt x="106550" y="7156"/>
                    <a:pt x="105773" y="8459"/>
                    <a:pt x="105968" y="10095"/>
                  </a:cubicBezTo>
                  <a:cubicBezTo>
                    <a:pt x="106245" y="12119"/>
                    <a:pt x="107021" y="14032"/>
                    <a:pt x="107770" y="15945"/>
                  </a:cubicBezTo>
                  <a:cubicBezTo>
                    <a:pt x="107936" y="16278"/>
                    <a:pt x="107964" y="16638"/>
                    <a:pt x="107881" y="16999"/>
                  </a:cubicBezTo>
                  <a:cubicBezTo>
                    <a:pt x="106467" y="21324"/>
                    <a:pt x="105191" y="25705"/>
                    <a:pt x="103583" y="29947"/>
                  </a:cubicBezTo>
                  <a:cubicBezTo>
                    <a:pt x="101781" y="34854"/>
                    <a:pt x="99840" y="39734"/>
                    <a:pt x="96957" y="44336"/>
                  </a:cubicBezTo>
                  <a:cubicBezTo>
                    <a:pt x="94656" y="41952"/>
                    <a:pt x="92604" y="39567"/>
                    <a:pt x="91966" y="36240"/>
                  </a:cubicBezTo>
                  <a:cubicBezTo>
                    <a:pt x="91606" y="34300"/>
                    <a:pt x="91328" y="32331"/>
                    <a:pt x="90746" y="30418"/>
                  </a:cubicBezTo>
                  <a:cubicBezTo>
                    <a:pt x="88231" y="22242"/>
                    <a:pt x="80762" y="16048"/>
                    <a:pt x="71758" y="16048"/>
                  </a:cubicBezTo>
                  <a:cubicBezTo>
                    <a:pt x="71235" y="16048"/>
                    <a:pt x="70707" y="16069"/>
                    <a:pt x="70174" y="16112"/>
                  </a:cubicBezTo>
                  <a:cubicBezTo>
                    <a:pt x="65433" y="16472"/>
                    <a:pt x="61551" y="18468"/>
                    <a:pt x="58668" y="22294"/>
                  </a:cubicBezTo>
                  <a:cubicBezTo>
                    <a:pt x="55729" y="26204"/>
                    <a:pt x="54454" y="30723"/>
                    <a:pt x="53899" y="35464"/>
                  </a:cubicBezTo>
                  <a:cubicBezTo>
                    <a:pt x="53289" y="40704"/>
                    <a:pt x="53899" y="46027"/>
                    <a:pt x="55729" y="50963"/>
                  </a:cubicBezTo>
                  <a:cubicBezTo>
                    <a:pt x="56644" y="53513"/>
                    <a:pt x="57503" y="56092"/>
                    <a:pt x="57919" y="58781"/>
                  </a:cubicBezTo>
                  <a:cubicBezTo>
                    <a:pt x="58002" y="59308"/>
                    <a:pt x="57947" y="59641"/>
                    <a:pt x="57393" y="59863"/>
                  </a:cubicBezTo>
                  <a:cubicBezTo>
                    <a:pt x="55951" y="60473"/>
                    <a:pt x="54565" y="61249"/>
                    <a:pt x="53317" y="62219"/>
                  </a:cubicBezTo>
                  <a:cubicBezTo>
                    <a:pt x="51404" y="63633"/>
                    <a:pt x="49518" y="65047"/>
                    <a:pt x="47772" y="66628"/>
                  </a:cubicBezTo>
                  <a:cubicBezTo>
                    <a:pt x="44057" y="70010"/>
                    <a:pt x="40341" y="73393"/>
                    <a:pt x="36349" y="76442"/>
                  </a:cubicBezTo>
                  <a:cubicBezTo>
                    <a:pt x="27809" y="83013"/>
                    <a:pt x="18521" y="88503"/>
                    <a:pt x="8679" y="92856"/>
                  </a:cubicBezTo>
                  <a:cubicBezTo>
                    <a:pt x="6156" y="93965"/>
                    <a:pt x="3688" y="95213"/>
                    <a:pt x="1498" y="96959"/>
                  </a:cubicBezTo>
                  <a:cubicBezTo>
                    <a:pt x="611" y="97653"/>
                    <a:pt x="1" y="98540"/>
                    <a:pt x="223" y="99704"/>
                  </a:cubicBezTo>
                  <a:cubicBezTo>
                    <a:pt x="417" y="100564"/>
                    <a:pt x="417" y="101479"/>
                    <a:pt x="694" y="102283"/>
                  </a:cubicBezTo>
                  <a:cubicBezTo>
                    <a:pt x="1221" y="103835"/>
                    <a:pt x="2274" y="105166"/>
                    <a:pt x="3328" y="106442"/>
                  </a:cubicBezTo>
                  <a:cubicBezTo>
                    <a:pt x="3494" y="106636"/>
                    <a:pt x="3744" y="106774"/>
                    <a:pt x="3855" y="107052"/>
                  </a:cubicBezTo>
                  <a:cubicBezTo>
                    <a:pt x="4396" y="108351"/>
                    <a:pt x="5293" y="109008"/>
                    <a:pt x="6493" y="109008"/>
                  </a:cubicBezTo>
                  <a:cubicBezTo>
                    <a:pt x="6829" y="109008"/>
                    <a:pt x="7188" y="108957"/>
                    <a:pt x="7570" y="108854"/>
                  </a:cubicBezTo>
                  <a:cubicBezTo>
                    <a:pt x="9095" y="108410"/>
                    <a:pt x="10592" y="107800"/>
                    <a:pt x="11978" y="107052"/>
                  </a:cubicBezTo>
                  <a:cubicBezTo>
                    <a:pt x="12123" y="106971"/>
                    <a:pt x="12259" y="106843"/>
                    <a:pt x="12407" y="106843"/>
                  </a:cubicBezTo>
                  <a:cubicBezTo>
                    <a:pt x="12514" y="106843"/>
                    <a:pt x="12627" y="106910"/>
                    <a:pt x="12754" y="107107"/>
                  </a:cubicBezTo>
                  <a:cubicBezTo>
                    <a:pt x="13529" y="108220"/>
                    <a:pt x="14433" y="108774"/>
                    <a:pt x="15342" y="108774"/>
                  </a:cubicBezTo>
                  <a:cubicBezTo>
                    <a:pt x="16221" y="108774"/>
                    <a:pt x="17106" y="108254"/>
                    <a:pt x="17884" y="107218"/>
                  </a:cubicBezTo>
                  <a:cubicBezTo>
                    <a:pt x="20407" y="103780"/>
                    <a:pt x="23318" y="100924"/>
                    <a:pt x="27227" y="98983"/>
                  </a:cubicBezTo>
                  <a:cubicBezTo>
                    <a:pt x="34935" y="95157"/>
                    <a:pt x="42310" y="90777"/>
                    <a:pt x="49158" y="85536"/>
                  </a:cubicBezTo>
                  <a:cubicBezTo>
                    <a:pt x="50073" y="84843"/>
                    <a:pt x="51016" y="84178"/>
                    <a:pt x="51958" y="83485"/>
                  </a:cubicBezTo>
                  <a:cubicBezTo>
                    <a:pt x="52485" y="84788"/>
                    <a:pt x="53012" y="85980"/>
                    <a:pt x="53428" y="87200"/>
                  </a:cubicBezTo>
                  <a:cubicBezTo>
                    <a:pt x="53899" y="88364"/>
                    <a:pt x="54065" y="89612"/>
                    <a:pt x="53899" y="90860"/>
                  </a:cubicBezTo>
                  <a:cubicBezTo>
                    <a:pt x="53345" y="94242"/>
                    <a:pt x="52735" y="97625"/>
                    <a:pt x="52152" y="101007"/>
                  </a:cubicBezTo>
                  <a:cubicBezTo>
                    <a:pt x="51903" y="102366"/>
                    <a:pt x="51626" y="103724"/>
                    <a:pt x="51376" y="105083"/>
                  </a:cubicBezTo>
                  <a:cubicBezTo>
                    <a:pt x="51154" y="106358"/>
                    <a:pt x="51515" y="107356"/>
                    <a:pt x="52485" y="107689"/>
                  </a:cubicBezTo>
                  <a:cubicBezTo>
                    <a:pt x="53206" y="107939"/>
                    <a:pt x="53151" y="108299"/>
                    <a:pt x="53012" y="108854"/>
                  </a:cubicBezTo>
                  <a:cubicBezTo>
                    <a:pt x="52236" y="112236"/>
                    <a:pt x="51653" y="115646"/>
                    <a:pt x="51210" y="119084"/>
                  </a:cubicBezTo>
                  <a:cubicBezTo>
                    <a:pt x="50295" y="125822"/>
                    <a:pt x="49740" y="132614"/>
                    <a:pt x="49380" y="139407"/>
                  </a:cubicBezTo>
                  <a:cubicBezTo>
                    <a:pt x="48770" y="151468"/>
                    <a:pt x="48964" y="163473"/>
                    <a:pt x="49546" y="175506"/>
                  </a:cubicBezTo>
                  <a:cubicBezTo>
                    <a:pt x="49823" y="181633"/>
                    <a:pt x="50295" y="187733"/>
                    <a:pt x="50822" y="193833"/>
                  </a:cubicBezTo>
                  <a:cubicBezTo>
                    <a:pt x="50877" y="194304"/>
                    <a:pt x="50683" y="194803"/>
                    <a:pt x="50323" y="195108"/>
                  </a:cubicBezTo>
                  <a:cubicBezTo>
                    <a:pt x="48631" y="196772"/>
                    <a:pt x="47106" y="198574"/>
                    <a:pt x="45609" y="200404"/>
                  </a:cubicBezTo>
                  <a:cubicBezTo>
                    <a:pt x="44667" y="201540"/>
                    <a:pt x="44057" y="202871"/>
                    <a:pt x="44112" y="204368"/>
                  </a:cubicBezTo>
                  <a:cubicBezTo>
                    <a:pt x="44195" y="207058"/>
                    <a:pt x="46496" y="209193"/>
                    <a:pt x="49463" y="209414"/>
                  </a:cubicBezTo>
                  <a:cubicBezTo>
                    <a:pt x="49794" y="209436"/>
                    <a:pt x="50125" y="209446"/>
                    <a:pt x="50454" y="209446"/>
                  </a:cubicBezTo>
                  <a:cubicBezTo>
                    <a:pt x="52661" y="209446"/>
                    <a:pt x="54826" y="208981"/>
                    <a:pt x="56949" y="208305"/>
                  </a:cubicBezTo>
                  <a:cubicBezTo>
                    <a:pt x="60248" y="207280"/>
                    <a:pt x="63298" y="205588"/>
                    <a:pt x="66348" y="203980"/>
                  </a:cubicBezTo>
                  <a:cubicBezTo>
                    <a:pt x="68871" y="202677"/>
                    <a:pt x="70174" y="200570"/>
                    <a:pt x="70479" y="197797"/>
                  </a:cubicBezTo>
                  <a:cubicBezTo>
                    <a:pt x="70673" y="195884"/>
                    <a:pt x="70340" y="193999"/>
                    <a:pt x="70368" y="192086"/>
                  </a:cubicBezTo>
                  <a:cubicBezTo>
                    <a:pt x="70534" y="181356"/>
                    <a:pt x="70812" y="170599"/>
                    <a:pt x="71228" y="159869"/>
                  </a:cubicBezTo>
                  <a:cubicBezTo>
                    <a:pt x="71616" y="150137"/>
                    <a:pt x="72059" y="140378"/>
                    <a:pt x="72919" y="130646"/>
                  </a:cubicBezTo>
                  <a:cubicBezTo>
                    <a:pt x="72974" y="130701"/>
                    <a:pt x="73002" y="130757"/>
                    <a:pt x="73030" y="130840"/>
                  </a:cubicBezTo>
                  <a:cubicBezTo>
                    <a:pt x="73141" y="131173"/>
                    <a:pt x="73251" y="131478"/>
                    <a:pt x="73362" y="131838"/>
                  </a:cubicBezTo>
                  <a:cubicBezTo>
                    <a:pt x="75969" y="140904"/>
                    <a:pt x="79712" y="149610"/>
                    <a:pt x="84536" y="157734"/>
                  </a:cubicBezTo>
                  <a:cubicBezTo>
                    <a:pt x="91578" y="169795"/>
                    <a:pt x="100922" y="180386"/>
                    <a:pt x="112039" y="188897"/>
                  </a:cubicBezTo>
                  <a:cubicBezTo>
                    <a:pt x="112733" y="189397"/>
                    <a:pt x="113259" y="190117"/>
                    <a:pt x="113537" y="190921"/>
                  </a:cubicBezTo>
                  <a:cubicBezTo>
                    <a:pt x="114535" y="193777"/>
                    <a:pt x="115422" y="196633"/>
                    <a:pt x="116725" y="199350"/>
                  </a:cubicBezTo>
                  <a:cubicBezTo>
                    <a:pt x="117169" y="200320"/>
                    <a:pt x="117751" y="201208"/>
                    <a:pt x="118444" y="202012"/>
                  </a:cubicBezTo>
                  <a:cubicBezTo>
                    <a:pt x="119395" y="203071"/>
                    <a:pt x="120661" y="203642"/>
                    <a:pt x="121924" y="203642"/>
                  </a:cubicBezTo>
                  <a:cubicBezTo>
                    <a:pt x="122611" y="203642"/>
                    <a:pt x="123298" y="203473"/>
                    <a:pt x="123934" y="203121"/>
                  </a:cubicBezTo>
                  <a:cubicBezTo>
                    <a:pt x="125514" y="202233"/>
                    <a:pt x="126374" y="200736"/>
                    <a:pt x="126706" y="199017"/>
                  </a:cubicBezTo>
                  <a:cubicBezTo>
                    <a:pt x="127732" y="193611"/>
                    <a:pt x="128231" y="188093"/>
                    <a:pt x="128176" y="182576"/>
                  </a:cubicBezTo>
                  <a:cubicBezTo>
                    <a:pt x="128176" y="180552"/>
                    <a:pt x="127233" y="178611"/>
                    <a:pt x="125597" y="177391"/>
                  </a:cubicBezTo>
                  <a:cubicBezTo>
                    <a:pt x="124211" y="176310"/>
                    <a:pt x="123019" y="175062"/>
                    <a:pt x="121549" y="174064"/>
                  </a:cubicBezTo>
                  <a:cubicBezTo>
                    <a:pt x="118915" y="172262"/>
                    <a:pt x="116808" y="169878"/>
                    <a:pt x="114812" y="167382"/>
                  </a:cubicBezTo>
                  <a:cubicBezTo>
                    <a:pt x="109655" y="160978"/>
                    <a:pt x="105857" y="153769"/>
                    <a:pt x="102751" y="146172"/>
                  </a:cubicBezTo>
                  <a:cubicBezTo>
                    <a:pt x="97400" y="133030"/>
                    <a:pt x="94101" y="119306"/>
                    <a:pt x="91717" y="105333"/>
                  </a:cubicBezTo>
                  <a:cubicBezTo>
                    <a:pt x="91633" y="104861"/>
                    <a:pt x="91633" y="104556"/>
                    <a:pt x="92188" y="104390"/>
                  </a:cubicBezTo>
                  <a:cubicBezTo>
                    <a:pt x="93047" y="104113"/>
                    <a:pt x="93602" y="103281"/>
                    <a:pt x="93491" y="102366"/>
                  </a:cubicBezTo>
                  <a:cubicBezTo>
                    <a:pt x="93491" y="101811"/>
                    <a:pt x="93436" y="101285"/>
                    <a:pt x="93352" y="100730"/>
                  </a:cubicBezTo>
                  <a:cubicBezTo>
                    <a:pt x="92770" y="97625"/>
                    <a:pt x="91938" y="94547"/>
                    <a:pt x="91162" y="91497"/>
                  </a:cubicBezTo>
                  <a:cubicBezTo>
                    <a:pt x="91038" y="90951"/>
                    <a:pt x="91069" y="90827"/>
                    <a:pt x="91535" y="90827"/>
                  </a:cubicBezTo>
                  <a:cubicBezTo>
                    <a:pt x="91590" y="90827"/>
                    <a:pt x="91650" y="90829"/>
                    <a:pt x="91717" y="90832"/>
                  </a:cubicBezTo>
                  <a:cubicBezTo>
                    <a:pt x="92027" y="90849"/>
                    <a:pt x="92335" y="90858"/>
                    <a:pt x="92640" y="90858"/>
                  </a:cubicBezTo>
                  <a:cubicBezTo>
                    <a:pt x="96264" y="90858"/>
                    <a:pt x="99527" y="89633"/>
                    <a:pt x="102058" y="86923"/>
                  </a:cubicBezTo>
                  <a:cubicBezTo>
                    <a:pt x="105857" y="82875"/>
                    <a:pt x="106910" y="78023"/>
                    <a:pt x="105385" y="72644"/>
                  </a:cubicBezTo>
                  <a:cubicBezTo>
                    <a:pt x="105274" y="72256"/>
                    <a:pt x="105302" y="72090"/>
                    <a:pt x="105690" y="71868"/>
                  </a:cubicBezTo>
                  <a:cubicBezTo>
                    <a:pt x="107770" y="70592"/>
                    <a:pt x="109322" y="68596"/>
                    <a:pt x="110043" y="66239"/>
                  </a:cubicBezTo>
                  <a:cubicBezTo>
                    <a:pt x="111152" y="62635"/>
                    <a:pt x="110431" y="59225"/>
                    <a:pt x="108574" y="56036"/>
                  </a:cubicBezTo>
                  <a:cubicBezTo>
                    <a:pt x="108296" y="55648"/>
                    <a:pt x="108296" y="55121"/>
                    <a:pt x="108574" y="54706"/>
                  </a:cubicBezTo>
                  <a:cubicBezTo>
                    <a:pt x="110237" y="51850"/>
                    <a:pt x="111651" y="48855"/>
                    <a:pt x="112843" y="45778"/>
                  </a:cubicBezTo>
                  <a:cubicBezTo>
                    <a:pt x="115477" y="39068"/>
                    <a:pt x="117557" y="32165"/>
                    <a:pt x="119775" y="25316"/>
                  </a:cubicBezTo>
                  <a:cubicBezTo>
                    <a:pt x="120385" y="23376"/>
                    <a:pt x="120773" y="21296"/>
                    <a:pt x="121716" y="19522"/>
                  </a:cubicBezTo>
                  <a:cubicBezTo>
                    <a:pt x="123351" y="16472"/>
                    <a:pt x="124765" y="13311"/>
                    <a:pt x="125930" y="10067"/>
                  </a:cubicBezTo>
                  <a:cubicBezTo>
                    <a:pt x="126374" y="8986"/>
                    <a:pt x="126623" y="7877"/>
                    <a:pt x="126678" y="6713"/>
                  </a:cubicBezTo>
                  <a:cubicBezTo>
                    <a:pt x="126706" y="5770"/>
                    <a:pt x="126568" y="4855"/>
                    <a:pt x="125597" y="4439"/>
                  </a:cubicBezTo>
                  <a:cubicBezTo>
                    <a:pt x="124627" y="4023"/>
                    <a:pt x="124045" y="3386"/>
                    <a:pt x="123351" y="2637"/>
                  </a:cubicBezTo>
                  <a:cubicBezTo>
                    <a:pt x="122298" y="1472"/>
                    <a:pt x="120634" y="1223"/>
                    <a:pt x="119276" y="474"/>
                  </a:cubicBezTo>
                  <a:cubicBezTo>
                    <a:pt x="119157" y="415"/>
                    <a:pt x="119038" y="387"/>
                    <a:pt x="118919" y="387"/>
                  </a:cubicBezTo>
                  <a:cubicBezTo>
                    <a:pt x="118816" y="387"/>
                    <a:pt x="118713" y="408"/>
                    <a:pt x="118610" y="447"/>
                  </a:cubicBezTo>
                  <a:cubicBezTo>
                    <a:pt x="118079" y="619"/>
                    <a:pt x="117548" y="766"/>
                    <a:pt x="117033" y="766"/>
                  </a:cubicBezTo>
                  <a:cubicBezTo>
                    <a:pt x="116471" y="766"/>
                    <a:pt x="115928" y="592"/>
                    <a:pt x="115422" y="86"/>
                  </a:cubicBezTo>
                  <a:lnTo>
                    <a:pt x="115339" y="86"/>
                  </a:lnTo>
                  <a:cubicBezTo>
                    <a:pt x="115096" y="28"/>
                    <a:pt x="114856" y="0"/>
                    <a:pt x="1146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57"/>
            <p:cNvGrpSpPr/>
            <p:nvPr/>
          </p:nvGrpSpPr>
          <p:grpSpPr>
            <a:xfrm>
              <a:off x="5881072" y="765800"/>
              <a:ext cx="2276043" cy="3763223"/>
              <a:chOff x="5881072" y="765800"/>
              <a:chExt cx="2276043" cy="3763223"/>
            </a:xfrm>
          </p:grpSpPr>
          <p:sp>
            <p:nvSpPr>
              <p:cNvPr id="1140" name="Google Shape;1140;p57"/>
              <p:cNvSpPr/>
              <p:nvPr/>
            </p:nvSpPr>
            <p:spPr>
              <a:xfrm>
                <a:off x="5881072" y="1859092"/>
                <a:ext cx="1130206" cy="828740"/>
              </a:xfrm>
              <a:custGeom>
                <a:rect b="b" l="l" r="r" t="t"/>
                <a:pathLst>
                  <a:path extrusionOk="0" h="14941" w="20376">
                    <a:moveTo>
                      <a:pt x="19000" y="0"/>
                    </a:moveTo>
                    <a:cubicBezTo>
                      <a:pt x="18853" y="0"/>
                      <a:pt x="18705" y="30"/>
                      <a:pt x="18562" y="86"/>
                    </a:cubicBezTo>
                    <a:cubicBezTo>
                      <a:pt x="16942" y="770"/>
                      <a:pt x="15694" y="2033"/>
                      <a:pt x="14401" y="3207"/>
                    </a:cubicBezTo>
                    <a:cubicBezTo>
                      <a:pt x="11102" y="6194"/>
                      <a:pt x="7372" y="8661"/>
                      <a:pt x="3329" y="10533"/>
                    </a:cubicBezTo>
                    <a:cubicBezTo>
                      <a:pt x="2244" y="11024"/>
                      <a:pt x="1100" y="11499"/>
                      <a:pt x="179" y="12242"/>
                    </a:cubicBezTo>
                    <a:cubicBezTo>
                      <a:pt x="0" y="12391"/>
                      <a:pt x="90" y="12688"/>
                      <a:pt x="327" y="12703"/>
                    </a:cubicBezTo>
                    <a:cubicBezTo>
                      <a:pt x="639" y="12703"/>
                      <a:pt x="1427" y="12376"/>
                      <a:pt x="1739" y="12272"/>
                    </a:cubicBezTo>
                    <a:lnTo>
                      <a:pt x="1739" y="12272"/>
                    </a:lnTo>
                    <a:cubicBezTo>
                      <a:pt x="1249" y="12480"/>
                      <a:pt x="773" y="12718"/>
                      <a:pt x="327" y="13015"/>
                    </a:cubicBezTo>
                    <a:cubicBezTo>
                      <a:pt x="134" y="13149"/>
                      <a:pt x="208" y="13431"/>
                      <a:pt x="431" y="13476"/>
                    </a:cubicBezTo>
                    <a:cubicBezTo>
                      <a:pt x="467" y="13480"/>
                      <a:pt x="506" y="13482"/>
                      <a:pt x="547" y="13482"/>
                    </a:cubicBezTo>
                    <a:cubicBezTo>
                      <a:pt x="1050" y="13482"/>
                      <a:pt x="1907" y="13164"/>
                      <a:pt x="2319" y="12985"/>
                    </a:cubicBezTo>
                    <a:lnTo>
                      <a:pt x="2319" y="12985"/>
                    </a:lnTo>
                    <a:cubicBezTo>
                      <a:pt x="1799" y="13223"/>
                      <a:pt x="1308" y="13476"/>
                      <a:pt x="833" y="13773"/>
                    </a:cubicBezTo>
                    <a:cubicBezTo>
                      <a:pt x="604" y="13902"/>
                      <a:pt x="705" y="14250"/>
                      <a:pt x="951" y="14250"/>
                    </a:cubicBezTo>
                    <a:cubicBezTo>
                      <a:pt x="961" y="14250"/>
                      <a:pt x="971" y="14250"/>
                      <a:pt x="981" y="14249"/>
                    </a:cubicBezTo>
                    <a:cubicBezTo>
                      <a:pt x="1258" y="14229"/>
                      <a:pt x="1803" y="14012"/>
                      <a:pt x="2247" y="13825"/>
                    </a:cubicBezTo>
                    <a:lnTo>
                      <a:pt x="2247" y="13825"/>
                    </a:lnTo>
                    <a:cubicBezTo>
                      <a:pt x="1903" y="14005"/>
                      <a:pt x="1583" y="14241"/>
                      <a:pt x="1308" y="14516"/>
                    </a:cubicBezTo>
                    <a:cubicBezTo>
                      <a:pt x="1160" y="14691"/>
                      <a:pt x="1293" y="14940"/>
                      <a:pt x="1508" y="14940"/>
                    </a:cubicBezTo>
                    <a:cubicBezTo>
                      <a:pt x="1530" y="14940"/>
                      <a:pt x="1552" y="14938"/>
                      <a:pt x="1576" y="14932"/>
                    </a:cubicBezTo>
                    <a:cubicBezTo>
                      <a:pt x="2557" y="14694"/>
                      <a:pt x="3656" y="14011"/>
                      <a:pt x="4488" y="13461"/>
                    </a:cubicBezTo>
                    <a:lnTo>
                      <a:pt x="4488" y="13461"/>
                    </a:lnTo>
                    <a:cubicBezTo>
                      <a:pt x="4340" y="13818"/>
                      <a:pt x="4221" y="14189"/>
                      <a:pt x="4132" y="14575"/>
                    </a:cubicBezTo>
                    <a:cubicBezTo>
                      <a:pt x="4122" y="14738"/>
                      <a:pt x="4255" y="14846"/>
                      <a:pt x="4390" y="14846"/>
                    </a:cubicBezTo>
                    <a:cubicBezTo>
                      <a:pt x="4464" y="14846"/>
                      <a:pt x="4540" y="14813"/>
                      <a:pt x="4593" y="14739"/>
                    </a:cubicBezTo>
                    <a:cubicBezTo>
                      <a:pt x="4890" y="14323"/>
                      <a:pt x="5395" y="13758"/>
                      <a:pt x="5707" y="13357"/>
                    </a:cubicBezTo>
                    <a:cubicBezTo>
                      <a:pt x="6212" y="12733"/>
                      <a:pt x="6673" y="12421"/>
                      <a:pt x="7386" y="12049"/>
                    </a:cubicBezTo>
                    <a:cubicBezTo>
                      <a:pt x="9957" y="10726"/>
                      <a:pt x="12974" y="9032"/>
                      <a:pt x="15248" y="7249"/>
                    </a:cubicBezTo>
                    <a:cubicBezTo>
                      <a:pt x="17269" y="5689"/>
                      <a:pt x="19662" y="4663"/>
                      <a:pt x="20256" y="2033"/>
                    </a:cubicBezTo>
                    <a:cubicBezTo>
                      <a:pt x="20375" y="1483"/>
                      <a:pt x="19989" y="309"/>
                      <a:pt x="19379" y="71"/>
                    </a:cubicBezTo>
                    <a:cubicBezTo>
                      <a:pt x="19255" y="23"/>
                      <a:pt x="19128" y="0"/>
                      <a:pt x="190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57"/>
              <p:cNvSpPr/>
              <p:nvPr/>
            </p:nvSpPr>
            <p:spPr>
              <a:xfrm>
                <a:off x="6859541" y="1059674"/>
                <a:ext cx="976062" cy="1295943"/>
              </a:xfrm>
              <a:custGeom>
                <a:rect b="b" l="l" r="r" t="t"/>
                <a:pathLst>
                  <a:path extrusionOk="0" h="23364" w="17597">
                    <a:moveTo>
                      <a:pt x="5411" y="1"/>
                    </a:moveTo>
                    <a:cubicBezTo>
                      <a:pt x="4968" y="1"/>
                      <a:pt x="4524" y="52"/>
                      <a:pt x="4087" y="157"/>
                    </a:cubicBezTo>
                    <a:cubicBezTo>
                      <a:pt x="2185" y="618"/>
                      <a:pt x="1085" y="2178"/>
                      <a:pt x="550" y="3976"/>
                    </a:cubicBezTo>
                    <a:cubicBezTo>
                      <a:pt x="105" y="5522"/>
                      <a:pt x="1" y="7142"/>
                      <a:pt x="238" y="8732"/>
                    </a:cubicBezTo>
                    <a:cubicBezTo>
                      <a:pt x="461" y="10203"/>
                      <a:pt x="1234" y="11600"/>
                      <a:pt x="1472" y="13101"/>
                    </a:cubicBezTo>
                    <a:cubicBezTo>
                      <a:pt x="1754" y="14884"/>
                      <a:pt x="2037" y="16712"/>
                      <a:pt x="2765" y="18377"/>
                    </a:cubicBezTo>
                    <a:cubicBezTo>
                      <a:pt x="3446" y="19918"/>
                      <a:pt x="5116" y="22276"/>
                      <a:pt x="6996" y="22276"/>
                    </a:cubicBezTo>
                    <a:cubicBezTo>
                      <a:pt x="7455" y="22276"/>
                      <a:pt x="7925" y="22136"/>
                      <a:pt x="8397" y="21810"/>
                    </a:cubicBezTo>
                    <a:cubicBezTo>
                      <a:pt x="8486" y="21735"/>
                      <a:pt x="8605" y="21676"/>
                      <a:pt x="8724" y="21661"/>
                    </a:cubicBezTo>
                    <a:cubicBezTo>
                      <a:pt x="8902" y="21661"/>
                      <a:pt x="9036" y="21824"/>
                      <a:pt x="9155" y="21973"/>
                    </a:cubicBezTo>
                    <a:cubicBezTo>
                      <a:pt x="9899" y="22877"/>
                      <a:pt x="11071" y="23363"/>
                      <a:pt x="12236" y="23363"/>
                    </a:cubicBezTo>
                    <a:cubicBezTo>
                      <a:pt x="13026" y="23363"/>
                      <a:pt x="13812" y="23140"/>
                      <a:pt x="14460" y="22672"/>
                    </a:cubicBezTo>
                    <a:cubicBezTo>
                      <a:pt x="16051" y="21527"/>
                      <a:pt x="16526" y="19105"/>
                      <a:pt x="15501" y="17440"/>
                    </a:cubicBezTo>
                    <a:cubicBezTo>
                      <a:pt x="16645" y="17292"/>
                      <a:pt x="17477" y="16133"/>
                      <a:pt x="17537" y="14973"/>
                    </a:cubicBezTo>
                    <a:cubicBezTo>
                      <a:pt x="17596" y="13814"/>
                      <a:pt x="17002" y="12715"/>
                      <a:pt x="16229" y="11838"/>
                    </a:cubicBezTo>
                    <a:cubicBezTo>
                      <a:pt x="15471" y="10976"/>
                      <a:pt x="14520" y="10292"/>
                      <a:pt x="13643" y="9519"/>
                    </a:cubicBezTo>
                    <a:cubicBezTo>
                      <a:pt x="12781" y="8747"/>
                      <a:pt x="11964" y="7870"/>
                      <a:pt x="11577" y="6770"/>
                    </a:cubicBezTo>
                    <a:cubicBezTo>
                      <a:pt x="11340" y="6072"/>
                      <a:pt x="11280" y="5314"/>
                      <a:pt x="11117" y="4600"/>
                    </a:cubicBezTo>
                    <a:cubicBezTo>
                      <a:pt x="10715" y="2995"/>
                      <a:pt x="9705" y="1628"/>
                      <a:pt x="8293" y="781"/>
                    </a:cubicBezTo>
                    <a:cubicBezTo>
                      <a:pt x="7407" y="266"/>
                      <a:pt x="6413" y="1"/>
                      <a:pt x="541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57"/>
              <p:cNvSpPr/>
              <p:nvPr/>
            </p:nvSpPr>
            <p:spPr>
              <a:xfrm>
                <a:off x="6685591" y="4225671"/>
                <a:ext cx="417171" cy="303352"/>
              </a:xfrm>
              <a:custGeom>
                <a:rect b="b" l="l" r="r" t="t"/>
                <a:pathLst>
                  <a:path extrusionOk="0" h="5469" w="7521">
                    <a:moveTo>
                      <a:pt x="5160" y="1"/>
                    </a:moveTo>
                    <a:cubicBezTo>
                      <a:pt x="4497" y="1"/>
                      <a:pt x="3843" y="139"/>
                      <a:pt x="3360" y="518"/>
                    </a:cubicBezTo>
                    <a:cubicBezTo>
                      <a:pt x="2394" y="1276"/>
                      <a:pt x="1487" y="2376"/>
                      <a:pt x="670" y="3282"/>
                    </a:cubicBezTo>
                    <a:cubicBezTo>
                      <a:pt x="343" y="3654"/>
                      <a:pt x="1" y="4100"/>
                      <a:pt x="90" y="4590"/>
                    </a:cubicBezTo>
                    <a:cubicBezTo>
                      <a:pt x="179" y="4932"/>
                      <a:pt x="432" y="5214"/>
                      <a:pt x="759" y="5333"/>
                    </a:cubicBezTo>
                    <a:cubicBezTo>
                      <a:pt x="1002" y="5422"/>
                      <a:pt x="1262" y="5469"/>
                      <a:pt x="1520" y="5469"/>
                    </a:cubicBezTo>
                    <a:cubicBezTo>
                      <a:pt x="1609" y="5469"/>
                      <a:pt x="1697" y="5463"/>
                      <a:pt x="1784" y="5452"/>
                    </a:cubicBezTo>
                    <a:cubicBezTo>
                      <a:pt x="3374" y="5348"/>
                      <a:pt x="4846" y="4575"/>
                      <a:pt x="6243" y="3832"/>
                    </a:cubicBezTo>
                    <a:cubicBezTo>
                      <a:pt x="6510" y="3713"/>
                      <a:pt x="6748" y="3550"/>
                      <a:pt x="6971" y="3342"/>
                    </a:cubicBezTo>
                    <a:cubicBezTo>
                      <a:pt x="7521" y="2762"/>
                      <a:pt x="7476" y="1856"/>
                      <a:pt x="7402" y="1053"/>
                    </a:cubicBezTo>
                    <a:cubicBezTo>
                      <a:pt x="7387" y="845"/>
                      <a:pt x="7327" y="637"/>
                      <a:pt x="7194" y="459"/>
                    </a:cubicBezTo>
                    <a:cubicBezTo>
                      <a:pt x="7075" y="355"/>
                      <a:pt x="6926" y="280"/>
                      <a:pt x="6763" y="236"/>
                    </a:cubicBezTo>
                    <a:cubicBezTo>
                      <a:pt x="6286" y="100"/>
                      <a:pt x="5720" y="1"/>
                      <a:pt x="516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57"/>
              <p:cNvSpPr/>
              <p:nvPr/>
            </p:nvSpPr>
            <p:spPr>
              <a:xfrm>
                <a:off x="7883383" y="3932907"/>
                <a:ext cx="273732" cy="488891"/>
              </a:xfrm>
              <a:custGeom>
                <a:rect b="b" l="l" r="r" t="t"/>
                <a:pathLst>
                  <a:path extrusionOk="0" h="8814" w="4935">
                    <a:moveTo>
                      <a:pt x="2363" y="0"/>
                    </a:moveTo>
                    <a:cubicBezTo>
                      <a:pt x="2200" y="15"/>
                      <a:pt x="2066" y="75"/>
                      <a:pt x="1947" y="193"/>
                    </a:cubicBezTo>
                    <a:cubicBezTo>
                      <a:pt x="1234" y="788"/>
                      <a:pt x="0" y="1605"/>
                      <a:pt x="268" y="2601"/>
                    </a:cubicBezTo>
                    <a:cubicBezTo>
                      <a:pt x="550" y="3552"/>
                      <a:pt x="1248" y="4488"/>
                      <a:pt x="1531" y="5484"/>
                    </a:cubicBezTo>
                    <a:cubicBezTo>
                      <a:pt x="1783" y="6316"/>
                      <a:pt x="2096" y="7148"/>
                      <a:pt x="2482" y="7936"/>
                    </a:cubicBezTo>
                    <a:cubicBezTo>
                      <a:pt x="2687" y="8346"/>
                      <a:pt x="3007" y="8813"/>
                      <a:pt x="3499" y="8813"/>
                    </a:cubicBezTo>
                    <a:cubicBezTo>
                      <a:pt x="3507" y="8813"/>
                      <a:pt x="3514" y="8813"/>
                      <a:pt x="3522" y="8813"/>
                    </a:cubicBezTo>
                    <a:cubicBezTo>
                      <a:pt x="4132" y="8798"/>
                      <a:pt x="4399" y="8114"/>
                      <a:pt x="4488" y="7579"/>
                    </a:cubicBezTo>
                    <a:cubicBezTo>
                      <a:pt x="4741" y="6034"/>
                      <a:pt x="4875" y="4473"/>
                      <a:pt x="4904" y="2898"/>
                    </a:cubicBezTo>
                    <a:cubicBezTo>
                      <a:pt x="4934" y="2541"/>
                      <a:pt x="4875" y="2170"/>
                      <a:pt x="4711" y="1843"/>
                    </a:cubicBezTo>
                    <a:cubicBezTo>
                      <a:pt x="4548" y="1575"/>
                      <a:pt x="4325" y="1353"/>
                      <a:pt x="4057" y="1174"/>
                    </a:cubicBezTo>
                    <a:cubicBezTo>
                      <a:pt x="3626" y="832"/>
                      <a:pt x="3180" y="505"/>
                      <a:pt x="2735" y="164"/>
                    </a:cubicBezTo>
                    <a:cubicBezTo>
                      <a:pt x="2631" y="75"/>
                      <a:pt x="2497" y="15"/>
                      <a:pt x="236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57"/>
              <p:cNvSpPr/>
              <p:nvPr/>
            </p:nvSpPr>
            <p:spPr>
              <a:xfrm>
                <a:off x="6708666" y="2517507"/>
                <a:ext cx="1370935" cy="1797480"/>
              </a:xfrm>
              <a:custGeom>
                <a:rect b="b" l="l" r="r" t="t"/>
                <a:pathLst>
                  <a:path extrusionOk="0" h="32406" w="24716">
                    <a:moveTo>
                      <a:pt x="13629" y="1"/>
                    </a:moveTo>
                    <a:cubicBezTo>
                      <a:pt x="13629" y="1"/>
                      <a:pt x="7967" y="580"/>
                      <a:pt x="3181" y="1606"/>
                    </a:cubicBezTo>
                    <a:cubicBezTo>
                      <a:pt x="3181" y="1606"/>
                      <a:pt x="1" y="10151"/>
                      <a:pt x="1888" y="31893"/>
                    </a:cubicBezTo>
                    <a:cubicBezTo>
                      <a:pt x="2698" y="32234"/>
                      <a:pt x="3560" y="32405"/>
                      <a:pt x="4422" y="32405"/>
                    </a:cubicBezTo>
                    <a:cubicBezTo>
                      <a:pt x="5284" y="32405"/>
                      <a:pt x="6146" y="32234"/>
                      <a:pt x="6956" y="31893"/>
                    </a:cubicBezTo>
                    <a:cubicBezTo>
                      <a:pt x="6956" y="31893"/>
                      <a:pt x="7209" y="11934"/>
                      <a:pt x="8353" y="6748"/>
                    </a:cubicBezTo>
                    <a:cubicBezTo>
                      <a:pt x="8353" y="6748"/>
                      <a:pt x="9705" y="20539"/>
                      <a:pt x="22248" y="29931"/>
                    </a:cubicBezTo>
                    <a:cubicBezTo>
                      <a:pt x="22248" y="29931"/>
                      <a:pt x="24715" y="27464"/>
                      <a:pt x="24715" y="26171"/>
                    </a:cubicBezTo>
                    <a:cubicBezTo>
                      <a:pt x="24715" y="26171"/>
                      <a:pt x="16735" y="22248"/>
                      <a:pt x="13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57"/>
              <p:cNvSpPr/>
              <p:nvPr/>
            </p:nvSpPr>
            <p:spPr>
              <a:xfrm>
                <a:off x="7372294" y="765800"/>
                <a:ext cx="767448" cy="1318962"/>
              </a:xfrm>
              <a:custGeom>
                <a:rect b="b" l="l" r="r" t="t"/>
                <a:pathLst>
                  <a:path extrusionOk="0" h="23779" w="13836">
                    <a:moveTo>
                      <a:pt x="10324" y="0"/>
                    </a:moveTo>
                    <a:cubicBezTo>
                      <a:pt x="10202" y="0"/>
                      <a:pt x="10078" y="143"/>
                      <a:pt x="10017" y="328"/>
                    </a:cubicBezTo>
                    <a:cubicBezTo>
                      <a:pt x="9794" y="1041"/>
                      <a:pt x="9630" y="1755"/>
                      <a:pt x="9511" y="2483"/>
                    </a:cubicBezTo>
                    <a:cubicBezTo>
                      <a:pt x="9496" y="2631"/>
                      <a:pt x="9482" y="2765"/>
                      <a:pt x="9452" y="2914"/>
                    </a:cubicBezTo>
                    <a:cubicBezTo>
                      <a:pt x="9452" y="2985"/>
                      <a:pt x="9384" y="3206"/>
                      <a:pt x="9417" y="3290"/>
                    </a:cubicBezTo>
                    <a:lnTo>
                      <a:pt x="9417" y="3290"/>
                    </a:lnTo>
                    <a:cubicBezTo>
                      <a:pt x="9172" y="2796"/>
                      <a:pt x="8532" y="2226"/>
                      <a:pt x="8307" y="2226"/>
                    </a:cubicBezTo>
                    <a:cubicBezTo>
                      <a:pt x="8297" y="2226"/>
                      <a:pt x="8287" y="2227"/>
                      <a:pt x="8278" y="2230"/>
                    </a:cubicBezTo>
                    <a:cubicBezTo>
                      <a:pt x="7877" y="2304"/>
                      <a:pt x="8486" y="3865"/>
                      <a:pt x="8872" y="4757"/>
                    </a:cubicBezTo>
                    <a:cubicBezTo>
                      <a:pt x="7758" y="8175"/>
                      <a:pt x="7535" y="9126"/>
                      <a:pt x="6435" y="11682"/>
                    </a:cubicBezTo>
                    <a:cubicBezTo>
                      <a:pt x="5811" y="13153"/>
                      <a:pt x="5053" y="14595"/>
                      <a:pt x="3983" y="15769"/>
                    </a:cubicBezTo>
                    <a:cubicBezTo>
                      <a:pt x="2913" y="16957"/>
                      <a:pt x="1605" y="18027"/>
                      <a:pt x="30" y="18280"/>
                    </a:cubicBezTo>
                    <a:cubicBezTo>
                      <a:pt x="283" y="20286"/>
                      <a:pt x="0" y="21891"/>
                      <a:pt x="699" y="23779"/>
                    </a:cubicBezTo>
                    <a:cubicBezTo>
                      <a:pt x="699" y="23779"/>
                      <a:pt x="2586" y="22679"/>
                      <a:pt x="2764" y="22545"/>
                    </a:cubicBezTo>
                    <a:cubicBezTo>
                      <a:pt x="3448" y="22025"/>
                      <a:pt x="4102" y="21460"/>
                      <a:pt x="4741" y="20881"/>
                    </a:cubicBezTo>
                    <a:cubicBezTo>
                      <a:pt x="6717" y="19097"/>
                      <a:pt x="8055" y="16779"/>
                      <a:pt x="9051" y="14327"/>
                    </a:cubicBezTo>
                    <a:cubicBezTo>
                      <a:pt x="10150" y="11622"/>
                      <a:pt x="11904" y="5633"/>
                      <a:pt x="12023" y="5470"/>
                    </a:cubicBezTo>
                    <a:cubicBezTo>
                      <a:pt x="12558" y="4712"/>
                      <a:pt x="13836" y="1680"/>
                      <a:pt x="13613" y="1368"/>
                    </a:cubicBezTo>
                    <a:cubicBezTo>
                      <a:pt x="13559" y="1328"/>
                      <a:pt x="13500" y="1310"/>
                      <a:pt x="13440" y="1310"/>
                    </a:cubicBezTo>
                    <a:cubicBezTo>
                      <a:pt x="13234" y="1310"/>
                      <a:pt x="13008" y="1512"/>
                      <a:pt x="12870" y="1695"/>
                    </a:cubicBezTo>
                    <a:cubicBezTo>
                      <a:pt x="12629" y="2003"/>
                      <a:pt x="12425" y="2322"/>
                      <a:pt x="12256" y="2676"/>
                    </a:cubicBezTo>
                    <a:lnTo>
                      <a:pt x="12256" y="2676"/>
                    </a:lnTo>
                    <a:cubicBezTo>
                      <a:pt x="12558" y="1999"/>
                      <a:pt x="12905" y="866"/>
                      <a:pt x="12751" y="670"/>
                    </a:cubicBezTo>
                    <a:cubicBezTo>
                      <a:pt x="12668" y="573"/>
                      <a:pt x="12586" y="530"/>
                      <a:pt x="12506" y="530"/>
                    </a:cubicBezTo>
                    <a:cubicBezTo>
                      <a:pt x="12062" y="530"/>
                      <a:pt x="11687" y="1861"/>
                      <a:pt x="11473" y="2453"/>
                    </a:cubicBezTo>
                    <a:cubicBezTo>
                      <a:pt x="11696" y="1710"/>
                      <a:pt x="12082" y="269"/>
                      <a:pt x="11815" y="164"/>
                    </a:cubicBezTo>
                    <a:cubicBezTo>
                      <a:pt x="11777" y="144"/>
                      <a:pt x="11739" y="135"/>
                      <a:pt x="11701" y="135"/>
                    </a:cubicBezTo>
                    <a:cubicBezTo>
                      <a:pt x="11544" y="135"/>
                      <a:pt x="11390" y="288"/>
                      <a:pt x="11295" y="432"/>
                    </a:cubicBezTo>
                    <a:cubicBezTo>
                      <a:pt x="10893" y="1026"/>
                      <a:pt x="10804" y="1665"/>
                      <a:pt x="10552" y="2334"/>
                    </a:cubicBezTo>
                    <a:cubicBezTo>
                      <a:pt x="10671" y="1710"/>
                      <a:pt x="10775" y="848"/>
                      <a:pt x="10552" y="239"/>
                    </a:cubicBezTo>
                    <a:cubicBezTo>
                      <a:pt x="10491" y="69"/>
                      <a:pt x="10408" y="0"/>
                      <a:pt x="1032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57"/>
              <p:cNvSpPr/>
              <p:nvPr/>
            </p:nvSpPr>
            <p:spPr>
              <a:xfrm>
                <a:off x="6805126" y="1768012"/>
                <a:ext cx="726291" cy="905063"/>
              </a:xfrm>
              <a:custGeom>
                <a:rect b="b" l="l" r="r" t="t"/>
                <a:pathLst>
                  <a:path extrusionOk="0" h="16317" w="13094">
                    <a:moveTo>
                      <a:pt x="10506" y="0"/>
                    </a:moveTo>
                    <a:cubicBezTo>
                      <a:pt x="10337" y="0"/>
                      <a:pt x="10114" y="11"/>
                      <a:pt x="9854" y="34"/>
                    </a:cubicBezTo>
                    <a:cubicBezTo>
                      <a:pt x="8754" y="108"/>
                      <a:pt x="7060" y="331"/>
                      <a:pt x="6525" y="405"/>
                    </a:cubicBezTo>
                    <a:cubicBezTo>
                      <a:pt x="5024" y="598"/>
                      <a:pt x="3553" y="985"/>
                      <a:pt x="2156" y="1550"/>
                    </a:cubicBezTo>
                    <a:lnTo>
                      <a:pt x="2037" y="1609"/>
                    </a:lnTo>
                    <a:cubicBezTo>
                      <a:pt x="1844" y="1683"/>
                      <a:pt x="1635" y="1773"/>
                      <a:pt x="1442" y="1862"/>
                    </a:cubicBezTo>
                    <a:cubicBezTo>
                      <a:pt x="1249" y="1921"/>
                      <a:pt x="1071" y="2040"/>
                      <a:pt x="937" y="2203"/>
                    </a:cubicBezTo>
                    <a:cubicBezTo>
                      <a:pt x="863" y="2337"/>
                      <a:pt x="803" y="2486"/>
                      <a:pt x="788" y="2649"/>
                    </a:cubicBezTo>
                    <a:cubicBezTo>
                      <a:pt x="625" y="3437"/>
                      <a:pt x="521" y="4210"/>
                      <a:pt x="357" y="5027"/>
                    </a:cubicBezTo>
                    <a:cubicBezTo>
                      <a:pt x="179" y="5844"/>
                      <a:pt x="1" y="6692"/>
                      <a:pt x="149" y="7524"/>
                    </a:cubicBezTo>
                    <a:cubicBezTo>
                      <a:pt x="372" y="8757"/>
                      <a:pt x="1190" y="9723"/>
                      <a:pt x="1190" y="11031"/>
                    </a:cubicBezTo>
                    <a:cubicBezTo>
                      <a:pt x="1190" y="11328"/>
                      <a:pt x="476" y="15252"/>
                      <a:pt x="298" y="16232"/>
                    </a:cubicBezTo>
                    <a:cubicBezTo>
                      <a:pt x="1576" y="16263"/>
                      <a:pt x="2836" y="16317"/>
                      <a:pt x="4144" y="16317"/>
                    </a:cubicBezTo>
                    <a:cubicBezTo>
                      <a:pt x="6699" y="16317"/>
                      <a:pt x="9440" y="16110"/>
                      <a:pt x="12870" y="15118"/>
                    </a:cubicBezTo>
                    <a:cubicBezTo>
                      <a:pt x="13093" y="15043"/>
                      <a:pt x="11503" y="9471"/>
                      <a:pt x="11474" y="8980"/>
                    </a:cubicBezTo>
                    <a:cubicBezTo>
                      <a:pt x="11399" y="7286"/>
                      <a:pt x="11667" y="584"/>
                      <a:pt x="10835" y="34"/>
                    </a:cubicBezTo>
                    <a:cubicBezTo>
                      <a:pt x="10790" y="11"/>
                      <a:pt x="10675" y="0"/>
                      <a:pt x="1050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57"/>
              <p:cNvSpPr/>
              <p:nvPr/>
            </p:nvSpPr>
            <p:spPr>
              <a:xfrm>
                <a:off x="6900754" y="1769010"/>
                <a:ext cx="460047" cy="289429"/>
              </a:xfrm>
              <a:custGeom>
                <a:rect b="b" l="l" r="r" t="t"/>
                <a:pathLst>
                  <a:path extrusionOk="0" h="5218" w="8294">
                    <a:moveTo>
                      <a:pt x="8130" y="1"/>
                    </a:moveTo>
                    <a:cubicBezTo>
                      <a:pt x="7030" y="90"/>
                      <a:pt x="5336" y="313"/>
                      <a:pt x="4801" y="372"/>
                    </a:cubicBezTo>
                    <a:cubicBezTo>
                      <a:pt x="3300" y="566"/>
                      <a:pt x="1829" y="952"/>
                      <a:pt x="432" y="1532"/>
                    </a:cubicBezTo>
                    <a:lnTo>
                      <a:pt x="313" y="1576"/>
                    </a:lnTo>
                    <a:cubicBezTo>
                      <a:pt x="224" y="2542"/>
                      <a:pt x="90" y="3984"/>
                      <a:pt x="1" y="5217"/>
                    </a:cubicBezTo>
                    <a:cubicBezTo>
                      <a:pt x="1" y="5217"/>
                      <a:pt x="5410" y="5217"/>
                      <a:pt x="8189" y="3835"/>
                    </a:cubicBezTo>
                    <a:cubicBezTo>
                      <a:pt x="8189" y="3835"/>
                      <a:pt x="8293" y="1353"/>
                      <a:pt x="813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57"/>
              <p:cNvSpPr/>
              <p:nvPr/>
            </p:nvSpPr>
            <p:spPr>
              <a:xfrm>
                <a:off x="7056566" y="1579029"/>
                <a:ext cx="185539" cy="299358"/>
              </a:xfrm>
              <a:custGeom>
                <a:rect b="b" l="l" r="r" t="t"/>
                <a:pathLst>
                  <a:path extrusionOk="0" h="5397" w="3345">
                    <a:moveTo>
                      <a:pt x="1288" y="0"/>
                    </a:moveTo>
                    <a:cubicBezTo>
                      <a:pt x="1020" y="0"/>
                      <a:pt x="716" y="12"/>
                      <a:pt x="372" y="38"/>
                    </a:cubicBezTo>
                    <a:cubicBezTo>
                      <a:pt x="372" y="38"/>
                      <a:pt x="164" y="3961"/>
                      <a:pt x="0" y="5284"/>
                    </a:cubicBezTo>
                    <a:cubicBezTo>
                      <a:pt x="0" y="5284"/>
                      <a:pt x="624" y="5397"/>
                      <a:pt x="1432" y="5397"/>
                    </a:cubicBezTo>
                    <a:cubicBezTo>
                      <a:pt x="2028" y="5397"/>
                      <a:pt x="2725" y="5335"/>
                      <a:pt x="3344" y="5120"/>
                    </a:cubicBezTo>
                    <a:lnTo>
                      <a:pt x="3240" y="469"/>
                    </a:lnTo>
                    <a:cubicBezTo>
                      <a:pt x="3240" y="469"/>
                      <a:pt x="3017" y="0"/>
                      <a:pt x="128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57"/>
              <p:cNvSpPr/>
              <p:nvPr/>
            </p:nvSpPr>
            <p:spPr>
              <a:xfrm>
                <a:off x="6956833" y="1150976"/>
                <a:ext cx="441022" cy="592060"/>
              </a:xfrm>
              <a:custGeom>
                <a:rect b="b" l="l" r="r" t="t"/>
                <a:pathLst>
                  <a:path extrusionOk="0" h="10674" w="7951">
                    <a:moveTo>
                      <a:pt x="3450" y="1"/>
                    </a:moveTo>
                    <a:cubicBezTo>
                      <a:pt x="3133" y="1"/>
                      <a:pt x="2818" y="36"/>
                      <a:pt x="2512" y="116"/>
                    </a:cubicBezTo>
                    <a:cubicBezTo>
                      <a:pt x="0" y="785"/>
                      <a:pt x="179" y="3653"/>
                      <a:pt x="223" y="5585"/>
                    </a:cubicBezTo>
                    <a:cubicBezTo>
                      <a:pt x="238" y="6477"/>
                      <a:pt x="283" y="7398"/>
                      <a:pt x="580" y="8245"/>
                    </a:cubicBezTo>
                    <a:cubicBezTo>
                      <a:pt x="862" y="9092"/>
                      <a:pt x="1412" y="9895"/>
                      <a:pt x="2244" y="10340"/>
                    </a:cubicBezTo>
                    <a:cubicBezTo>
                      <a:pt x="2673" y="10566"/>
                      <a:pt x="3159" y="10674"/>
                      <a:pt x="3649" y="10674"/>
                    </a:cubicBezTo>
                    <a:cubicBezTo>
                      <a:pt x="4452" y="10674"/>
                      <a:pt x="5265" y="10385"/>
                      <a:pt x="5855" y="9850"/>
                    </a:cubicBezTo>
                    <a:cubicBezTo>
                      <a:pt x="6138" y="9597"/>
                      <a:pt x="6376" y="9300"/>
                      <a:pt x="6569" y="8973"/>
                    </a:cubicBezTo>
                    <a:cubicBezTo>
                      <a:pt x="7104" y="8096"/>
                      <a:pt x="7356" y="7101"/>
                      <a:pt x="7579" y="6105"/>
                    </a:cubicBezTo>
                    <a:cubicBezTo>
                      <a:pt x="7773" y="5288"/>
                      <a:pt x="7951" y="4455"/>
                      <a:pt x="7921" y="3608"/>
                    </a:cubicBezTo>
                    <a:cubicBezTo>
                      <a:pt x="7891" y="2776"/>
                      <a:pt x="7624" y="1914"/>
                      <a:pt x="7015" y="1305"/>
                    </a:cubicBezTo>
                    <a:cubicBezTo>
                      <a:pt x="6569" y="889"/>
                      <a:pt x="6049" y="577"/>
                      <a:pt x="5469" y="398"/>
                    </a:cubicBezTo>
                    <a:cubicBezTo>
                      <a:pt x="4829" y="165"/>
                      <a:pt x="4134" y="1"/>
                      <a:pt x="345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57"/>
              <p:cNvSpPr/>
              <p:nvPr/>
            </p:nvSpPr>
            <p:spPr>
              <a:xfrm>
                <a:off x="7293972" y="1493163"/>
                <a:ext cx="141830" cy="154810"/>
              </a:xfrm>
              <a:custGeom>
                <a:rect b="b" l="l" r="r" t="t"/>
                <a:pathLst>
                  <a:path extrusionOk="0" h="2791" w="2557">
                    <a:moveTo>
                      <a:pt x="1619" y="1"/>
                    </a:moveTo>
                    <a:cubicBezTo>
                      <a:pt x="1501" y="1"/>
                      <a:pt x="1380" y="23"/>
                      <a:pt x="1264" y="70"/>
                    </a:cubicBezTo>
                    <a:cubicBezTo>
                      <a:pt x="788" y="293"/>
                      <a:pt x="417" y="694"/>
                      <a:pt x="268" y="1199"/>
                    </a:cubicBezTo>
                    <a:cubicBezTo>
                      <a:pt x="119" y="1645"/>
                      <a:pt x="0" y="2150"/>
                      <a:pt x="223" y="2552"/>
                    </a:cubicBezTo>
                    <a:cubicBezTo>
                      <a:pt x="253" y="2596"/>
                      <a:pt x="283" y="2641"/>
                      <a:pt x="327" y="2685"/>
                    </a:cubicBezTo>
                    <a:cubicBezTo>
                      <a:pt x="402" y="2730"/>
                      <a:pt x="491" y="2774"/>
                      <a:pt x="580" y="2774"/>
                    </a:cubicBezTo>
                    <a:cubicBezTo>
                      <a:pt x="657" y="2785"/>
                      <a:pt x="735" y="2790"/>
                      <a:pt x="811" y="2790"/>
                    </a:cubicBezTo>
                    <a:cubicBezTo>
                      <a:pt x="1281" y="2790"/>
                      <a:pt x="1734" y="2597"/>
                      <a:pt x="2066" y="2239"/>
                    </a:cubicBezTo>
                    <a:cubicBezTo>
                      <a:pt x="2423" y="1809"/>
                      <a:pt x="2557" y="1244"/>
                      <a:pt x="2408" y="709"/>
                    </a:cubicBezTo>
                    <a:cubicBezTo>
                      <a:pt x="2363" y="426"/>
                      <a:pt x="2185" y="189"/>
                      <a:pt x="1932" y="55"/>
                    </a:cubicBezTo>
                    <a:cubicBezTo>
                      <a:pt x="1833" y="19"/>
                      <a:pt x="1727" y="1"/>
                      <a:pt x="161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57"/>
              <p:cNvSpPr/>
              <p:nvPr/>
            </p:nvSpPr>
            <p:spPr>
              <a:xfrm>
                <a:off x="6885944" y="1456609"/>
                <a:ext cx="135230" cy="160024"/>
              </a:xfrm>
              <a:custGeom>
                <a:rect b="b" l="l" r="r" t="t"/>
                <a:pathLst>
                  <a:path extrusionOk="0" h="2885" w="2438">
                    <a:moveTo>
                      <a:pt x="984" y="1"/>
                    </a:moveTo>
                    <a:cubicBezTo>
                      <a:pt x="908" y="1"/>
                      <a:pt x="832" y="10"/>
                      <a:pt x="758" y="30"/>
                    </a:cubicBezTo>
                    <a:cubicBezTo>
                      <a:pt x="491" y="134"/>
                      <a:pt x="297" y="357"/>
                      <a:pt x="208" y="610"/>
                    </a:cubicBezTo>
                    <a:cubicBezTo>
                      <a:pt x="0" y="1130"/>
                      <a:pt x="74" y="1724"/>
                      <a:pt x="387" y="2170"/>
                    </a:cubicBezTo>
                    <a:cubicBezTo>
                      <a:pt x="705" y="2619"/>
                      <a:pt x="1206" y="2884"/>
                      <a:pt x="1754" y="2884"/>
                    </a:cubicBezTo>
                    <a:cubicBezTo>
                      <a:pt x="1769" y="2884"/>
                      <a:pt x="1783" y="2884"/>
                      <a:pt x="1798" y="2884"/>
                    </a:cubicBezTo>
                    <a:cubicBezTo>
                      <a:pt x="1888" y="2884"/>
                      <a:pt x="1977" y="2869"/>
                      <a:pt x="2051" y="2824"/>
                    </a:cubicBezTo>
                    <a:cubicBezTo>
                      <a:pt x="2096" y="2794"/>
                      <a:pt x="2140" y="2750"/>
                      <a:pt x="2170" y="2705"/>
                    </a:cubicBezTo>
                    <a:cubicBezTo>
                      <a:pt x="2437" y="2334"/>
                      <a:pt x="2378" y="1814"/>
                      <a:pt x="2289" y="1368"/>
                    </a:cubicBezTo>
                    <a:cubicBezTo>
                      <a:pt x="2185" y="848"/>
                      <a:pt x="1873" y="387"/>
                      <a:pt x="1412" y="119"/>
                    </a:cubicBezTo>
                    <a:cubicBezTo>
                      <a:pt x="1283" y="40"/>
                      <a:pt x="1135" y="1"/>
                      <a:pt x="98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57"/>
              <p:cNvSpPr/>
              <p:nvPr/>
            </p:nvSpPr>
            <p:spPr>
              <a:xfrm>
                <a:off x="6915620" y="1511579"/>
                <a:ext cx="63067" cy="56521"/>
              </a:xfrm>
              <a:custGeom>
                <a:rect b="b" l="l" r="r" t="t"/>
                <a:pathLst>
                  <a:path extrusionOk="0" h="1019" w="1137">
                    <a:moveTo>
                      <a:pt x="231" y="1"/>
                    </a:moveTo>
                    <a:cubicBezTo>
                      <a:pt x="170" y="1"/>
                      <a:pt x="112" y="15"/>
                      <a:pt x="60" y="50"/>
                    </a:cubicBezTo>
                    <a:cubicBezTo>
                      <a:pt x="0" y="94"/>
                      <a:pt x="0" y="169"/>
                      <a:pt x="60" y="213"/>
                    </a:cubicBezTo>
                    <a:cubicBezTo>
                      <a:pt x="208" y="273"/>
                      <a:pt x="357" y="362"/>
                      <a:pt x="491" y="466"/>
                    </a:cubicBezTo>
                    <a:cubicBezTo>
                      <a:pt x="609" y="615"/>
                      <a:pt x="713" y="763"/>
                      <a:pt x="803" y="942"/>
                    </a:cubicBezTo>
                    <a:cubicBezTo>
                      <a:pt x="834" y="996"/>
                      <a:pt x="880" y="1019"/>
                      <a:pt x="926" y="1019"/>
                    </a:cubicBezTo>
                    <a:cubicBezTo>
                      <a:pt x="1031" y="1019"/>
                      <a:pt x="1137" y="902"/>
                      <a:pt x="1085" y="778"/>
                    </a:cubicBezTo>
                    <a:cubicBezTo>
                      <a:pt x="981" y="540"/>
                      <a:pt x="832" y="332"/>
                      <a:pt x="639" y="169"/>
                    </a:cubicBezTo>
                    <a:cubicBezTo>
                      <a:pt x="534" y="85"/>
                      <a:pt x="377" y="1"/>
                      <a:pt x="23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57"/>
              <p:cNvSpPr/>
              <p:nvPr/>
            </p:nvSpPr>
            <p:spPr>
              <a:xfrm>
                <a:off x="7343949" y="1550296"/>
                <a:ext cx="70444" cy="49144"/>
              </a:xfrm>
              <a:custGeom>
                <a:rect b="b" l="l" r="r" t="t"/>
                <a:pathLst>
                  <a:path extrusionOk="0" h="886" w="1270">
                    <a:moveTo>
                      <a:pt x="959" y="0"/>
                    </a:moveTo>
                    <a:cubicBezTo>
                      <a:pt x="805" y="0"/>
                      <a:pt x="639" y="56"/>
                      <a:pt x="511" y="125"/>
                    </a:cubicBezTo>
                    <a:cubicBezTo>
                      <a:pt x="303" y="244"/>
                      <a:pt x="125" y="437"/>
                      <a:pt x="51" y="660"/>
                    </a:cubicBezTo>
                    <a:cubicBezTo>
                      <a:pt x="1" y="789"/>
                      <a:pt x="118" y="885"/>
                      <a:pt x="232" y="885"/>
                    </a:cubicBezTo>
                    <a:cubicBezTo>
                      <a:pt x="288" y="885"/>
                      <a:pt x="343" y="862"/>
                      <a:pt x="377" y="808"/>
                    </a:cubicBezTo>
                    <a:cubicBezTo>
                      <a:pt x="467" y="645"/>
                      <a:pt x="586" y="526"/>
                      <a:pt x="719" y="437"/>
                    </a:cubicBezTo>
                    <a:cubicBezTo>
                      <a:pt x="868" y="362"/>
                      <a:pt x="1031" y="303"/>
                      <a:pt x="1180" y="258"/>
                    </a:cubicBezTo>
                    <a:cubicBezTo>
                      <a:pt x="1269" y="214"/>
                      <a:pt x="1269" y="95"/>
                      <a:pt x="1180" y="50"/>
                    </a:cubicBezTo>
                    <a:cubicBezTo>
                      <a:pt x="1114" y="15"/>
                      <a:pt x="1038" y="0"/>
                      <a:pt x="9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57"/>
              <p:cNvSpPr/>
              <p:nvPr/>
            </p:nvSpPr>
            <p:spPr>
              <a:xfrm>
                <a:off x="7090346" y="1582468"/>
                <a:ext cx="137726" cy="67448"/>
              </a:xfrm>
              <a:custGeom>
                <a:rect b="b" l="l" r="r" t="t"/>
                <a:pathLst>
                  <a:path extrusionOk="0" h="1216" w="2483">
                    <a:moveTo>
                      <a:pt x="870" y="0"/>
                    </a:moveTo>
                    <a:cubicBezTo>
                      <a:pt x="669" y="0"/>
                      <a:pt x="469" y="7"/>
                      <a:pt x="268" y="20"/>
                    </a:cubicBezTo>
                    <a:lnTo>
                      <a:pt x="105" y="20"/>
                    </a:lnTo>
                    <a:cubicBezTo>
                      <a:pt x="1" y="1209"/>
                      <a:pt x="1190" y="1209"/>
                      <a:pt x="1190" y="1209"/>
                    </a:cubicBezTo>
                    <a:cubicBezTo>
                      <a:pt x="1235" y="1213"/>
                      <a:pt x="1279" y="1216"/>
                      <a:pt x="1321" y="1216"/>
                    </a:cubicBezTo>
                    <a:cubicBezTo>
                      <a:pt x="2292" y="1216"/>
                      <a:pt x="2483" y="124"/>
                      <a:pt x="2483" y="124"/>
                    </a:cubicBezTo>
                    <a:lnTo>
                      <a:pt x="2319" y="109"/>
                    </a:lnTo>
                    <a:lnTo>
                      <a:pt x="2274" y="109"/>
                    </a:lnTo>
                    <a:cubicBezTo>
                      <a:pt x="1806" y="37"/>
                      <a:pt x="1338" y="0"/>
                      <a:pt x="87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57"/>
              <p:cNvSpPr/>
              <p:nvPr/>
            </p:nvSpPr>
            <p:spPr>
              <a:xfrm>
                <a:off x="7106044" y="1582136"/>
                <a:ext cx="110491" cy="24461"/>
              </a:xfrm>
              <a:custGeom>
                <a:rect b="b" l="l" r="r" t="t"/>
                <a:pathLst>
                  <a:path extrusionOk="0" h="441" w="1992">
                    <a:moveTo>
                      <a:pt x="499" y="0"/>
                    </a:moveTo>
                    <a:cubicBezTo>
                      <a:pt x="334" y="0"/>
                      <a:pt x="167" y="4"/>
                      <a:pt x="0" y="11"/>
                    </a:cubicBezTo>
                    <a:cubicBezTo>
                      <a:pt x="15" y="71"/>
                      <a:pt x="30" y="115"/>
                      <a:pt x="30" y="115"/>
                    </a:cubicBezTo>
                    <a:cubicBezTo>
                      <a:pt x="149" y="338"/>
                      <a:pt x="416" y="383"/>
                      <a:pt x="639" y="413"/>
                    </a:cubicBezTo>
                    <a:cubicBezTo>
                      <a:pt x="757" y="427"/>
                      <a:pt x="914" y="441"/>
                      <a:pt x="1081" y="441"/>
                    </a:cubicBezTo>
                    <a:cubicBezTo>
                      <a:pt x="1443" y="441"/>
                      <a:pt x="1849" y="375"/>
                      <a:pt x="1991" y="100"/>
                    </a:cubicBezTo>
                    <a:cubicBezTo>
                      <a:pt x="1490" y="34"/>
                      <a:pt x="997" y="0"/>
                      <a:pt x="49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57"/>
              <p:cNvSpPr/>
              <p:nvPr/>
            </p:nvSpPr>
            <p:spPr>
              <a:xfrm>
                <a:off x="6986509" y="1112370"/>
                <a:ext cx="441854" cy="266133"/>
              </a:xfrm>
              <a:custGeom>
                <a:rect b="b" l="l" r="r" t="t"/>
                <a:pathLst>
                  <a:path extrusionOk="0" h="4798" w="7966">
                    <a:moveTo>
                      <a:pt x="2056" y="0"/>
                    </a:moveTo>
                    <a:cubicBezTo>
                      <a:pt x="1416" y="0"/>
                      <a:pt x="736" y="158"/>
                      <a:pt x="401" y="767"/>
                    </a:cubicBezTo>
                    <a:cubicBezTo>
                      <a:pt x="0" y="1525"/>
                      <a:pt x="520" y="2194"/>
                      <a:pt x="1011" y="2729"/>
                    </a:cubicBezTo>
                    <a:cubicBezTo>
                      <a:pt x="1665" y="3457"/>
                      <a:pt x="2497" y="4215"/>
                      <a:pt x="3522" y="4289"/>
                    </a:cubicBezTo>
                    <a:cubicBezTo>
                      <a:pt x="3561" y="4297"/>
                      <a:pt x="3600" y="4301"/>
                      <a:pt x="3640" y="4301"/>
                    </a:cubicBezTo>
                    <a:cubicBezTo>
                      <a:pt x="3754" y="4301"/>
                      <a:pt x="3873" y="4270"/>
                      <a:pt x="3983" y="4215"/>
                    </a:cubicBezTo>
                    <a:cubicBezTo>
                      <a:pt x="4132" y="4126"/>
                      <a:pt x="4191" y="3963"/>
                      <a:pt x="4146" y="3799"/>
                    </a:cubicBezTo>
                    <a:lnTo>
                      <a:pt x="4146" y="3799"/>
                    </a:lnTo>
                    <a:cubicBezTo>
                      <a:pt x="4607" y="4423"/>
                      <a:pt x="5410" y="4706"/>
                      <a:pt x="6182" y="4780"/>
                    </a:cubicBezTo>
                    <a:cubicBezTo>
                      <a:pt x="6290" y="4791"/>
                      <a:pt x="6401" y="4797"/>
                      <a:pt x="6513" y="4797"/>
                    </a:cubicBezTo>
                    <a:cubicBezTo>
                      <a:pt x="7003" y="4797"/>
                      <a:pt x="7504" y="4674"/>
                      <a:pt x="7758" y="4275"/>
                    </a:cubicBezTo>
                    <a:cubicBezTo>
                      <a:pt x="7936" y="3963"/>
                      <a:pt x="7966" y="3576"/>
                      <a:pt x="7832" y="3249"/>
                    </a:cubicBezTo>
                    <a:cubicBezTo>
                      <a:pt x="7698" y="2922"/>
                      <a:pt x="7490" y="2610"/>
                      <a:pt x="7238" y="2358"/>
                    </a:cubicBezTo>
                    <a:cubicBezTo>
                      <a:pt x="6004" y="1035"/>
                      <a:pt x="4325" y="203"/>
                      <a:pt x="2512" y="24"/>
                    </a:cubicBezTo>
                    <a:cubicBezTo>
                      <a:pt x="2366" y="10"/>
                      <a:pt x="2212" y="0"/>
                      <a:pt x="20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57"/>
              <p:cNvSpPr/>
              <p:nvPr/>
            </p:nvSpPr>
            <p:spPr>
              <a:xfrm>
                <a:off x="6932094" y="1159019"/>
                <a:ext cx="141830" cy="250658"/>
              </a:xfrm>
              <a:custGeom>
                <a:rect b="b" l="l" r="r" t="t"/>
                <a:pathLst>
                  <a:path extrusionOk="0" h="4519" w="2557">
                    <a:moveTo>
                      <a:pt x="1680" y="1"/>
                    </a:moveTo>
                    <a:cubicBezTo>
                      <a:pt x="788" y="16"/>
                      <a:pt x="431" y="1754"/>
                      <a:pt x="283" y="2408"/>
                    </a:cubicBezTo>
                    <a:cubicBezTo>
                      <a:pt x="134" y="3107"/>
                      <a:pt x="0" y="3835"/>
                      <a:pt x="208" y="4518"/>
                    </a:cubicBezTo>
                    <a:cubicBezTo>
                      <a:pt x="506" y="4444"/>
                      <a:pt x="699" y="4177"/>
                      <a:pt x="877" y="3924"/>
                    </a:cubicBezTo>
                    <a:cubicBezTo>
                      <a:pt x="1278" y="3359"/>
                      <a:pt x="1635" y="2780"/>
                      <a:pt x="1962" y="2185"/>
                    </a:cubicBezTo>
                    <a:cubicBezTo>
                      <a:pt x="2185" y="1784"/>
                      <a:pt x="2556" y="1175"/>
                      <a:pt x="2467" y="699"/>
                    </a:cubicBezTo>
                    <a:cubicBezTo>
                      <a:pt x="2393" y="313"/>
                      <a:pt x="2066" y="30"/>
                      <a:pt x="1680"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57"/>
              <p:cNvSpPr/>
              <p:nvPr/>
            </p:nvSpPr>
            <p:spPr>
              <a:xfrm>
                <a:off x="7099325" y="1465554"/>
                <a:ext cx="73995" cy="78771"/>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9" name="Google Shape;1159;p57"/>
              <p:cNvGrpSpPr/>
              <p:nvPr/>
            </p:nvGrpSpPr>
            <p:grpSpPr>
              <a:xfrm rot="-621705">
                <a:off x="7033748" y="1407503"/>
                <a:ext cx="258615" cy="116755"/>
                <a:chOff x="1388169" y="1695210"/>
                <a:chExt cx="302243" cy="136467"/>
              </a:xfrm>
            </p:grpSpPr>
            <p:sp>
              <p:nvSpPr>
                <p:cNvPr id="1160" name="Google Shape;1160;p57"/>
                <p:cNvSpPr/>
                <p:nvPr/>
              </p:nvSpPr>
              <p:spPr>
                <a:xfrm>
                  <a:off x="1388169" y="1695210"/>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57"/>
                <p:cNvSpPr/>
                <p:nvPr/>
              </p:nvSpPr>
              <p:spPr>
                <a:xfrm>
                  <a:off x="1631512" y="1744682"/>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2" name="Google Shape;1162;p57"/>
              <p:cNvGrpSpPr/>
              <p:nvPr/>
            </p:nvGrpSpPr>
            <p:grpSpPr>
              <a:xfrm>
                <a:off x="6990179" y="1354116"/>
                <a:ext cx="338065" cy="57295"/>
                <a:chOff x="3332137" y="1720614"/>
                <a:chExt cx="399604" cy="67724"/>
              </a:xfrm>
            </p:grpSpPr>
            <p:sp>
              <p:nvSpPr>
                <p:cNvPr id="1163" name="Google Shape;1163;p57"/>
                <p:cNvSpPr/>
                <p:nvPr/>
              </p:nvSpPr>
              <p:spPr>
                <a:xfrm>
                  <a:off x="3332137" y="1720614"/>
                  <a:ext cx="140066" cy="67724"/>
                </a:xfrm>
                <a:custGeom>
                  <a:rect b="b" l="l" r="r" t="t"/>
                  <a:pathLst>
                    <a:path extrusionOk="0" h="3300" w="6825">
                      <a:moveTo>
                        <a:pt x="5892" y="1"/>
                      </a:moveTo>
                      <a:cubicBezTo>
                        <a:pt x="5829" y="1"/>
                        <a:pt x="5763" y="10"/>
                        <a:pt x="5693" y="30"/>
                      </a:cubicBezTo>
                      <a:cubicBezTo>
                        <a:pt x="3958" y="530"/>
                        <a:pt x="2257" y="1197"/>
                        <a:pt x="656" y="2064"/>
                      </a:cubicBezTo>
                      <a:cubicBezTo>
                        <a:pt x="0" y="2359"/>
                        <a:pt x="247" y="3299"/>
                        <a:pt x="921" y="3299"/>
                      </a:cubicBezTo>
                      <a:cubicBezTo>
                        <a:pt x="933" y="3299"/>
                        <a:pt x="945" y="3299"/>
                        <a:pt x="956" y="3299"/>
                      </a:cubicBezTo>
                      <a:cubicBezTo>
                        <a:pt x="1090" y="3299"/>
                        <a:pt x="1190" y="3265"/>
                        <a:pt x="1290" y="3198"/>
                      </a:cubicBezTo>
                      <a:cubicBezTo>
                        <a:pt x="2791" y="2398"/>
                        <a:pt x="4392" y="1764"/>
                        <a:pt x="6060" y="1297"/>
                      </a:cubicBezTo>
                      <a:cubicBezTo>
                        <a:pt x="6824" y="1083"/>
                        <a:pt x="6580" y="1"/>
                        <a:pt x="589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57"/>
                <p:cNvSpPr/>
                <p:nvPr/>
              </p:nvSpPr>
              <p:spPr>
                <a:xfrm>
                  <a:off x="3615235" y="1720778"/>
                  <a:ext cx="116506" cy="67540"/>
                </a:xfrm>
                <a:custGeom>
                  <a:rect b="b" l="l" r="r" t="t"/>
                  <a:pathLst>
                    <a:path extrusionOk="0" h="3291" w="5677">
                      <a:moveTo>
                        <a:pt x="898" y="1"/>
                      </a:moveTo>
                      <a:cubicBezTo>
                        <a:pt x="174" y="1"/>
                        <a:pt x="1" y="1137"/>
                        <a:pt x="806" y="1322"/>
                      </a:cubicBezTo>
                      <a:cubicBezTo>
                        <a:pt x="806" y="1322"/>
                        <a:pt x="3141" y="1856"/>
                        <a:pt x="4342" y="3090"/>
                      </a:cubicBezTo>
                      <a:cubicBezTo>
                        <a:pt x="4442" y="3224"/>
                        <a:pt x="4642" y="3291"/>
                        <a:pt x="4809" y="3291"/>
                      </a:cubicBezTo>
                      <a:cubicBezTo>
                        <a:pt x="5376" y="3291"/>
                        <a:pt x="5677" y="2590"/>
                        <a:pt x="5276" y="2190"/>
                      </a:cubicBezTo>
                      <a:cubicBezTo>
                        <a:pt x="3809" y="622"/>
                        <a:pt x="1173" y="55"/>
                        <a:pt x="1073" y="22"/>
                      </a:cubicBezTo>
                      <a:cubicBezTo>
                        <a:pt x="1012" y="7"/>
                        <a:pt x="953" y="1"/>
                        <a:pt x="89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8" name="Shape 1168"/>
        <p:cNvGrpSpPr/>
        <p:nvPr/>
      </p:nvGrpSpPr>
      <p:grpSpPr>
        <a:xfrm>
          <a:off x="0" y="0"/>
          <a:ext cx="0" cy="0"/>
          <a:chOff x="0" y="0"/>
          <a:chExt cx="0" cy="0"/>
        </a:xfrm>
      </p:grpSpPr>
      <p:sp>
        <p:nvSpPr>
          <p:cNvPr id="1169" name="Google Shape;1169;p58"/>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Models</a:t>
            </a:r>
            <a:endParaRPr/>
          </a:p>
        </p:txBody>
      </p:sp>
      <p:sp>
        <p:nvSpPr>
          <p:cNvPr id="1170" name="Google Shape;1170;p58"/>
          <p:cNvSpPr txBox="1"/>
          <p:nvPr>
            <p:ph idx="2" type="title"/>
          </p:nvPr>
        </p:nvSpPr>
        <p:spPr>
          <a:xfrm>
            <a:off x="684050" y="1276089"/>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LSTM</a:t>
            </a:r>
            <a:endParaRPr>
              <a:solidFill>
                <a:schemeClr val="accent1"/>
              </a:solidFill>
            </a:endParaRPr>
          </a:p>
        </p:txBody>
      </p:sp>
      <p:sp>
        <p:nvSpPr>
          <p:cNvPr id="1171" name="Google Shape;1171;p58"/>
          <p:cNvSpPr txBox="1"/>
          <p:nvPr>
            <p:ph idx="1" type="subTitle"/>
          </p:nvPr>
        </p:nvSpPr>
        <p:spPr>
          <a:xfrm>
            <a:off x="684127" y="1611689"/>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200"/>
              <a:t>Built a sequential LSTM model with a Bidirectional layer having input dimensions of 128</a:t>
            </a:r>
            <a:endParaRPr sz="1200"/>
          </a:p>
        </p:txBody>
      </p:sp>
      <p:sp>
        <p:nvSpPr>
          <p:cNvPr id="1172" name="Google Shape;1172;p58"/>
          <p:cNvSpPr txBox="1"/>
          <p:nvPr>
            <p:ph idx="3" type="title"/>
          </p:nvPr>
        </p:nvSpPr>
        <p:spPr>
          <a:xfrm>
            <a:off x="3372838" y="1276089"/>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GLOVE</a:t>
            </a:r>
            <a:endParaRPr>
              <a:solidFill>
                <a:schemeClr val="accent1"/>
              </a:solidFill>
            </a:endParaRPr>
          </a:p>
        </p:txBody>
      </p:sp>
      <p:sp>
        <p:nvSpPr>
          <p:cNvPr id="1173" name="Google Shape;1173;p58"/>
          <p:cNvSpPr txBox="1"/>
          <p:nvPr>
            <p:ph idx="4" type="subTitle"/>
          </p:nvPr>
        </p:nvSpPr>
        <p:spPr>
          <a:xfrm>
            <a:off x="3372876" y="1611689"/>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Built a GloVe model with a </a:t>
            </a:r>
            <a:r>
              <a:rPr lang="en"/>
              <a:t>bidirectional</a:t>
            </a:r>
            <a:r>
              <a:rPr lang="en"/>
              <a:t> layer</a:t>
            </a:r>
            <a:endParaRPr/>
          </a:p>
        </p:txBody>
      </p:sp>
      <p:sp>
        <p:nvSpPr>
          <p:cNvPr id="1174" name="Google Shape;1174;p58"/>
          <p:cNvSpPr txBox="1"/>
          <p:nvPr>
            <p:ph idx="5" type="title"/>
          </p:nvPr>
        </p:nvSpPr>
        <p:spPr>
          <a:xfrm>
            <a:off x="6061625" y="1276089"/>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BERT</a:t>
            </a:r>
            <a:endParaRPr>
              <a:solidFill>
                <a:schemeClr val="accent1"/>
              </a:solidFill>
            </a:endParaRPr>
          </a:p>
        </p:txBody>
      </p:sp>
      <p:sp>
        <p:nvSpPr>
          <p:cNvPr id="1175" name="Google Shape;1175;p58"/>
          <p:cNvSpPr txBox="1"/>
          <p:nvPr>
            <p:ph idx="6" type="subTitle"/>
          </p:nvPr>
        </p:nvSpPr>
        <p:spPr>
          <a:xfrm>
            <a:off x="6061625" y="1611689"/>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Developed a BERT Model</a:t>
            </a:r>
            <a:endParaRPr/>
          </a:p>
        </p:txBody>
      </p:sp>
      <p:pic>
        <p:nvPicPr>
          <p:cNvPr id="1176" name="Google Shape;1176;p58"/>
          <p:cNvPicPr preferRelativeResize="0"/>
          <p:nvPr/>
        </p:nvPicPr>
        <p:blipFill>
          <a:blip r:embed="rId3">
            <a:alphaModFix/>
          </a:blip>
          <a:stretch>
            <a:fillRect/>
          </a:stretch>
        </p:blipFill>
        <p:spPr>
          <a:xfrm>
            <a:off x="370511" y="2532338"/>
            <a:ext cx="2605875" cy="1614175"/>
          </a:xfrm>
          <a:prstGeom prst="rect">
            <a:avLst/>
          </a:prstGeom>
          <a:noFill/>
          <a:ln>
            <a:noFill/>
          </a:ln>
        </p:spPr>
      </p:pic>
      <p:pic>
        <p:nvPicPr>
          <p:cNvPr id="1177" name="Google Shape;1177;p58"/>
          <p:cNvPicPr preferRelativeResize="0"/>
          <p:nvPr/>
        </p:nvPicPr>
        <p:blipFill>
          <a:blip r:embed="rId4">
            <a:alphaModFix/>
          </a:blip>
          <a:stretch>
            <a:fillRect/>
          </a:stretch>
        </p:blipFill>
        <p:spPr>
          <a:xfrm>
            <a:off x="3181620" y="2532350"/>
            <a:ext cx="2634918" cy="1614175"/>
          </a:xfrm>
          <a:prstGeom prst="rect">
            <a:avLst/>
          </a:prstGeom>
          <a:noFill/>
          <a:ln>
            <a:noFill/>
          </a:ln>
        </p:spPr>
      </p:pic>
      <p:pic>
        <p:nvPicPr>
          <p:cNvPr descr="A screenshot of a computer code&#10;&#10;Description automatically generated" id="1178" name="Google Shape;1178;p58"/>
          <p:cNvPicPr preferRelativeResize="0"/>
          <p:nvPr/>
        </p:nvPicPr>
        <p:blipFill rotWithShape="1">
          <a:blip r:embed="rId5">
            <a:alphaModFix/>
          </a:blip>
          <a:srcRect b="0" l="0" r="40775" t="0"/>
          <a:stretch/>
        </p:blipFill>
        <p:spPr>
          <a:xfrm>
            <a:off x="5924825" y="2532350"/>
            <a:ext cx="3038800" cy="1400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2" name="Shape 1182"/>
        <p:cNvGrpSpPr/>
        <p:nvPr/>
      </p:nvGrpSpPr>
      <p:grpSpPr>
        <a:xfrm>
          <a:off x="0" y="0"/>
          <a:ext cx="0" cy="0"/>
          <a:chOff x="0" y="0"/>
          <a:chExt cx="0" cy="0"/>
        </a:xfrm>
      </p:grpSpPr>
      <p:sp>
        <p:nvSpPr>
          <p:cNvPr id="1183" name="Google Shape;1183;p59"/>
          <p:cNvSpPr txBox="1"/>
          <p:nvPr>
            <p:ph type="title"/>
          </p:nvPr>
        </p:nvSpPr>
        <p:spPr>
          <a:xfrm>
            <a:off x="0" y="20762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lSTM</a:t>
            </a:r>
            <a:endParaRPr/>
          </a:p>
        </p:txBody>
      </p:sp>
      <p:sp>
        <p:nvSpPr>
          <p:cNvPr id="1184" name="Google Shape;1184;p59"/>
          <p:cNvSpPr txBox="1"/>
          <p:nvPr>
            <p:ph idx="1" type="subTitle"/>
          </p:nvPr>
        </p:nvSpPr>
        <p:spPr>
          <a:xfrm>
            <a:off x="0" y="26297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 Architecture</a:t>
            </a:r>
            <a:endParaRPr/>
          </a:p>
        </p:txBody>
      </p:sp>
      <p:pic>
        <p:nvPicPr>
          <p:cNvPr id="1185" name="Google Shape;1185;p59"/>
          <p:cNvPicPr preferRelativeResize="0"/>
          <p:nvPr/>
        </p:nvPicPr>
        <p:blipFill rotWithShape="1">
          <a:blip r:embed="rId3">
            <a:alphaModFix/>
          </a:blip>
          <a:srcRect b="0" l="1294" r="4214" t="0"/>
          <a:stretch/>
        </p:blipFill>
        <p:spPr>
          <a:xfrm>
            <a:off x="3329725" y="1461200"/>
            <a:ext cx="5316775" cy="2090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60"/>
          <p:cNvSpPr txBox="1"/>
          <p:nvPr>
            <p:ph type="title"/>
          </p:nvPr>
        </p:nvSpPr>
        <p:spPr>
          <a:xfrm>
            <a:off x="0" y="20762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GloVe</a:t>
            </a:r>
            <a:endParaRPr/>
          </a:p>
        </p:txBody>
      </p:sp>
      <p:sp>
        <p:nvSpPr>
          <p:cNvPr id="1191" name="Google Shape;1191;p60"/>
          <p:cNvSpPr txBox="1"/>
          <p:nvPr>
            <p:ph idx="1" type="subTitle"/>
          </p:nvPr>
        </p:nvSpPr>
        <p:spPr>
          <a:xfrm>
            <a:off x="0" y="26297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 Architecture</a:t>
            </a:r>
            <a:endParaRPr/>
          </a:p>
        </p:txBody>
      </p:sp>
      <p:pic>
        <p:nvPicPr>
          <p:cNvPr id="1192" name="Google Shape;1192;p60"/>
          <p:cNvPicPr preferRelativeResize="0"/>
          <p:nvPr/>
        </p:nvPicPr>
        <p:blipFill>
          <a:blip r:embed="rId3">
            <a:alphaModFix/>
          </a:blip>
          <a:stretch>
            <a:fillRect/>
          </a:stretch>
        </p:blipFill>
        <p:spPr>
          <a:xfrm>
            <a:off x="2915675" y="1742850"/>
            <a:ext cx="5982099" cy="17771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6" name="Shape 1196"/>
        <p:cNvGrpSpPr/>
        <p:nvPr/>
      </p:nvGrpSpPr>
      <p:grpSpPr>
        <a:xfrm>
          <a:off x="0" y="0"/>
          <a:ext cx="0" cy="0"/>
          <a:chOff x="0" y="0"/>
          <a:chExt cx="0" cy="0"/>
        </a:xfrm>
      </p:grpSpPr>
      <p:sp>
        <p:nvSpPr>
          <p:cNvPr id="1197" name="Google Shape;1197;p61"/>
          <p:cNvSpPr txBox="1"/>
          <p:nvPr>
            <p:ph type="title"/>
          </p:nvPr>
        </p:nvSpPr>
        <p:spPr>
          <a:xfrm>
            <a:off x="556300" y="20762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Bert</a:t>
            </a:r>
            <a:endParaRPr/>
          </a:p>
        </p:txBody>
      </p:sp>
      <p:sp>
        <p:nvSpPr>
          <p:cNvPr id="1198" name="Google Shape;1198;p61"/>
          <p:cNvSpPr txBox="1"/>
          <p:nvPr>
            <p:ph idx="1" type="subTitle"/>
          </p:nvPr>
        </p:nvSpPr>
        <p:spPr>
          <a:xfrm>
            <a:off x="556300" y="26297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Model Architecture</a:t>
            </a:r>
            <a:endParaRPr/>
          </a:p>
        </p:txBody>
      </p:sp>
      <p:pic>
        <p:nvPicPr>
          <p:cNvPr id="1199" name="Google Shape;1199;p61"/>
          <p:cNvPicPr preferRelativeResize="0"/>
          <p:nvPr/>
        </p:nvPicPr>
        <p:blipFill>
          <a:blip r:embed="rId3">
            <a:alphaModFix/>
          </a:blip>
          <a:stretch>
            <a:fillRect/>
          </a:stretch>
        </p:blipFill>
        <p:spPr>
          <a:xfrm>
            <a:off x="4872023" y="768100"/>
            <a:ext cx="2283900" cy="3946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44"/>
          <p:cNvSpPr txBox="1"/>
          <p:nvPr>
            <p:ph type="title"/>
          </p:nvPr>
        </p:nvSpPr>
        <p:spPr>
          <a:xfrm>
            <a:off x="431000" y="2018300"/>
            <a:ext cx="5840400" cy="612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Clr>
                <a:schemeClr val="lt1"/>
              </a:buClr>
              <a:buSzPts val="1100"/>
              <a:buFont typeface="Arial"/>
              <a:buNone/>
            </a:pPr>
            <a:r>
              <a:rPr lang="en" sz="4550"/>
              <a:t>BUIlding a safe online space</a:t>
            </a:r>
            <a:endParaRPr sz="4550"/>
          </a:p>
        </p:txBody>
      </p:sp>
      <p:sp>
        <p:nvSpPr>
          <p:cNvPr id="817" name="Google Shape;817;p44"/>
          <p:cNvSpPr txBox="1"/>
          <p:nvPr>
            <p:ph idx="1" type="subTitle"/>
          </p:nvPr>
        </p:nvSpPr>
        <p:spPr>
          <a:xfrm>
            <a:off x="855662" y="2684814"/>
            <a:ext cx="4991100" cy="339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Fostering Respect and Civility: Constructing an Online Haven of Positivity</a:t>
            </a:r>
            <a:endParaRPr/>
          </a:p>
        </p:txBody>
      </p:sp>
      <p:grpSp>
        <p:nvGrpSpPr>
          <p:cNvPr id="818" name="Google Shape;818;p44"/>
          <p:cNvGrpSpPr/>
          <p:nvPr/>
        </p:nvGrpSpPr>
        <p:grpSpPr>
          <a:xfrm>
            <a:off x="4704385" y="-817959"/>
            <a:ext cx="6101978" cy="6457485"/>
            <a:chOff x="4284285" y="-817959"/>
            <a:chExt cx="6101978" cy="6457485"/>
          </a:xfrm>
        </p:grpSpPr>
        <p:grpSp>
          <p:nvGrpSpPr>
            <p:cNvPr id="819" name="Google Shape;819;p44"/>
            <p:cNvGrpSpPr/>
            <p:nvPr/>
          </p:nvGrpSpPr>
          <p:grpSpPr>
            <a:xfrm>
              <a:off x="4284285" y="-817959"/>
              <a:ext cx="6101978" cy="6457485"/>
              <a:chOff x="1334650" y="238175"/>
              <a:chExt cx="4936875" cy="5224925"/>
            </a:xfrm>
          </p:grpSpPr>
          <p:sp>
            <p:nvSpPr>
              <p:cNvPr id="820" name="Google Shape;820;p44"/>
              <p:cNvSpPr/>
              <p:nvPr/>
            </p:nvSpPr>
            <p:spPr>
              <a:xfrm>
                <a:off x="6091825" y="238725"/>
                <a:ext cx="176625" cy="75350"/>
              </a:xfrm>
              <a:custGeom>
                <a:rect b="b" l="l" r="r" t="t"/>
                <a:pathLst>
                  <a:path extrusionOk="0" h="3014" w="7065">
                    <a:moveTo>
                      <a:pt x="1" y="0"/>
                    </a:moveTo>
                    <a:cubicBezTo>
                      <a:pt x="2291" y="1157"/>
                      <a:pt x="4653" y="2122"/>
                      <a:pt x="7064" y="3014"/>
                    </a:cubicBezTo>
                    <a:lnTo>
                      <a:pt x="7064" y="747"/>
                    </a:lnTo>
                    <a:cubicBezTo>
                      <a:pt x="6341" y="723"/>
                      <a:pt x="5762" y="314"/>
                      <a:pt x="511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44"/>
              <p:cNvSpPr/>
              <p:nvPr/>
            </p:nvSpPr>
            <p:spPr>
              <a:xfrm>
                <a:off x="6219600" y="238175"/>
                <a:ext cx="51925" cy="19850"/>
              </a:xfrm>
              <a:custGeom>
                <a:rect b="b" l="l" r="r" t="t"/>
                <a:pathLst>
                  <a:path extrusionOk="0" h="794" w="2077">
                    <a:moveTo>
                      <a:pt x="1471" y="0"/>
                    </a:moveTo>
                    <a:cubicBezTo>
                      <a:pt x="1391" y="0"/>
                      <a:pt x="1303" y="8"/>
                      <a:pt x="1206" y="22"/>
                    </a:cubicBezTo>
                    <a:cubicBezTo>
                      <a:pt x="1001" y="46"/>
                      <a:pt x="802" y="58"/>
                      <a:pt x="603" y="58"/>
                    </a:cubicBezTo>
                    <a:cubicBezTo>
                      <a:pt x="404" y="58"/>
                      <a:pt x="205" y="46"/>
                      <a:pt x="0" y="22"/>
                    </a:cubicBezTo>
                    <a:lnTo>
                      <a:pt x="0" y="22"/>
                    </a:lnTo>
                    <a:cubicBezTo>
                      <a:pt x="651" y="311"/>
                      <a:pt x="1230" y="745"/>
                      <a:pt x="1953" y="794"/>
                    </a:cubicBezTo>
                    <a:cubicBezTo>
                      <a:pt x="2076" y="240"/>
                      <a:pt x="1920" y="0"/>
                      <a:pt x="147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44"/>
              <p:cNvSpPr/>
              <p:nvPr/>
            </p:nvSpPr>
            <p:spPr>
              <a:xfrm>
                <a:off x="1334650" y="337400"/>
                <a:ext cx="4737925" cy="5125700"/>
              </a:xfrm>
              <a:custGeom>
                <a:rect b="b" l="l" r="r" t="t"/>
                <a:pathLst>
                  <a:path extrusionOk="0" h="205028" w="189517">
                    <a:moveTo>
                      <a:pt x="54204" y="1"/>
                    </a:moveTo>
                    <a:cubicBezTo>
                      <a:pt x="53840" y="1"/>
                      <a:pt x="53431" y="116"/>
                      <a:pt x="52967" y="344"/>
                    </a:cubicBezTo>
                    <a:cubicBezTo>
                      <a:pt x="51231" y="1188"/>
                      <a:pt x="49519" y="2080"/>
                      <a:pt x="47807" y="2948"/>
                    </a:cubicBezTo>
                    <a:cubicBezTo>
                      <a:pt x="47662" y="3021"/>
                      <a:pt x="47544" y="3066"/>
                      <a:pt x="47435" y="3066"/>
                    </a:cubicBezTo>
                    <a:cubicBezTo>
                      <a:pt x="47291" y="3066"/>
                      <a:pt x="47163" y="2986"/>
                      <a:pt x="47012" y="2779"/>
                    </a:cubicBezTo>
                    <a:cubicBezTo>
                      <a:pt x="46597" y="2231"/>
                      <a:pt x="46084" y="1960"/>
                      <a:pt x="45560" y="1960"/>
                    </a:cubicBezTo>
                    <a:cubicBezTo>
                      <a:pt x="45047" y="1960"/>
                      <a:pt x="44524" y="2219"/>
                      <a:pt x="44071" y="2731"/>
                    </a:cubicBezTo>
                    <a:cubicBezTo>
                      <a:pt x="43155" y="3768"/>
                      <a:pt x="42238" y="4780"/>
                      <a:pt x="41346" y="5841"/>
                    </a:cubicBezTo>
                    <a:cubicBezTo>
                      <a:pt x="40937" y="6323"/>
                      <a:pt x="40430" y="6709"/>
                      <a:pt x="39876" y="6974"/>
                    </a:cubicBezTo>
                    <a:cubicBezTo>
                      <a:pt x="33632" y="10229"/>
                      <a:pt x="27364" y="13363"/>
                      <a:pt x="21264" y="16859"/>
                    </a:cubicBezTo>
                    <a:cubicBezTo>
                      <a:pt x="19673" y="17727"/>
                      <a:pt x="18154" y="18667"/>
                      <a:pt x="16660" y="19703"/>
                    </a:cubicBezTo>
                    <a:cubicBezTo>
                      <a:pt x="15864" y="20306"/>
                      <a:pt x="15647" y="21078"/>
                      <a:pt x="15840" y="22018"/>
                    </a:cubicBezTo>
                    <a:cubicBezTo>
                      <a:pt x="15960" y="22596"/>
                      <a:pt x="16153" y="23175"/>
                      <a:pt x="16443" y="23705"/>
                    </a:cubicBezTo>
                    <a:cubicBezTo>
                      <a:pt x="17455" y="25706"/>
                      <a:pt x="18612" y="27611"/>
                      <a:pt x="19866" y="29467"/>
                    </a:cubicBezTo>
                    <a:cubicBezTo>
                      <a:pt x="24736" y="36796"/>
                      <a:pt x="29943" y="43908"/>
                      <a:pt x="35199" y="50972"/>
                    </a:cubicBezTo>
                    <a:cubicBezTo>
                      <a:pt x="40117" y="57602"/>
                      <a:pt x="45131" y="64159"/>
                      <a:pt x="50363" y="70548"/>
                    </a:cubicBezTo>
                    <a:cubicBezTo>
                      <a:pt x="51134" y="71512"/>
                      <a:pt x="51834" y="72525"/>
                      <a:pt x="52870" y="73248"/>
                    </a:cubicBezTo>
                    <a:cubicBezTo>
                      <a:pt x="53272" y="73520"/>
                      <a:pt x="53662" y="73653"/>
                      <a:pt x="54032" y="73653"/>
                    </a:cubicBezTo>
                    <a:cubicBezTo>
                      <a:pt x="54549" y="73653"/>
                      <a:pt x="55028" y="73392"/>
                      <a:pt x="55450" y="72887"/>
                    </a:cubicBezTo>
                    <a:cubicBezTo>
                      <a:pt x="55932" y="72332"/>
                      <a:pt x="56462" y="71826"/>
                      <a:pt x="57041" y="71416"/>
                    </a:cubicBezTo>
                    <a:cubicBezTo>
                      <a:pt x="57156" y="71340"/>
                      <a:pt x="57255" y="71187"/>
                      <a:pt x="57387" y="71187"/>
                    </a:cubicBezTo>
                    <a:cubicBezTo>
                      <a:pt x="57422" y="71187"/>
                      <a:pt x="57459" y="71198"/>
                      <a:pt x="57499" y="71223"/>
                    </a:cubicBezTo>
                    <a:cubicBezTo>
                      <a:pt x="57668" y="71344"/>
                      <a:pt x="57740" y="71561"/>
                      <a:pt x="57668" y="71753"/>
                    </a:cubicBezTo>
                    <a:cubicBezTo>
                      <a:pt x="57499" y="72356"/>
                      <a:pt x="57692" y="72983"/>
                      <a:pt x="58150" y="73417"/>
                    </a:cubicBezTo>
                    <a:cubicBezTo>
                      <a:pt x="58753" y="74044"/>
                      <a:pt x="59331" y="74719"/>
                      <a:pt x="60151" y="75104"/>
                    </a:cubicBezTo>
                    <a:cubicBezTo>
                      <a:pt x="60537" y="75225"/>
                      <a:pt x="60705" y="75659"/>
                      <a:pt x="60488" y="76021"/>
                    </a:cubicBezTo>
                    <a:cubicBezTo>
                      <a:pt x="60223" y="76575"/>
                      <a:pt x="60320" y="77226"/>
                      <a:pt x="60705" y="77708"/>
                    </a:cubicBezTo>
                    <a:cubicBezTo>
                      <a:pt x="61067" y="78214"/>
                      <a:pt x="61429" y="78721"/>
                      <a:pt x="61814" y="79227"/>
                    </a:cubicBezTo>
                    <a:cubicBezTo>
                      <a:pt x="62048" y="79530"/>
                      <a:pt x="62349" y="79879"/>
                      <a:pt x="62740" y="79879"/>
                    </a:cubicBezTo>
                    <a:cubicBezTo>
                      <a:pt x="62753" y="79879"/>
                      <a:pt x="62766" y="79879"/>
                      <a:pt x="62779" y="79878"/>
                    </a:cubicBezTo>
                    <a:cubicBezTo>
                      <a:pt x="62795" y="79877"/>
                      <a:pt x="62811" y="79877"/>
                      <a:pt x="62827" y="79877"/>
                    </a:cubicBezTo>
                    <a:cubicBezTo>
                      <a:pt x="63634" y="79877"/>
                      <a:pt x="63918" y="80467"/>
                      <a:pt x="64249" y="81011"/>
                    </a:cubicBezTo>
                    <a:cubicBezTo>
                      <a:pt x="64466" y="81421"/>
                      <a:pt x="64707" y="81807"/>
                      <a:pt x="64973" y="82168"/>
                    </a:cubicBezTo>
                    <a:cubicBezTo>
                      <a:pt x="66299" y="83904"/>
                      <a:pt x="66757" y="85760"/>
                      <a:pt x="66154" y="87930"/>
                    </a:cubicBezTo>
                    <a:cubicBezTo>
                      <a:pt x="65768" y="89256"/>
                      <a:pt x="65865" y="90751"/>
                      <a:pt x="65382" y="92053"/>
                    </a:cubicBezTo>
                    <a:cubicBezTo>
                      <a:pt x="64056" y="95789"/>
                      <a:pt x="63454" y="99647"/>
                      <a:pt x="62972" y="103552"/>
                    </a:cubicBezTo>
                    <a:cubicBezTo>
                      <a:pt x="62731" y="105577"/>
                      <a:pt x="62827" y="107627"/>
                      <a:pt x="62441" y="109628"/>
                    </a:cubicBezTo>
                    <a:cubicBezTo>
                      <a:pt x="61814" y="112665"/>
                      <a:pt x="60609" y="115486"/>
                      <a:pt x="59307" y="118307"/>
                    </a:cubicBezTo>
                    <a:cubicBezTo>
                      <a:pt x="59066" y="118885"/>
                      <a:pt x="58753" y="119416"/>
                      <a:pt x="58367" y="119922"/>
                    </a:cubicBezTo>
                    <a:cubicBezTo>
                      <a:pt x="53087" y="126407"/>
                      <a:pt x="47904" y="132989"/>
                      <a:pt x="42793" y="139643"/>
                    </a:cubicBezTo>
                    <a:cubicBezTo>
                      <a:pt x="40117" y="143090"/>
                      <a:pt x="37489" y="146562"/>
                      <a:pt x="34885" y="150057"/>
                    </a:cubicBezTo>
                    <a:cubicBezTo>
                      <a:pt x="34693" y="150311"/>
                      <a:pt x="34548" y="150425"/>
                      <a:pt x="34406" y="150425"/>
                    </a:cubicBezTo>
                    <a:cubicBezTo>
                      <a:pt x="34265" y="150425"/>
                      <a:pt x="34126" y="150311"/>
                      <a:pt x="33945" y="150106"/>
                    </a:cubicBezTo>
                    <a:cubicBezTo>
                      <a:pt x="33511" y="149648"/>
                      <a:pt x="33053" y="149214"/>
                      <a:pt x="32595" y="148780"/>
                    </a:cubicBezTo>
                    <a:cubicBezTo>
                      <a:pt x="32041" y="148226"/>
                      <a:pt x="31514" y="147947"/>
                      <a:pt x="31007" y="147947"/>
                    </a:cubicBezTo>
                    <a:cubicBezTo>
                      <a:pt x="30435" y="147947"/>
                      <a:pt x="29889" y="148304"/>
                      <a:pt x="29365" y="149021"/>
                    </a:cubicBezTo>
                    <a:cubicBezTo>
                      <a:pt x="19962" y="161822"/>
                      <a:pt x="10536" y="174624"/>
                      <a:pt x="1134" y="187425"/>
                    </a:cubicBezTo>
                    <a:cubicBezTo>
                      <a:pt x="1" y="188944"/>
                      <a:pt x="386" y="190174"/>
                      <a:pt x="2195" y="190728"/>
                    </a:cubicBezTo>
                    <a:cubicBezTo>
                      <a:pt x="17142" y="195429"/>
                      <a:pt x="32065" y="200131"/>
                      <a:pt x="47012" y="204832"/>
                    </a:cubicBezTo>
                    <a:cubicBezTo>
                      <a:pt x="47417" y="204960"/>
                      <a:pt x="47769" y="205027"/>
                      <a:pt x="48078" y="205027"/>
                    </a:cubicBezTo>
                    <a:cubicBezTo>
                      <a:pt x="48927" y="205027"/>
                      <a:pt x="49450" y="204523"/>
                      <a:pt x="49857" y="203409"/>
                    </a:cubicBezTo>
                    <a:cubicBezTo>
                      <a:pt x="51617" y="198684"/>
                      <a:pt x="53352" y="193959"/>
                      <a:pt x="55088" y="189234"/>
                    </a:cubicBezTo>
                    <a:cubicBezTo>
                      <a:pt x="58005" y="181278"/>
                      <a:pt x="60826" y="173298"/>
                      <a:pt x="63333" y="165197"/>
                    </a:cubicBezTo>
                    <a:cubicBezTo>
                      <a:pt x="63502" y="164739"/>
                      <a:pt x="63574" y="164257"/>
                      <a:pt x="63502" y="163799"/>
                    </a:cubicBezTo>
                    <a:cubicBezTo>
                      <a:pt x="63309" y="162811"/>
                      <a:pt x="62803" y="162377"/>
                      <a:pt x="61405" y="162256"/>
                    </a:cubicBezTo>
                    <a:cubicBezTo>
                      <a:pt x="60633" y="162184"/>
                      <a:pt x="60705" y="161967"/>
                      <a:pt x="61019" y="161437"/>
                    </a:cubicBezTo>
                    <a:cubicBezTo>
                      <a:pt x="63092" y="157772"/>
                      <a:pt x="65093" y="154059"/>
                      <a:pt x="67191" y="150419"/>
                    </a:cubicBezTo>
                    <a:cubicBezTo>
                      <a:pt x="70373" y="144971"/>
                      <a:pt x="73603" y="139546"/>
                      <a:pt x="77437" y="134508"/>
                    </a:cubicBezTo>
                    <a:cubicBezTo>
                      <a:pt x="77678" y="134194"/>
                      <a:pt x="78015" y="133953"/>
                      <a:pt x="78401" y="133832"/>
                    </a:cubicBezTo>
                    <a:cubicBezTo>
                      <a:pt x="81463" y="132868"/>
                      <a:pt x="84645" y="132241"/>
                      <a:pt x="87683" y="131132"/>
                    </a:cubicBezTo>
                    <a:cubicBezTo>
                      <a:pt x="87764" y="131101"/>
                      <a:pt x="87849" y="131086"/>
                      <a:pt x="87933" y="131086"/>
                    </a:cubicBezTo>
                    <a:cubicBezTo>
                      <a:pt x="88171" y="131086"/>
                      <a:pt x="88402" y="131208"/>
                      <a:pt x="88526" y="131422"/>
                    </a:cubicBezTo>
                    <a:cubicBezTo>
                      <a:pt x="89732" y="132965"/>
                      <a:pt x="90913" y="134508"/>
                      <a:pt x="92119" y="136075"/>
                    </a:cubicBezTo>
                    <a:cubicBezTo>
                      <a:pt x="89659" y="137593"/>
                      <a:pt x="89539" y="138172"/>
                      <a:pt x="91058" y="140583"/>
                    </a:cubicBezTo>
                    <a:cubicBezTo>
                      <a:pt x="94361" y="145838"/>
                      <a:pt x="98025" y="150829"/>
                      <a:pt x="101690" y="155843"/>
                    </a:cubicBezTo>
                    <a:cubicBezTo>
                      <a:pt x="112852" y="171104"/>
                      <a:pt x="124303" y="186172"/>
                      <a:pt x="135851" y="201143"/>
                    </a:cubicBezTo>
                    <a:cubicBezTo>
                      <a:pt x="136388" y="201850"/>
                      <a:pt x="136917" y="202201"/>
                      <a:pt x="137482" y="202201"/>
                    </a:cubicBezTo>
                    <a:cubicBezTo>
                      <a:pt x="137958" y="202201"/>
                      <a:pt x="138458" y="201952"/>
                      <a:pt x="139009" y="201456"/>
                    </a:cubicBezTo>
                    <a:cubicBezTo>
                      <a:pt x="151449" y="190318"/>
                      <a:pt x="163865" y="179180"/>
                      <a:pt x="176305" y="168018"/>
                    </a:cubicBezTo>
                    <a:cubicBezTo>
                      <a:pt x="177655" y="166813"/>
                      <a:pt x="177607" y="165704"/>
                      <a:pt x="176160" y="164619"/>
                    </a:cubicBezTo>
                    <a:lnTo>
                      <a:pt x="124496" y="125853"/>
                    </a:lnTo>
                    <a:cubicBezTo>
                      <a:pt x="121724" y="123779"/>
                      <a:pt x="118951" y="121706"/>
                      <a:pt x="116203" y="119633"/>
                    </a:cubicBezTo>
                    <a:cubicBezTo>
                      <a:pt x="115699" y="119265"/>
                      <a:pt x="115228" y="119081"/>
                      <a:pt x="114784" y="119081"/>
                    </a:cubicBezTo>
                    <a:cubicBezTo>
                      <a:pt x="114208" y="119081"/>
                      <a:pt x="113679" y="119392"/>
                      <a:pt x="113189" y="120018"/>
                    </a:cubicBezTo>
                    <a:cubicBezTo>
                      <a:pt x="112852" y="120428"/>
                      <a:pt x="112514" y="120814"/>
                      <a:pt x="112201" y="121248"/>
                    </a:cubicBezTo>
                    <a:cubicBezTo>
                      <a:pt x="112070" y="121437"/>
                      <a:pt x="111963" y="121522"/>
                      <a:pt x="111854" y="121522"/>
                    </a:cubicBezTo>
                    <a:cubicBezTo>
                      <a:pt x="111741" y="121522"/>
                      <a:pt x="111625" y="121431"/>
                      <a:pt x="111477" y="121272"/>
                    </a:cubicBezTo>
                    <a:cubicBezTo>
                      <a:pt x="110103" y="119777"/>
                      <a:pt x="108753" y="118258"/>
                      <a:pt x="107451" y="116691"/>
                    </a:cubicBezTo>
                    <a:cubicBezTo>
                      <a:pt x="107234" y="116426"/>
                      <a:pt x="107114" y="116089"/>
                      <a:pt x="107090" y="115727"/>
                    </a:cubicBezTo>
                    <a:cubicBezTo>
                      <a:pt x="106849" y="113051"/>
                      <a:pt x="106993" y="110375"/>
                      <a:pt x="106704" y="107699"/>
                    </a:cubicBezTo>
                    <a:cubicBezTo>
                      <a:pt x="106680" y="107482"/>
                      <a:pt x="106728" y="107289"/>
                      <a:pt x="106825" y="107120"/>
                    </a:cubicBezTo>
                    <a:cubicBezTo>
                      <a:pt x="107909" y="105119"/>
                      <a:pt x="107861" y="103167"/>
                      <a:pt x="106680" y="101214"/>
                    </a:cubicBezTo>
                    <a:cubicBezTo>
                      <a:pt x="106367" y="100756"/>
                      <a:pt x="106415" y="100153"/>
                      <a:pt x="106800" y="99767"/>
                    </a:cubicBezTo>
                    <a:cubicBezTo>
                      <a:pt x="108199" y="98152"/>
                      <a:pt x="109645" y="96633"/>
                      <a:pt x="111550" y="95669"/>
                    </a:cubicBezTo>
                    <a:cubicBezTo>
                      <a:pt x="112008" y="95428"/>
                      <a:pt x="112442" y="95114"/>
                      <a:pt x="112900" y="94825"/>
                    </a:cubicBezTo>
                    <a:cubicBezTo>
                      <a:pt x="118397" y="91329"/>
                      <a:pt x="123869" y="87785"/>
                      <a:pt x="129294" y="84193"/>
                    </a:cubicBezTo>
                    <a:cubicBezTo>
                      <a:pt x="129443" y="84077"/>
                      <a:pt x="129581" y="83880"/>
                      <a:pt x="129787" y="83880"/>
                    </a:cubicBezTo>
                    <a:cubicBezTo>
                      <a:pt x="129880" y="83880"/>
                      <a:pt x="129986" y="83920"/>
                      <a:pt x="130113" y="84025"/>
                    </a:cubicBezTo>
                    <a:cubicBezTo>
                      <a:pt x="130472" y="84322"/>
                      <a:pt x="130850" y="84441"/>
                      <a:pt x="131240" y="84441"/>
                    </a:cubicBezTo>
                    <a:cubicBezTo>
                      <a:pt x="131611" y="84441"/>
                      <a:pt x="131992" y="84334"/>
                      <a:pt x="132379" y="84169"/>
                    </a:cubicBezTo>
                    <a:cubicBezTo>
                      <a:pt x="135224" y="82916"/>
                      <a:pt x="137973" y="81445"/>
                      <a:pt x="140576" y="79782"/>
                    </a:cubicBezTo>
                    <a:cubicBezTo>
                      <a:pt x="143132" y="78190"/>
                      <a:pt x="145567" y="76406"/>
                      <a:pt x="148194" y="74912"/>
                    </a:cubicBezTo>
                    <a:cubicBezTo>
                      <a:pt x="161358" y="67390"/>
                      <a:pt x="174545" y="59892"/>
                      <a:pt x="187732" y="52394"/>
                    </a:cubicBezTo>
                    <a:cubicBezTo>
                      <a:pt x="189371" y="51454"/>
                      <a:pt x="189516" y="50152"/>
                      <a:pt x="188118" y="48899"/>
                    </a:cubicBezTo>
                    <a:lnTo>
                      <a:pt x="159477" y="23416"/>
                    </a:lnTo>
                    <a:cubicBezTo>
                      <a:pt x="159212" y="23127"/>
                      <a:pt x="158850" y="22910"/>
                      <a:pt x="158489" y="22789"/>
                    </a:cubicBezTo>
                    <a:cubicBezTo>
                      <a:pt x="152172" y="20981"/>
                      <a:pt x="145856" y="19173"/>
                      <a:pt x="139540" y="17365"/>
                    </a:cubicBezTo>
                    <a:cubicBezTo>
                      <a:pt x="139322" y="17304"/>
                      <a:pt x="139116" y="17273"/>
                      <a:pt x="138922" y="17273"/>
                    </a:cubicBezTo>
                    <a:cubicBezTo>
                      <a:pt x="138276" y="17273"/>
                      <a:pt x="137759" y="17608"/>
                      <a:pt x="137370" y="18257"/>
                    </a:cubicBezTo>
                    <a:cubicBezTo>
                      <a:pt x="137105" y="18691"/>
                      <a:pt x="136864" y="19173"/>
                      <a:pt x="136647" y="19655"/>
                    </a:cubicBezTo>
                    <a:cubicBezTo>
                      <a:pt x="131536" y="30504"/>
                      <a:pt x="126569" y="41401"/>
                      <a:pt x="121627" y="52298"/>
                    </a:cubicBezTo>
                    <a:cubicBezTo>
                      <a:pt x="121386" y="52828"/>
                      <a:pt x="121048" y="53311"/>
                      <a:pt x="120639" y="53720"/>
                    </a:cubicBezTo>
                    <a:cubicBezTo>
                      <a:pt x="117601" y="56710"/>
                      <a:pt x="114587" y="59723"/>
                      <a:pt x="111550" y="62737"/>
                    </a:cubicBezTo>
                    <a:cubicBezTo>
                      <a:pt x="111164" y="63123"/>
                      <a:pt x="110634" y="63581"/>
                      <a:pt x="110778" y="64135"/>
                    </a:cubicBezTo>
                    <a:cubicBezTo>
                      <a:pt x="111068" y="65268"/>
                      <a:pt x="110272" y="65678"/>
                      <a:pt x="109645" y="66233"/>
                    </a:cubicBezTo>
                    <a:cubicBezTo>
                      <a:pt x="109211" y="66618"/>
                      <a:pt x="108777" y="67004"/>
                      <a:pt x="108343" y="67366"/>
                    </a:cubicBezTo>
                    <a:cubicBezTo>
                      <a:pt x="104655" y="70548"/>
                      <a:pt x="100942" y="73706"/>
                      <a:pt x="96964" y="76503"/>
                    </a:cubicBezTo>
                    <a:cubicBezTo>
                      <a:pt x="96487" y="76893"/>
                      <a:pt x="95892" y="77089"/>
                      <a:pt x="95286" y="77089"/>
                    </a:cubicBezTo>
                    <a:cubicBezTo>
                      <a:pt x="95219" y="77089"/>
                      <a:pt x="95151" y="77086"/>
                      <a:pt x="95084" y="77081"/>
                    </a:cubicBezTo>
                    <a:cubicBezTo>
                      <a:pt x="93806" y="76961"/>
                      <a:pt x="92528" y="76864"/>
                      <a:pt x="91251" y="76816"/>
                    </a:cubicBezTo>
                    <a:cubicBezTo>
                      <a:pt x="90865" y="76816"/>
                      <a:pt x="90479" y="76647"/>
                      <a:pt x="90214" y="76358"/>
                    </a:cubicBezTo>
                    <a:cubicBezTo>
                      <a:pt x="88551" y="74671"/>
                      <a:pt x="87056" y="72862"/>
                      <a:pt x="86164" y="70644"/>
                    </a:cubicBezTo>
                    <a:cubicBezTo>
                      <a:pt x="85971" y="70186"/>
                      <a:pt x="85754" y="69777"/>
                      <a:pt x="85513" y="69367"/>
                    </a:cubicBezTo>
                    <a:cubicBezTo>
                      <a:pt x="85368" y="69077"/>
                      <a:pt x="85296" y="68764"/>
                      <a:pt x="85248" y="68451"/>
                    </a:cubicBezTo>
                    <a:cubicBezTo>
                      <a:pt x="84958" y="67076"/>
                      <a:pt x="84838" y="65582"/>
                      <a:pt x="83295" y="64883"/>
                    </a:cubicBezTo>
                    <a:cubicBezTo>
                      <a:pt x="83102" y="64762"/>
                      <a:pt x="82981" y="64545"/>
                      <a:pt x="82957" y="64328"/>
                    </a:cubicBezTo>
                    <a:cubicBezTo>
                      <a:pt x="82644" y="62978"/>
                      <a:pt x="82162" y="61773"/>
                      <a:pt x="81101" y="60808"/>
                    </a:cubicBezTo>
                    <a:cubicBezTo>
                      <a:pt x="80426" y="60181"/>
                      <a:pt x="80547" y="59868"/>
                      <a:pt x="81390" y="59651"/>
                    </a:cubicBezTo>
                    <a:cubicBezTo>
                      <a:pt x="82668" y="59338"/>
                      <a:pt x="83198" y="58663"/>
                      <a:pt x="83198" y="57361"/>
                    </a:cubicBezTo>
                    <a:cubicBezTo>
                      <a:pt x="83198" y="56686"/>
                      <a:pt x="83054" y="56011"/>
                      <a:pt x="82837" y="55384"/>
                    </a:cubicBezTo>
                    <a:cubicBezTo>
                      <a:pt x="81704" y="52322"/>
                      <a:pt x="80426" y="49309"/>
                      <a:pt x="79028" y="46391"/>
                    </a:cubicBezTo>
                    <a:cubicBezTo>
                      <a:pt x="71771" y="31083"/>
                      <a:pt x="63839" y="16135"/>
                      <a:pt x="55860" y="1212"/>
                    </a:cubicBezTo>
                    <a:cubicBezTo>
                      <a:pt x="55406" y="398"/>
                      <a:pt x="54880" y="1"/>
                      <a:pt x="5420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23" name="Google Shape;823;p44"/>
            <p:cNvGrpSpPr/>
            <p:nvPr/>
          </p:nvGrpSpPr>
          <p:grpSpPr>
            <a:xfrm>
              <a:off x="4348499" y="-647899"/>
              <a:ext cx="5736105" cy="6248089"/>
              <a:chOff x="10836825" y="-552300"/>
              <a:chExt cx="5736105" cy="6248089"/>
            </a:xfrm>
          </p:grpSpPr>
          <p:sp>
            <p:nvSpPr>
              <p:cNvPr id="824" name="Google Shape;824;p44"/>
              <p:cNvSpPr/>
              <p:nvPr/>
            </p:nvSpPr>
            <p:spPr>
              <a:xfrm>
                <a:off x="11142416" y="2181978"/>
                <a:ext cx="2910601" cy="3108091"/>
              </a:xfrm>
              <a:custGeom>
                <a:rect b="b" l="l" r="r" t="t"/>
                <a:pathLst>
                  <a:path extrusionOk="0" h="103776" w="97182">
                    <a:moveTo>
                      <a:pt x="71436" y="0"/>
                    </a:moveTo>
                    <a:cubicBezTo>
                      <a:pt x="70238" y="0"/>
                      <a:pt x="68828" y="646"/>
                      <a:pt x="68006" y="1950"/>
                    </a:cubicBezTo>
                    <a:cubicBezTo>
                      <a:pt x="65840" y="5394"/>
                      <a:pt x="64327" y="8500"/>
                      <a:pt x="62735" y="11918"/>
                    </a:cubicBezTo>
                    <a:cubicBezTo>
                      <a:pt x="61800" y="13914"/>
                      <a:pt x="61133" y="14932"/>
                      <a:pt x="60696" y="14932"/>
                    </a:cubicBezTo>
                    <a:cubicBezTo>
                      <a:pt x="60315" y="14932"/>
                      <a:pt x="60108" y="14163"/>
                      <a:pt x="60047" y="12597"/>
                    </a:cubicBezTo>
                    <a:cubicBezTo>
                      <a:pt x="59943" y="10013"/>
                      <a:pt x="59864" y="7795"/>
                      <a:pt x="60308" y="5629"/>
                    </a:cubicBezTo>
                    <a:cubicBezTo>
                      <a:pt x="60833" y="3157"/>
                      <a:pt x="59795" y="1884"/>
                      <a:pt x="58638" y="1884"/>
                    </a:cubicBezTo>
                    <a:cubicBezTo>
                      <a:pt x="57840" y="1884"/>
                      <a:pt x="56987" y="2489"/>
                      <a:pt x="56550" y="3724"/>
                    </a:cubicBezTo>
                    <a:cubicBezTo>
                      <a:pt x="55350" y="7273"/>
                      <a:pt x="54358" y="13536"/>
                      <a:pt x="54280" y="17346"/>
                    </a:cubicBezTo>
                    <a:cubicBezTo>
                      <a:pt x="54201" y="22148"/>
                      <a:pt x="52088" y="26871"/>
                      <a:pt x="49896" y="31490"/>
                    </a:cubicBezTo>
                    <a:cubicBezTo>
                      <a:pt x="49896" y="31490"/>
                      <a:pt x="15606" y="73452"/>
                      <a:pt x="0" y="99548"/>
                    </a:cubicBezTo>
                    <a:lnTo>
                      <a:pt x="33507" y="103776"/>
                    </a:lnTo>
                    <a:cubicBezTo>
                      <a:pt x="43215" y="82612"/>
                      <a:pt x="59055" y="53619"/>
                      <a:pt x="66884" y="44042"/>
                    </a:cubicBezTo>
                    <a:cubicBezTo>
                      <a:pt x="68319" y="43520"/>
                      <a:pt x="69781" y="43077"/>
                      <a:pt x="71268" y="42738"/>
                    </a:cubicBezTo>
                    <a:cubicBezTo>
                      <a:pt x="75496" y="41746"/>
                      <a:pt x="79332" y="40076"/>
                      <a:pt x="83090" y="39476"/>
                    </a:cubicBezTo>
                    <a:cubicBezTo>
                      <a:pt x="87395" y="38771"/>
                      <a:pt x="97181" y="35718"/>
                      <a:pt x="90083" y="33134"/>
                    </a:cubicBezTo>
                    <a:cubicBezTo>
                      <a:pt x="88950" y="32719"/>
                      <a:pt x="87339" y="32431"/>
                      <a:pt x="85541" y="32431"/>
                    </a:cubicBezTo>
                    <a:cubicBezTo>
                      <a:pt x="84400" y="32431"/>
                      <a:pt x="83184" y="32547"/>
                      <a:pt x="81967" y="32821"/>
                    </a:cubicBezTo>
                    <a:cubicBezTo>
                      <a:pt x="80617" y="33122"/>
                      <a:pt x="79570" y="33256"/>
                      <a:pt x="78776" y="33256"/>
                    </a:cubicBezTo>
                    <a:cubicBezTo>
                      <a:pt x="73174" y="33256"/>
                      <a:pt x="80162" y="26586"/>
                      <a:pt x="81785" y="24940"/>
                    </a:cubicBezTo>
                    <a:cubicBezTo>
                      <a:pt x="89692" y="16955"/>
                      <a:pt x="91414" y="13875"/>
                      <a:pt x="88726" y="11866"/>
                    </a:cubicBezTo>
                    <a:cubicBezTo>
                      <a:pt x="88462" y="11668"/>
                      <a:pt x="88157" y="11578"/>
                      <a:pt x="87819" y="11578"/>
                    </a:cubicBezTo>
                    <a:cubicBezTo>
                      <a:pt x="84947" y="11578"/>
                      <a:pt x="79730" y="18070"/>
                      <a:pt x="77792" y="20008"/>
                    </a:cubicBezTo>
                    <a:cubicBezTo>
                      <a:pt x="76716" y="21084"/>
                      <a:pt x="75680" y="21723"/>
                      <a:pt x="75123" y="21723"/>
                    </a:cubicBezTo>
                    <a:cubicBezTo>
                      <a:pt x="74478" y="21723"/>
                      <a:pt x="74478" y="20865"/>
                      <a:pt x="75809" y="18834"/>
                    </a:cubicBezTo>
                    <a:cubicBezTo>
                      <a:pt x="77192" y="16746"/>
                      <a:pt x="80141" y="11840"/>
                      <a:pt x="81889" y="7743"/>
                    </a:cubicBezTo>
                    <a:cubicBezTo>
                      <a:pt x="82832" y="5487"/>
                      <a:pt x="81928" y="2485"/>
                      <a:pt x="80013" y="2485"/>
                    </a:cubicBezTo>
                    <a:cubicBezTo>
                      <a:pt x="79224" y="2485"/>
                      <a:pt x="78265" y="2994"/>
                      <a:pt x="77192" y="4272"/>
                    </a:cubicBezTo>
                    <a:cubicBezTo>
                      <a:pt x="74269" y="7769"/>
                      <a:pt x="72625" y="12597"/>
                      <a:pt x="69180" y="17320"/>
                    </a:cubicBezTo>
                    <a:cubicBezTo>
                      <a:pt x="69084" y="17465"/>
                      <a:pt x="68924" y="17526"/>
                      <a:pt x="68739" y="17526"/>
                    </a:cubicBezTo>
                    <a:cubicBezTo>
                      <a:pt x="68119" y="17526"/>
                      <a:pt x="67217" y="16844"/>
                      <a:pt x="67458" y="16302"/>
                    </a:cubicBezTo>
                    <a:cubicBezTo>
                      <a:pt x="70068" y="10300"/>
                      <a:pt x="69937" y="9700"/>
                      <a:pt x="73069" y="3672"/>
                    </a:cubicBezTo>
                    <a:cubicBezTo>
                      <a:pt x="74341" y="1234"/>
                      <a:pt x="73091" y="0"/>
                      <a:pt x="71436" y="0"/>
                    </a:cubicBezTo>
                    <a:close/>
                  </a:path>
                </a:pathLst>
              </a:custGeom>
              <a:solidFill>
                <a:srgbClr val="D8936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44"/>
              <p:cNvSpPr/>
              <p:nvPr/>
            </p:nvSpPr>
            <p:spPr>
              <a:xfrm>
                <a:off x="10836825" y="4036469"/>
                <a:ext cx="1843752" cy="1659320"/>
              </a:xfrm>
              <a:custGeom>
                <a:rect b="b" l="l" r="r" t="t"/>
                <a:pathLst>
                  <a:path extrusionOk="0" h="55403" w="61561">
                    <a:moveTo>
                      <a:pt x="29775" y="1"/>
                    </a:moveTo>
                    <a:lnTo>
                      <a:pt x="0" y="40528"/>
                    </a:lnTo>
                    <a:lnTo>
                      <a:pt x="47312" y="55403"/>
                    </a:lnTo>
                    <a:cubicBezTo>
                      <a:pt x="47312" y="55403"/>
                      <a:pt x="58063" y="26828"/>
                      <a:pt x="61560" y="14876"/>
                    </a:cubicBezTo>
                    <a:cubicBezTo>
                      <a:pt x="40970" y="12788"/>
                      <a:pt x="29775" y="1"/>
                      <a:pt x="29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44"/>
              <p:cNvSpPr/>
              <p:nvPr/>
            </p:nvSpPr>
            <p:spPr>
              <a:xfrm>
                <a:off x="12723087" y="2138908"/>
                <a:ext cx="2822009" cy="3211359"/>
              </a:xfrm>
              <a:custGeom>
                <a:rect b="b" l="l" r="r" t="t"/>
                <a:pathLst>
                  <a:path extrusionOk="0" h="107224" w="94224">
                    <a:moveTo>
                      <a:pt x="19220" y="0"/>
                    </a:moveTo>
                    <a:cubicBezTo>
                      <a:pt x="18612" y="0"/>
                      <a:pt x="18043" y="251"/>
                      <a:pt x="17475" y="726"/>
                    </a:cubicBezTo>
                    <a:cubicBezTo>
                      <a:pt x="15075" y="2735"/>
                      <a:pt x="21259" y="10642"/>
                      <a:pt x="22903" y="13252"/>
                    </a:cubicBezTo>
                    <a:cubicBezTo>
                      <a:pt x="24011" y="15030"/>
                      <a:pt x="24320" y="16571"/>
                      <a:pt x="23567" y="16571"/>
                    </a:cubicBezTo>
                    <a:cubicBezTo>
                      <a:pt x="23149" y="16571"/>
                      <a:pt x="22404" y="16096"/>
                      <a:pt x="21285" y="14922"/>
                    </a:cubicBezTo>
                    <a:cubicBezTo>
                      <a:pt x="19563" y="13095"/>
                      <a:pt x="15466" y="9077"/>
                      <a:pt x="11891" y="6467"/>
                    </a:cubicBezTo>
                    <a:cubicBezTo>
                      <a:pt x="11014" y="5826"/>
                      <a:pt x="9918" y="5505"/>
                      <a:pt x="8927" y="5505"/>
                    </a:cubicBezTo>
                    <a:cubicBezTo>
                      <a:pt x="6733" y="5505"/>
                      <a:pt x="5055" y="7078"/>
                      <a:pt x="7428" y="10225"/>
                    </a:cubicBezTo>
                    <a:cubicBezTo>
                      <a:pt x="10142" y="13878"/>
                      <a:pt x="14474" y="16566"/>
                      <a:pt x="18284" y="21002"/>
                    </a:cubicBezTo>
                    <a:cubicBezTo>
                      <a:pt x="18711" y="21497"/>
                      <a:pt x="17822" y="22553"/>
                      <a:pt x="17184" y="22553"/>
                    </a:cubicBezTo>
                    <a:cubicBezTo>
                      <a:pt x="17081" y="22553"/>
                      <a:pt x="16985" y="22525"/>
                      <a:pt x="16901" y="22464"/>
                    </a:cubicBezTo>
                    <a:cubicBezTo>
                      <a:pt x="11656" y="18523"/>
                      <a:pt x="11030" y="18497"/>
                      <a:pt x="5889" y="14087"/>
                    </a:cubicBezTo>
                    <a:cubicBezTo>
                      <a:pt x="5091" y="13400"/>
                      <a:pt x="4380" y="13114"/>
                      <a:pt x="3784" y="13114"/>
                    </a:cubicBezTo>
                    <a:cubicBezTo>
                      <a:pt x="1708" y="13114"/>
                      <a:pt x="1037" y="16580"/>
                      <a:pt x="3044" y="18628"/>
                    </a:cubicBezTo>
                    <a:cubicBezTo>
                      <a:pt x="5889" y="21524"/>
                      <a:pt x="8577" y="23690"/>
                      <a:pt x="11526" y="26039"/>
                    </a:cubicBezTo>
                    <a:cubicBezTo>
                      <a:pt x="14073" y="28052"/>
                      <a:pt x="14696" y="29014"/>
                      <a:pt x="13229" y="29014"/>
                    </a:cubicBezTo>
                    <a:cubicBezTo>
                      <a:pt x="12832" y="29014"/>
                      <a:pt x="12283" y="28944"/>
                      <a:pt x="11578" y="28805"/>
                    </a:cubicBezTo>
                    <a:cubicBezTo>
                      <a:pt x="9046" y="28309"/>
                      <a:pt x="6854" y="27892"/>
                      <a:pt x="4871" y="26952"/>
                    </a:cubicBezTo>
                    <a:cubicBezTo>
                      <a:pt x="4078" y="26577"/>
                      <a:pt x="3382" y="26419"/>
                      <a:pt x="2800" y="26419"/>
                    </a:cubicBezTo>
                    <a:cubicBezTo>
                      <a:pt x="546" y="26419"/>
                      <a:pt x="0" y="28793"/>
                      <a:pt x="2157" y="30162"/>
                    </a:cubicBezTo>
                    <a:cubicBezTo>
                      <a:pt x="5315" y="32171"/>
                      <a:pt x="11186" y="34572"/>
                      <a:pt x="14866" y="35538"/>
                    </a:cubicBezTo>
                    <a:cubicBezTo>
                      <a:pt x="19537" y="36712"/>
                      <a:pt x="23634" y="39844"/>
                      <a:pt x="27627" y="43027"/>
                    </a:cubicBezTo>
                    <a:cubicBezTo>
                      <a:pt x="27627" y="43027"/>
                      <a:pt x="60612" y="86059"/>
                      <a:pt x="82428" y="107223"/>
                    </a:cubicBezTo>
                    <a:lnTo>
                      <a:pt x="94223" y="75595"/>
                    </a:lnTo>
                    <a:cubicBezTo>
                      <a:pt x="75852" y="61294"/>
                      <a:pt x="51269" y="39217"/>
                      <a:pt x="43754" y="29405"/>
                    </a:cubicBezTo>
                    <a:cubicBezTo>
                      <a:pt x="43571" y="27866"/>
                      <a:pt x="43467" y="26352"/>
                      <a:pt x="43493" y="24838"/>
                    </a:cubicBezTo>
                    <a:cubicBezTo>
                      <a:pt x="43493" y="20480"/>
                      <a:pt x="42736" y="16357"/>
                      <a:pt x="43023" y="12547"/>
                    </a:cubicBezTo>
                    <a:cubicBezTo>
                      <a:pt x="43266" y="9210"/>
                      <a:pt x="42866" y="2298"/>
                      <a:pt x="40766" y="2298"/>
                    </a:cubicBezTo>
                    <a:cubicBezTo>
                      <a:pt x="40157" y="2298"/>
                      <a:pt x="39404" y="2880"/>
                      <a:pt x="38483" y="4301"/>
                    </a:cubicBezTo>
                    <a:cubicBezTo>
                      <a:pt x="37386" y="5971"/>
                      <a:pt x="36369" y="8920"/>
                      <a:pt x="36317" y="12130"/>
                    </a:cubicBezTo>
                    <a:cubicBezTo>
                      <a:pt x="36273" y="15852"/>
                      <a:pt x="35554" y="17155"/>
                      <a:pt x="34562" y="17155"/>
                    </a:cubicBezTo>
                    <a:cubicBezTo>
                      <a:pt x="32587" y="17155"/>
                      <a:pt x="29531" y="11980"/>
                      <a:pt x="28592" y="10486"/>
                    </a:cubicBezTo>
                    <a:cubicBezTo>
                      <a:pt x="23962" y="3093"/>
                      <a:pt x="21355" y="0"/>
                      <a:pt x="19220" y="0"/>
                    </a:cubicBezTo>
                    <a:close/>
                  </a:path>
                </a:pathLst>
              </a:custGeom>
              <a:solidFill>
                <a:srgbClr val="FFD8A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44"/>
              <p:cNvSpPr/>
              <p:nvPr/>
            </p:nvSpPr>
            <p:spPr>
              <a:xfrm>
                <a:off x="13613833" y="3139969"/>
                <a:ext cx="2592502" cy="2465903"/>
              </a:xfrm>
              <a:custGeom>
                <a:rect b="b" l="l" r="r" t="t"/>
                <a:pathLst>
                  <a:path extrusionOk="0" h="82334" w="86561">
                    <a:moveTo>
                      <a:pt x="23774" y="1"/>
                    </a:moveTo>
                    <a:cubicBezTo>
                      <a:pt x="23774" y="1"/>
                      <a:pt x="15293" y="11692"/>
                      <a:pt x="0" y="18007"/>
                    </a:cubicBezTo>
                    <a:cubicBezTo>
                      <a:pt x="1462" y="22757"/>
                      <a:pt x="47260" y="82334"/>
                      <a:pt x="47260" y="82334"/>
                    </a:cubicBezTo>
                    <a:lnTo>
                      <a:pt x="86560" y="47104"/>
                    </a:lnTo>
                    <a:lnTo>
                      <a:pt x="23774"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44"/>
              <p:cNvSpPr/>
              <p:nvPr/>
            </p:nvSpPr>
            <p:spPr>
              <a:xfrm>
                <a:off x="12774393" y="215230"/>
                <a:ext cx="3417055" cy="2900807"/>
              </a:xfrm>
              <a:custGeom>
                <a:rect b="b" l="l" r="r" t="t"/>
                <a:pathLst>
                  <a:path extrusionOk="0" h="96855" w="114092">
                    <a:moveTo>
                      <a:pt x="92040" y="0"/>
                    </a:moveTo>
                    <a:cubicBezTo>
                      <a:pt x="76044" y="16910"/>
                      <a:pt x="43424" y="47651"/>
                      <a:pt x="32933" y="54201"/>
                    </a:cubicBezTo>
                    <a:cubicBezTo>
                      <a:pt x="32684" y="54206"/>
                      <a:pt x="32434" y="54208"/>
                      <a:pt x="32186" y="54208"/>
                    </a:cubicBezTo>
                    <a:cubicBezTo>
                      <a:pt x="30903" y="54208"/>
                      <a:pt x="29635" y="54150"/>
                      <a:pt x="28367" y="54019"/>
                    </a:cubicBezTo>
                    <a:cubicBezTo>
                      <a:pt x="24035" y="53601"/>
                      <a:pt x="19859" y="53966"/>
                      <a:pt x="16102" y="53314"/>
                    </a:cubicBezTo>
                    <a:cubicBezTo>
                      <a:pt x="14776" y="53088"/>
                      <a:pt x="12876" y="52909"/>
                      <a:pt x="11060" y="52909"/>
                    </a:cubicBezTo>
                    <a:cubicBezTo>
                      <a:pt x="7015" y="52909"/>
                      <a:pt x="3386" y="53796"/>
                      <a:pt x="7438" y="57020"/>
                    </a:cubicBezTo>
                    <a:cubicBezTo>
                      <a:pt x="9004" y="58272"/>
                      <a:pt x="11848" y="59577"/>
                      <a:pt x="15032" y="59942"/>
                    </a:cubicBezTo>
                    <a:cubicBezTo>
                      <a:pt x="26096" y="61143"/>
                      <a:pt x="15032" y="66258"/>
                      <a:pt x="12657" y="67458"/>
                    </a:cubicBezTo>
                    <a:cubicBezTo>
                      <a:pt x="2610" y="72468"/>
                      <a:pt x="1" y="74817"/>
                      <a:pt x="1879" y="77609"/>
                    </a:cubicBezTo>
                    <a:cubicBezTo>
                      <a:pt x="2213" y="78095"/>
                      <a:pt x="2782" y="78297"/>
                      <a:pt x="3505" y="78297"/>
                    </a:cubicBezTo>
                    <a:cubicBezTo>
                      <a:pt x="6630" y="78297"/>
                      <a:pt x="12629" y="74510"/>
                      <a:pt x="14875" y="73408"/>
                    </a:cubicBezTo>
                    <a:cubicBezTo>
                      <a:pt x="15953" y="72869"/>
                      <a:pt x="16924" y="72589"/>
                      <a:pt x="17541" y="72589"/>
                    </a:cubicBezTo>
                    <a:cubicBezTo>
                      <a:pt x="18599" y="72589"/>
                      <a:pt x="18620" y="73410"/>
                      <a:pt x="16363" y="75156"/>
                    </a:cubicBezTo>
                    <a:cubicBezTo>
                      <a:pt x="14379" y="76696"/>
                      <a:pt x="9995" y="80402"/>
                      <a:pt x="7046" y="83716"/>
                    </a:cubicBezTo>
                    <a:cubicBezTo>
                      <a:pt x="5215" y="85752"/>
                      <a:pt x="5298" y="89411"/>
                      <a:pt x="7806" y="89411"/>
                    </a:cubicBezTo>
                    <a:cubicBezTo>
                      <a:pt x="8479" y="89411"/>
                      <a:pt x="9328" y="89147"/>
                      <a:pt x="10361" y="88517"/>
                    </a:cubicBezTo>
                    <a:cubicBezTo>
                      <a:pt x="14249" y="86143"/>
                      <a:pt x="17354" y="82098"/>
                      <a:pt x="22130" y="78731"/>
                    </a:cubicBezTo>
                    <a:cubicBezTo>
                      <a:pt x="22214" y="78672"/>
                      <a:pt x="22309" y="78645"/>
                      <a:pt x="22408" y="78645"/>
                    </a:cubicBezTo>
                    <a:cubicBezTo>
                      <a:pt x="23048" y="78645"/>
                      <a:pt x="23886" y="79748"/>
                      <a:pt x="23435" y="80245"/>
                    </a:cubicBezTo>
                    <a:cubicBezTo>
                      <a:pt x="19024" y="85099"/>
                      <a:pt x="18946" y="85699"/>
                      <a:pt x="14040" y="90396"/>
                    </a:cubicBezTo>
                    <a:cubicBezTo>
                      <a:pt x="11603" y="92740"/>
                      <a:pt x="13381" y="94598"/>
                      <a:pt x="15640" y="94598"/>
                    </a:cubicBezTo>
                    <a:cubicBezTo>
                      <a:pt x="16526" y="94598"/>
                      <a:pt x="17485" y="94312"/>
                      <a:pt x="18294" y="93658"/>
                    </a:cubicBezTo>
                    <a:cubicBezTo>
                      <a:pt x="21451" y="91101"/>
                      <a:pt x="23878" y="88648"/>
                      <a:pt x="26514" y="85934"/>
                    </a:cubicBezTo>
                    <a:cubicBezTo>
                      <a:pt x="27915" y="84468"/>
                      <a:pt x="28841" y="83719"/>
                      <a:pt x="29302" y="83719"/>
                    </a:cubicBezTo>
                    <a:cubicBezTo>
                      <a:pt x="29776" y="83719"/>
                      <a:pt x="29757" y="84514"/>
                      <a:pt x="29254" y="86143"/>
                    </a:cubicBezTo>
                    <a:cubicBezTo>
                      <a:pt x="28523" y="88648"/>
                      <a:pt x="27897" y="90762"/>
                      <a:pt x="26749" y="92667"/>
                    </a:cubicBezTo>
                    <a:cubicBezTo>
                      <a:pt x="25269" y="95181"/>
                      <a:pt x="26274" y="96855"/>
                      <a:pt x="27684" y="96855"/>
                    </a:cubicBezTo>
                    <a:cubicBezTo>
                      <a:pt x="28338" y="96855"/>
                      <a:pt x="29078" y="96495"/>
                      <a:pt x="29698" y="95694"/>
                    </a:cubicBezTo>
                    <a:cubicBezTo>
                      <a:pt x="32020" y="92719"/>
                      <a:pt x="34943" y="87108"/>
                      <a:pt x="36248" y="83533"/>
                    </a:cubicBezTo>
                    <a:cubicBezTo>
                      <a:pt x="37892" y="78992"/>
                      <a:pt x="41415" y="75235"/>
                      <a:pt x="44937" y="71555"/>
                    </a:cubicBezTo>
                    <a:cubicBezTo>
                      <a:pt x="44937" y="71555"/>
                      <a:pt x="90944" y="42850"/>
                      <a:pt x="114091" y="23173"/>
                    </a:cubicBezTo>
                    <a:lnTo>
                      <a:pt x="92040" y="0"/>
                    </a:lnTo>
                    <a:close/>
                  </a:path>
                </a:pathLst>
              </a:custGeom>
              <a:solidFill>
                <a:srgbClr val="8E594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44"/>
              <p:cNvSpPr/>
              <p:nvPr/>
            </p:nvSpPr>
            <p:spPr>
              <a:xfrm>
                <a:off x="14253949" y="1074981"/>
                <a:ext cx="1034832" cy="880859"/>
              </a:xfrm>
              <a:custGeom>
                <a:rect b="b" l="l" r="r" t="t"/>
                <a:pathLst>
                  <a:path extrusionOk="0" h="29411" w="34552">
                    <a:moveTo>
                      <a:pt x="10544" y="1"/>
                    </a:moveTo>
                    <a:lnTo>
                      <a:pt x="1" y="10439"/>
                    </a:lnTo>
                    <a:cubicBezTo>
                      <a:pt x="1" y="10439"/>
                      <a:pt x="15423" y="20016"/>
                      <a:pt x="19468" y="29411"/>
                    </a:cubicBezTo>
                    <a:cubicBezTo>
                      <a:pt x="25992" y="26749"/>
                      <a:pt x="34552" y="20564"/>
                      <a:pt x="34552" y="20564"/>
                    </a:cubicBezTo>
                    <a:lnTo>
                      <a:pt x="1054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44"/>
              <p:cNvSpPr/>
              <p:nvPr/>
            </p:nvSpPr>
            <p:spPr>
              <a:xfrm>
                <a:off x="14569724" y="-16143"/>
                <a:ext cx="2003206" cy="1707000"/>
              </a:xfrm>
              <a:custGeom>
                <a:rect b="b" l="l" r="r" t="t"/>
                <a:pathLst>
                  <a:path extrusionOk="0" h="56995" w="66885">
                    <a:moveTo>
                      <a:pt x="16858" y="1"/>
                    </a:moveTo>
                    <a:cubicBezTo>
                      <a:pt x="16624" y="1"/>
                      <a:pt x="1" y="36457"/>
                      <a:pt x="1" y="36457"/>
                    </a:cubicBezTo>
                    <a:lnTo>
                      <a:pt x="24009" y="56994"/>
                    </a:lnTo>
                    <a:lnTo>
                      <a:pt x="66884" y="32595"/>
                    </a:lnTo>
                    <a:lnTo>
                      <a:pt x="36587" y="5664"/>
                    </a:lnTo>
                    <a:lnTo>
                      <a:pt x="16858"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44"/>
              <p:cNvSpPr/>
              <p:nvPr/>
            </p:nvSpPr>
            <p:spPr>
              <a:xfrm>
                <a:off x="14424011" y="1278170"/>
                <a:ext cx="92605" cy="79278"/>
              </a:xfrm>
              <a:custGeom>
                <a:rect b="b" l="l" r="r" t="t"/>
                <a:pathLst>
                  <a:path extrusionOk="0" h="2647" w="3092">
                    <a:moveTo>
                      <a:pt x="1723" y="0"/>
                    </a:moveTo>
                    <a:cubicBezTo>
                      <a:pt x="590" y="0"/>
                      <a:pt x="0" y="1374"/>
                      <a:pt x="795" y="2220"/>
                    </a:cubicBezTo>
                    <a:cubicBezTo>
                      <a:pt x="1062" y="2513"/>
                      <a:pt x="1407" y="2646"/>
                      <a:pt x="1748" y="2646"/>
                    </a:cubicBezTo>
                    <a:cubicBezTo>
                      <a:pt x="2407" y="2646"/>
                      <a:pt x="3048" y="2150"/>
                      <a:pt x="3065" y="1359"/>
                    </a:cubicBezTo>
                    <a:cubicBezTo>
                      <a:pt x="3091" y="628"/>
                      <a:pt x="2517" y="28"/>
                      <a:pt x="1786" y="2"/>
                    </a:cubicBezTo>
                    <a:cubicBezTo>
                      <a:pt x="1765" y="1"/>
                      <a:pt x="1744" y="0"/>
                      <a:pt x="1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44"/>
              <p:cNvSpPr/>
              <p:nvPr/>
            </p:nvSpPr>
            <p:spPr>
              <a:xfrm>
                <a:off x="11526959" y="-489792"/>
                <a:ext cx="2639224" cy="3505947"/>
              </a:xfrm>
              <a:custGeom>
                <a:rect b="b" l="l" r="r" t="t"/>
                <a:pathLst>
                  <a:path extrusionOk="0" h="117060" w="88121">
                    <a:moveTo>
                      <a:pt x="21712" y="1"/>
                    </a:moveTo>
                    <a:lnTo>
                      <a:pt x="1" y="24453"/>
                    </a:lnTo>
                    <a:cubicBezTo>
                      <a:pt x="15423" y="41885"/>
                      <a:pt x="39797" y="72573"/>
                      <a:pt x="45381" y="83612"/>
                    </a:cubicBezTo>
                    <a:cubicBezTo>
                      <a:pt x="45277" y="85125"/>
                      <a:pt x="45094" y="86639"/>
                      <a:pt x="44781" y="88153"/>
                    </a:cubicBezTo>
                    <a:cubicBezTo>
                      <a:pt x="43972" y="92406"/>
                      <a:pt x="43842" y="96555"/>
                      <a:pt x="43006" y="100287"/>
                    </a:cubicBezTo>
                    <a:cubicBezTo>
                      <a:pt x="42485" y="102584"/>
                      <a:pt x="42041" y="105402"/>
                      <a:pt x="41989" y="107281"/>
                    </a:cubicBezTo>
                    <a:lnTo>
                      <a:pt x="41989" y="107516"/>
                    </a:lnTo>
                    <a:cubicBezTo>
                      <a:pt x="41963" y="108507"/>
                      <a:pt x="42145" y="109499"/>
                      <a:pt x="42537" y="110412"/>
                    </a:cubicBezTo>
                    <a:cubicBezTo>
                      <a:pt x="42861" y="111083"/>
                      <a:pt x="43333" y="111452"/>
                      <a:pt x="43916" y="111452"/>
                    </a:cubicBezTo>
                    <a:cubicBezTo>
                      <a:pt x="44648" y="111452"/>
                      <a:pt x="45553" y="110870"/>
                      <a:pt x="46556" y="109577"/>
                    </a:cubicBezTo>
                    <a:cubicBezTo>
                      <a:pt x="47782" y="108012"/>
                      <a:pt x="47730" y="107098"/>
                      <a:pt x="48278" y="103288"/>
                    </a:cubicBezTo>
                    <a:cubicBezTo>
                      <a:pt x="48830" y="99578"/>
                      <a:pt x="49863" y="98277"/>
                      <a:pt x="51028" y="98277"/>
                    </a:cubicBezTo>
                    <a:cubicBezTo>
                      <a:pt x="53329" y="98277"/>
                      <a:pt x="56144" y="103356"/>
                      <a:pt x="56785" y="104984"/>
                    </a:cubicBezTo>
                    <a:cubicBezTo>
                      <a:pt x="60171" y="113634"/>
                      <a:pt x="62203" y="117059"/>
                      <a:pt x="64456" y="117059"/>
                    </a:cubicBezTo>
                    <a:cubicBezTo>
                      <a:pt x="64929" y="117059"/>
                      <a:pt x="65412" y="116908"/>
                      <a:pt x="65919" y="116623"/>
                    </a:cubicBezTo>
                    <a:cubicBezTo>
                      <a:pt x="68659" y="115110"/>
                      <a:pt x="64014" y="106185"/>
                      <a:pt x="62891" y="103314"/>
                    </a:cubicBezTo>
                    <a:cubicBezTo>
                      <a:pt x="62168" y="101449"/>
                      <a:pt x="62118" y="99931"/>
                      <a:pt x="62760" y="99931"/>
                    </a:cubicBezTo>
                    <a:cubicBezTo>
                      <a:pt x="63160" y="99931"/>
                      <a:pt x="63829" y="100521"/>
                      <a:pt x="64770" y="101983"/>
                    </a:cubicBezTo>
                    <a:cubicBezTo>
                      <a:pt x="66127" y="104097"/>
                      <a:pt x="69415" y="108794"/>
                      <a:pt x="72469" y="112030"/>
                    </a:cubicBezTo>
                    <a:cubicBezTo>
                      <a:pt x="73402" y="113026"/>
                      <a:pt x="74776" y="113585"/>
                      <a:pt x="75945" y="113585"/>
                    </a:cubicBezTo>
                    <a:cubicBezTo>
                      <a:pt x="77750" y="113585"/>
                      <a:pt x="79067" y="112253"/>
                      <a:pt x="77531" y="109134"/>
                    </a:cubicBezTo>
                    <a:cubicBezTo>
                      <a:pt x="75548" y="105063"/>
                      <a:pt x="71790" y="101618"/>
                      <a:pt x="68867" y="96555"/>
                    </a:cubicBezTo>
                    <a:cubicBezTo>
                      <a:pt x="68553" y="96031"/>
                      <a:pt x="69452" y="95220"/>
                      <a:pt x="70088" y="95220"/>
                    </a:cubicBezTo>
                    <a:cubicBezTo>
                      <a:pt x="70243" y="95220"/>
                      <a:pt x="70383" y="95268"/>
                      <a:pt x="70485" y="95381"/>
                    </a:cubicBezTo>
                    <a:cubicBezTo>
                      <a:pt x="74922" y="100209"/>
                      <a:pt x="75522" y="100339"/>
                      <a:pt x="79749" y="105637"/>
                    </a:cubicBezTo>
                    <a:cubicBezTo>
                      <a:pt x="80538" y="106613"/>
                      <a:pt x="81309" y="107010"/>
                      <a:pt x="81977" y="107010"/>
                    </a:cubicBezTo>
                    <a:cubicBezTo>
                      <a:pt x="83828" y="107010"/>
                      <a:pt x="84891" y="103959"/>
                      <a:pt x="83377" y="101696"/>
                    </a:cubicBezTo>
                    <a:cubicBezTo>
                      <a:pt x="81132" y="98330"/>
                      <a:pt x="78888" y="95694"/>
                      <a:pt x="76409" y="92850"/>
                    </a:cubicBezTo>
                    <a:cubicBezTo>
                      <a:pt x="74504" y="90649"/>
                      <a:pt x="73962" y="89562"/>
                      <a:pt x="74924" y="89562"/>
                    </a:cubicBezTo>
                    <a:cubicBezTo>
                      <a:pt x="75319" y="89562"/>
                      <a:pt x="75967" y="89745"/>
                      <a:pt x="76879" y="90110"/>
                    </a:cubicBezTo>
                    <a:cubicBezTo>
                      <a:pt x="79280" y="91075"/>
                      <a:pt x="81341" y="91884"/>
                      <a:pt x="83142" y="93189"/>
                    </a:cubicBezTo>
                    <a:cubicBezTo>
                      <a:pt x="84069" y="93864"/>
                      <a:pt x="84904" y="94139"/>
                      <a:pt x="85583" y="94139"/>
                    </a:cubicBezTo>
                    <a:cubicBezTo>
                      <a:pt x="87426" y="94139"/>
                      <a:pt x="88120" y="92110"/>
                      <a:pt x="86404" y="90527"/>
                    </a:cubicBezTo>
                    <a:cubicBezTo>
                      <a:pt x="83664" y="87970"/>
                      <a:pt x="78340" y="84525"/>
                      <a:pt x="74896" y="82907"/>
                    </a:cubicBezTo>
                    <a:cubicBezTo>
                      <a:pt x="70538" y="80872"/>
                      <a:pt x="67067" y="77036"/>
                      <a:pt x="63727" y="73200"/>
                    </a:cubicBezTo>
                    <a:cubicBezTo>
                      <a:pt x="63727" y="73200"/>
                      <a:pt x="39249" y="24818"/>
                      <a:pt x="21712" y="1"/>
                    </a:cubicBezTo>
                    <a:close/>
                  </a:path>
                </a:pathLst>
              </a:custGeom>
              <a:solidFill>
                <a:srgbClr val="FFA7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44"/>
              <p:cNvSpPr/>
              <p:nvPr/>
            </p:nvSpPr>
            <p:spPr>
              <a:xfrm>
                <a:off x="12693106" y="1457188"/>
                <a:ext cx="661236" cy="361107"/>
              </a:xfrm>
              <a:custGeom>
                <a:rect b="b" l="l" r="r" t="t"/>
                <a:pathLst>
                  <a:path extrusionOk="0" h="12057" w="22078">
                    <a:moveTo>
                      <a:pt x="21373" y="1"/>
                    </a:moveTo>
                    <a:cubicBezTo>
                      <a:pt x="5794" y="1775"/>
                      <a:pt x="314" y="10074"/>
                      <a:pt x="1" y="10439"/>
                    </a:cubicBezTo>
                    <a:lnTo>
                      <a:pt x="1227" y="12057"/>
                    </a:lnTo>
                    <a:cubicBezTo>
                      <a:pt x="1279" y="11952"/>
                      <a:pt x="7255" y="3523"/>
                      <a:pt x="22078" y="1827"/>
                    </a:cubicBezTo>
                    <a:lnTo>
                      <a:pt x="2137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44"/>
              <p:cNvSpPr/>
              <p:nvPr/>
            </p:nvSpPr>
            <p:spPr>
              <a:xfrm>
                <a:off x="12607925" y="1329776"/>
                <a:ext cx="673725" cy="340022"/>
              </a:xfrm>
              <a:custGeom>
                <a:rect b="b" l="l" r="r" t="t"/>
                <a:pathLst>
                  <a:path extrusionOk="0" h="11353" w="22495">
                    <a:moveTo>
                      <a:pt x="21607" y="1"/>
                    </a:moveTo>
                    <a:cubicBezTo>
                      <a:pt x="7672" y="1436"/>
                      <a:pt x="392" y="9604"/>
                      <a:pt x="0" y="9996"/>
                    </a:cubicBezTo>
                    <a:lnTo>
                      <a:pt x="1435" y="11353"/>
                    </a:lnTo>
                    <a:cubicBezTo>
                      <a:pt x="1514" y="11274"/>
                      <a:pt x="9316" y="3237"/>
                      <a:pt x="22495" y="1880"/>
                    </a:cubicBezTo>
                    <a:lnTo>
                      <a:pt x="21607"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44"/>
              <p:cNvSpPr/>
              <p:nvPr/>
            </p:nvSpPr>
            <p:spPr>
              <a:xfrm>
                <a:off x="11269020" y="-552300"/>
                <a:ext cx="2027435" cy="2170926"/>
              </a:xfrm>
              <a:custGeom>
                <a:rect b="b" l="l" r="r" t="t"/>
                <a:pathLst>
                  <a:path extrusionOk="0" h="72485" w="67694">
                    <a:moveTo>
                      <a:pt x="39197" y="0"/>
                    </a:moveTo>
                    <a:cubicBezTo>
                      <a:pt x="39197" y="0"/>
                      <a:pt x="2793" y="18215"/>
                      <a:pt x="1384" y="20172"/>
                    </a:cubicBezTo>
                    <a:cubicBezTo>
                      <a:pt x="1" y="22129"/>
                      <a:pt x="28054" y="59551"/>
                      <a:pt x="36639" y="69859"/>
                    </a:cubicBezTo>
                    <a:cubicBezTo>
                      <a:pt x="38022" y="71533"/>
                      <a:pt x="38886" y="72485"/>
                      <a:pt x="39064" y="72485"/>
                    </a:cubicBezTo>
                    <a:cubicBezTo>
                      <a:pt x="39077" y="72485"/>
                      <a:pt x="39087" y="72479"/>
                      <a:pt x="39093" y="72468"/>
                    </a:cubicBezTo>
                    <a:cubicBezTo>
                      <a:pt x="40319" y="69232"/>
                      <a:pt x="62187" y="58455"/>
                      <a:pt x="67224" y="58037"/>
                    </a:cubicBezTo>
                    <a:cubicBezTo>
                      <a:pt x="67694" y="57985"/>
                      <a:pt x="67406" y="56706"/>
                      <a:pt x="66571" y="54567"/>
                    </a:cubicBezTo>
                    <a:cubicBezTo>
                      <a:pt x="61874" y="42040"/>
                      <a:pt x="39197" y="0"/>
                      <a:pt x="3919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44"/>
              <p:cNvSpPr/>
              <p:nvPr/>
            </p:nvSpPr>
            <p:spPr>
              <a:xfrm>
                <a:off x="12366399" y="1081240"/>
                <a:ext cx="930097" cy="537333"/>
              </a:xfrm>
              <a:custGeom>
                <a:rect b="b" l="l" r="r" t="t"/>
                <a:pathLst>
                  <a:path extrusionOk="0" h="17941" w="31055">
                    <a:moveTo>
                      <a:pt x="29958" y="0"/>
                    </a:moveTo>
                    <a:cubicBezTo>
                      <a:pt x="25679" y="1410"/>
                      <a:pt x="19859" y="3288"/>
                      <a:pt x="13701" y="5976"/>
                    </a:cubicBezTo>
                    <a:cubicBezTo>
                      <a:pt x="8142" y="8377"/>
                      <a:pt x="2610" y="12605"/>
                      <a:pt x="0" y="15319"/>
                    </a:cubicBezTo>
                    <a:cubicBezTo>
                      <a:pt x="1397" y="17009"/>
                      <a:pt x="2241" y="17940"/>
                      <a:pt x="2426" y="17940"/>
                    </a:cubicBezTo>
                    <a:cubicBezTo>
                      <a:pt x="2438" y="17940"/>
                      <a:pt x="2447" y="17936"/>
                      <a:pt x="2454" y="17928"/>
                    </a:cubicBezTo>
                    <a:cubicBezTo>
                      <a:pt x="4463" y="15162"/>
                      <a:pt x="20303" y="5428"/>
                      <a:pt x="30585" y="3497"/>
                    </a:cubicBezTo>
                    <a:cubicBezTo>
                      <a:pt x="31055" y="3393"/>
                      <a:pt x="30767" y="2166"/>
                      <a:pt x="2995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37" name="Google Shape;837;p44"/>
          <p:cNvGrpSpPr/>
          <p:nvPr/>
        </p:nvGrpSpPr>
        <p:grpSpPr>
          <a:xfrm>
            <a:off x="2213994" y="-978484"/>
            <a:ext cx="8337672" cy="7177754"/>
            <a:chOff x="2213994" y="-978484"/>
            <a:chExt cx="8337672" cy="7177754"/>
          </a:xfrm>
        </p:grpSpPr>
        <p:sp>
          <p:nvSpPr>
            <p:cNvPr id="838" name="Google Shape;838;p44"/>
            <p:cNvSpPr/>
            <p:nvPr/>
          </p:nvSpPr>
          <p:spPr>
            <a:xfrm rot="10800000">
              <a:off x="7661091" y="3828839"/>
              <a:ext cx="2890575" cy="2370431"/>
            </a:xfrm>
            <a:custGeom>
              <a:rect b="b" l="l" r="r" t="t"/>
              <a:pathLst>
                <a:path extrusionOk="0" h="36891" w="44986">
                  <a:moveTo>
                    <a:pt x="22914" y="111"/>
                  </a:moveTo>
                  <a:cubicBezTo>
                    <a:pt x="18924" y="111"/>
                    <a:pt x="15119" y="1118"/>
                    <a:pt x="11533" y="3567"/>
                  </a:cubicBezTo>
                  <a:cubicBezTo>
                    <a:pt x="6331" y="7134"/>
                    <a:pt x="2794" y="12796"/>
                    <a:pt x="1085" y="18844"/>
                  </a:cubicBezTo>
                  <a:cubicBezTo>
                    <a:pt x="417" y="21207"/>
                    <a:pt x="0" y="23704"/>
                    <a:pt x="506" y="26111"/>
                  </a:cubicBezTo>
                  <a:cubicBezTo>
                    <a:pt x="1026" y="28534"/>
                    <a:pt x="2616" y="30808"/>
                    <a:pt x="4919" y="31610"/>
                  </a:cubicBezTo>
                  <a:cubicBezTo>
                    <a:pt x="6435" y="32130"/>
                    <a:pt x="8144" y="32026"/>
                    <a:pt x="9512" y="32829"/>
                  </a:cubicBezTo>
                  <a:cubicBezTo>
                    <a:pt x="10730" y="33542"/>
                    <a:pt x="11473" y="34865"/>
                    <a:pt x="12588" y="35741"/>
                  </a:cubicBezTo>
                  <a:cubicBezTo>
                    <a:pt x="13593" y="36540"/>
                    <a:pt x="14819" y="36891"/>
                    <a:pt x="16083" y="36891"/>
                  </a:cubicBezTo>
                  <a:cubicBezTo>
                    <a:pt x="17901" y="36891"/>
                    <a:pt x="19799" y="36164"/>
                    <a:pt x="21237" y="34998"/>
                  </a:cubicBezTo>
                  <a:cubicBezTo>
                    <a:pt x="23689" y="33037"/>
                    <a:pt x="25145" y="30139"/>
                    <a:pt x="26632" y="27389"/>
                  </a:cubicBezTo>
                  <a:cubicBezTo>
                    <a:pt x="28118" y="24625"/>
                    <a:pt x="29842" y="21817"/>
                    <a:pt x="32561" y="20256"/>
                  </a:cubicBezTo>
                  <a:cubicBezTo>
                    <a:pt x="34850" y="18948"/>
                    <a:pt x="37629" y="18666"/>
                    <a:pt x="39873" y="17269"/>
                  </a:cubicBezTo>
                  <a:cubicBezTo>
                    <a:pt x="43856" y="14802"/>
                    <a:pt x="44985" y="8843"/>
                    <a:pt x="42370" y="4964"/>
                  </a:cubicBezTo>
                  <a:cubicBezTo>
                    <a:pt x="39026" y="1"/>
                    <a:pt x="33349" y="1665"/>
                    <a:pt x="28415" y="684"/>
                  </a:cubicBezTo>
                  <a:cubicBezTo>
                    <a:pt x="26546" y="315"/>
                    <a:pt x="24711" y="111"/>
                    <a:pt x="22914" y="11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9" name="Google Shape;839;p44"/>
            <p:cNvGrpSpPr/>
            <p:nvPr/>
          </p:nvGrpSpPr>
          <p:grpSpPr>
            <a:xfrm>
              <a:off x="2213994" y="-978484"/>
              <a:ext cx="7081376" cy="2462648"/>
              <a:chOff x="2213994" y="-978484"/>
              <a:chExt cx="7081376" cy="2462648"/>
            </a:xfrm>
          </p:grpSpPr>
          <p:sp>
            <p:nvSpPr>
              <p:cNvPr id="840" name="Google Shape;840;p44"/>
              <p:cNvSpPr/>
              <p:nvPr/>
            </p:nvSpPr>
            <p:spPr>
              <a:xfrm rot="-8710965">
                <a:off x="2435233" y="-512573"/>
                <a:ext cx="858521" cy="1044156"/>
              </a:xfrm>
              <a:custGeom>
                <a:rect b="b" l="l" r="r" t="t"/>
                <a:pathLst>
                  <a:path extrusionOk="0" h="16250" w="13361">
                    <a:moveTo>
                      <a:pt x="6822" y="1"/>
                    </a:moveTo>
                    <a:cubicBezTo>
                      <a:pt x="5969" y="1"/>
                      <a:pt x="5122" y="226"/>
                      <a:pt x="4384" y="659"/>
                    </a:cubicBezTo>
                    <a:cubicBezTo>
                      <a:pt x="3314" y="1179"/>
                      <a:pt x="2452" y="2011"/>
                      <a:pt x="1887" y="3037"/>
                    </a:cubicBezTo>
                    <a:cubicBezTo>
                      <a:pt x="1843" y="3126"/>
                      <a:pt x="1798" y="3200"/>
                      <a:pt x="1754" y="3289"/>
                    </a:cubicBezTo>
                    <a:cubicBezTo>
                      <a:pt x="624" y="5087"/>
                      <a:pt x="30" y="7272"/>
                      <a:pt x="297" y="9382"/>
                    </a:cubicBezTo>
                    <a:cubicBezTo>
                      <a:pt x="297" y="10125"/>
                      <a:pt x="372" y="10868"/>
                      <a:pt x="520" y="11611"/>
                    </a:cubicBezTo>
                    <a:cubicBezTo>
                      <a:pt x="431" y="11775"/>
                      <a:pt x="372" y="11968"/>
                      <a:pt x="327" y="12146"/>
                    </a:cubicBezTo>
                    <a:cubicBezTo>
                      <a:pt x="0" y="13633"/>
                      <a:pt x="788" y="15624"/>
                      <a:pt x="2467" y="15921"/>
                    </a:cubicBezTo>
                    <a:cubicBezTo>
                      <a:pt x="3314" y="16085"/>
                      <a:pt x="4176" y="16189"/>
                      <a:pt x="5038" y="16248"/>
                    </a:cubicBezTo>
                    <a:lnTo>
                      <a:pt x="5291" y="16248"/>
                    </a:lnTo>
                    <a:cubicBezTo>
                      <a:pt x="5342" y="16249"/>
                      <a:pt x="5393" y="16250"/>
                      <a:pt x="5444" y="16250"/>
                    </a:cubicBezTo>
                    <a:cubicBezTo>
                      <a:pt x="6106" y="16250"/>
                      <a:pt x="6766" y="16161"/>
                      <a:pt x="7401" y="15996"/>
                    </a:cubicBezTo>
                    <a:cubicBezTo>
                      <a:pt x="9155" y="15520"/>
                      <a:pt x="10596" y="14212"/>
                      <a:pt x="11473" y="12667"/>
                    </a:cubicBezTo>
                    <a:cubicBezTo>
                      <a:pt x="13063" y="9843"/>
                      <a:pt x="13360" y="6083"/>
                      <a:pt x="11874" y="3156"/>
                    </a:cubicBezTo>
                    <a:cubicBezTo>
                      <a:pt x="10968" y="1387"/>
                      <a:pt x="9229" y="213"/>
                      <a:pt x="7252" y="20"/>
                    </a:cubicBezTo>
                    <a:cubicBezTo>
                      <a:pt x="7109" y="7"/>
                      <a:pt x="6966" y="1"/>
                      <a:pt x="682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44"/>
              <p:cNvSpPr/>
              <p:nvPr/>
            </p:nvSpPr>
            <p:spPr>
              <a:xfrm rot="-9615435">
                <a:off x="3097745" y="565850"/>
                <a:ext cx="300904" cy="28618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44"/>
              <p:cNvSpPr/>
              <p:nvPr/>
            </p:nvSpPr>
            <p:spPr>
              <a:xfrm flipH="1">
                <a:off x="3615981" y="-978484"/>
                <a:ext cx="3127355" cy="1310738"/>
              </a:xfrm>
              <a:custGeom>
                <a:rect b="b" l="l" r="r" t="t"/>
                <a:pathLst>
                  <a:path extrusionOk="0" h="20399" w="48671">
                    <a:moveTo>
                      <a:pt x="33775" y="1"/>
                    </a:moveTo>
                    <a:cubicBezTo>
                      <a:pt x="29056" y="1"/>
                      <a:pt x="24668" y="2710"/>
                      <a:pt x="19944" y="3158"/>
                    </a:cubicBezTo>
                    <a:cubicBezTo>
                      <a:pt x="19401" y="3210"/>
                      <a:pt x="18858" y="3232"/>
                      <a:pt x="18316" y="3232"/>
                    </a:cubicBezTo>
                    <a:cubicBezTo>
                      <a:pt x="15767" y="3232"/>
                      <a:pt x="13219" y="2748"/>
                      <a:pt x="10670" y="2638"/>
                    </a:cubicBezTo>
                    <a:cubicBezTo>
                      <a:pt x="10432" y="2628"/>
                      <a:pt x="10194" y="2622"/>
                      <a:pt x="9956" y="2622"/>
                    </a:cubicBezTo>
                    <a:cubicBezTo>
                      <a:pt x="5048" y="2622"/>
                      <a:pt x="216" y="4840"/>
                      <a:pt x="74" y="10410"/>
                    </a:cubicBezTo>
                    <a:cubicBezTo>
                      <a:pt x="0" y="13843"/>
                      <a:pt x="1442" y="17499"/>
                      <a:pt x="4622" y="19045"/>
                    </a:cubicBezTo>
                    <a:cubicBezTo>
                      <a:pt x="6957" y="20192"/>
                      <a:pt x="9988" y="20399"/>
                      <a:pt x="12851" y="20399"/>
                    </a:cubicBezTo>
                    <a:cubicBezTo>
                      <a:pt x="14215" y="20399"/>
                      <a:pt x="15540" y="20352"/>
                      <a:pt x="16734" y="20337"/>
                    </a:cubicBezTo>
                    <a:cubicBezTo>
                      <a:pt x="22961" y="20263"/>
                      <a:pt x="29173" y="19580"/>
                      <a:pt x="35266" y="18272"/>
                    </a:cubicBezTo>
                    <a:cubicBezTo>
                      <a:pt x="39189" y="17440"/>
                      <a:pt x="43216" y="16280"/>
                      <a:pt x="46218" y="13605"/>
                    </a:cubicBezTo>
                    <a:cubicBezTo>
                      <a:pt x="47273" y="12654"/>
                      <a:pt x="48239" y="11451"/>
                      <a:pt x="48388" y="10024"/>
                    </a:cubicBezTo>
                    <a:cubicBezTo>
                      <a:pt x="48670" y="7453"/>
                      <a:pt x="46382" y="5387"/>
                      <a:pt x="44242" y="3961"/>
                    </a:cubicBezTo>
                    <a:cubicBezTo>
                      <a:pt x="41195" y="1939"/>
                      <a:pt x="37822" y="126"/>
                      <a:pt x="34181" y="7"/>
                    </a:cubicBezTo>
                    <a:cubicBezTo>
                      <a:pt x="34045" y="3"/>
                      <a:pt x="33910" y="1"/>
                      <a:pt x="33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44"/>
              <p:cNvSpPr/>
              <p:nvPr/>
            </p:nvSpPr>
            <p:spPr>
              <a:xfrm rot="10351463">
                <a:off x="6129496" y="-607136"/>
                <a:ext cx="3098817" cy="1233268"/>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lt1"/>
                  </a:solidFill>
                </a:endParaRPr>
              </a:p>
            </p:txBody>
          </p:sp>
          <p:sp>
            <p:nvSpPr>
              <p:cNvPr id="844" name="Google Shape;844;p44"/>
              <p:cNvSpPr/>
              <p:nvPr/>
            </p:nvSpPr>
            <p:spPr>
              <a:xfrm rot="-9615435">
                <a:off x="8359516" y="1345703"/>
                <a:ext cx="149970" cy="116558"/>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3" name="Shape 1203"/>
        <p:cNvGrpSpPr/>
        <p:nvPr/>
      </p:nvGrpSpPr>
      <p:grpSpPr>
        <a:xfrm>
          <a:off x="0" y="0"/>
          <a:ext cx="0" cy="0"/>
          <a:chOff x="0" y="0"/>
          <a:chExt cx="0" cy="0"/>
        </a:xfrm>
      </p:grpSpPr>
      <p:grpSp>
        <p:nvGrpSpPr>
          <p:cNvPr id="1204" name="Google Shape;1204;p62"/>
          <p:cNvGrpSpPr/>
          <p:nvPr/>
        </p:nvGrpSpPr>
        <p:grpSpPr>
          <a:xfrm>
            <a:off x="5098500" y="1401543"/>
            <a:ext cx="3476788" cy="3812836"/>
            <a:chOff x="5022300" y="1377675"/>
            <a:chExt cx="3476788" cy="3812836"/>
          </a:xfrm>
        </p:grpSpPr>
        <p:grpSp>
          <p:nvGrpSpPr>
            <p:cNvPr id="1205" name="Google Shape;1205;p62"/>
            <p:cNvGrpSpPr/>
            <p:nvPr/>
          </p:nvGrpSpPr>
          <p:grpSpPr>
            <a:xfrm>
              <a:off x="5022300" y="1377675"/>
              <a:ext cx="3476788" cy="3812836"/>
              <a:chOff x="5022300" y="1377675"/>
              <a:chExt cx="3476788" cy="3812836"/>
            </a:xfrm>
          </p:grpSpPr>
          <p:sp>
            <p:nvSpPr>
              <p:cNvPr id="1206" name="Google Shape;1206;p62"/>
              <p:cNvSpPr/>
              <p:nvPr/>
            </p:nvSpPr>
            <p:spPr>
              <a:xfrm>
                <a:off x="5022300" y="2223665"/>
                <a:ext cx="1134399" cy="1150883"/>
              </a:xfrm>
              <a:custGeom>
                <a:rect b="b" l="l" r="r" t="t"/>
                <a:pathLst>
                  <a:path extrusionOk="0" h="37911" w="37368">
                    <a:moveTo>
                      <a:pt x="26029" y="0"/>
                    </a:moveTo>
                    <a:cubicBezTo>
                      <a:pt x="21821" y="0"/>
                      <a:pt x="17614" y="316"/>
                      <a:pt x="13453" y="990"/>
                    </a:cubicBezTo>
                    <a:cubicBezTo>
                      <a:pt x="10367" y="1496"/>
                      <a:pt x="7305" y="2147"/>
                      <a:pt x="4412" y="3449"/>
                    </a:cubicBezTo>
                    <a:cubicBezTo>
                      <a:pt x="2001" y="4510"/>
                      <a:pt x="603" y="6245"/>
                      <a:pt x="386" y="8946"/>
                    </a:cubicBezTo>
                    <a:cubicBezTo>
                      <a:pt x="48" y="12658"/>
                      <a:pt x="0" y="16371"/>
                      <a:pt x="530" y="20059"/>
                    </a:cubicBezTo>
                    <a:cubicBezTo>
                      <a:pt x="820" y="22253"/>
                      <a:pt x="1302" y="24447"/>
                      <a:pt x="1929" y="26593"/>
                    </a:cubicBezTo>
                    <a:cubicBezTo>
                      <a:pt x="2556" y="28714"/>
                      <a:pt x="3954" y="30257"/>
                      <a:pt x="6341" y="30619"/>
                    </a:cubicBezTo>
                    <a:cubicBezTo>
                      <a:pt x="6654" y="30715"/>
                      <a:pt x="6895" y="30956"/>
                      <a:pt x="7040" y="31246"/>
                    </a:cubicBezTo>
                    <a:cubicBezTo>
                      <a:pt x="8173" y="33705"/>
                      <a:pt x="9812" y="35658"/>
                      <a:pt x="12295" y="36815"/>
                    </a:cubicBezTo>
                    <a:cubicBezTo>
                      <a:pt x="13843" y="37536"/>
                      <a:pt x="15533" y="37911"/>
                      <a:pt x="17241" y="37911"/>
                    </a:cubicBezTo>
                    <a:cubicBezTo>
                      <a:pt x="17874" y="37911"/>
                      <a:pt x="18510" y="37859"/>
                      <a:pt x="19142" y="37755"/>
                    </a:cubicBezTo>
                    <a:cubicBezTo>
                      <a:pt x="20709" y="37490"/>
                      <a:pt x="21288" y="35826"/>
                      <a:pt x="20348" y="34549"/>
                    </a:cubicBezTo>
                    <a:cubicBezTo>
                      <a:pt x="20058" y="34211"/>
                      <a:pt x="19769" y="33898"/>
                      <a:pt x="19480" y="33608"/>
                    </a:cubicBezTo>
                    <a:lnTo>
                      <a:pt x="16731" y="30571"/>
                    </a:lnTo>
                    <a:lnTo>
                      <a:pt x="16900" y="30306"/>
                    </a:lnTo>
                    <a:cubicBezTo>
                      <a:pt x="17093" y="30281"/>
                      <a:pt x="17286" y="30233"/>
                      <a:pt x="17479" y="30185"/>
                    </a:cubicBezTo>
                    <a:cubicBezTo>
                      <a:pt x="19480" y="29823"/>
                      <a:pt x="21481" y="29510"/>
                      <a:pt x="23457" y="29124"/>
                    </a:cubicBezTo>
                    <a:cubicBezTo>
                      <a:pt x="26833" y="28425"/>
                      <a:pt x="30160" y="27533"/>
                      <a:pt x="33245" y="25990"/>
                    </a:cubicBezTo>
                    <a:cubicBezTo>
                      <a:pt x="36597" y="24303"/>
                      <a:pt x="37368" y="22808"/>
                      <a:pt x="37055" y="19553"/>
                    </a:cubicBezTo>
                    <a:cubicBezTo>
                      <a:pt x="36452" y="13598"/>
                      <a:pt x="34451" y="8102"/>
                      <a:pt x="31558" y="2870"/>
                    </a:cubicBezTo>
                    <a:cubicBezTo>
                      <a:pt x="30473" y="893"/>
                      <a:pt x="28785" y="1"/>
                      <a:pt x="26495" y="1"/>
                    </a:cubicBezTo>
                    <a:cubicBezTo>
                      <a:pt x="26340" y="0"/>
                      <a:pt x="26184" y="0"/>
                      <a:pt x="260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62"/>
              <p:cNvSpPr/>
              <p:nvPr/>
            </p:nvSpPr>
            <p:spPr>
              <a:xfrm>
                <a:off x="5664116" y="1377675"/>
                <a:ext cx="1118310" cy="1050066"/>
              </a:xfrm>
              <a:custGeom>
                <a:rect b="b" l="l" r="r" t="t"/>
                <a:pathLst>
                  <a:path extrusionOk="0" h="34590" w="36838">
                    <a:moveTo>
                      <a:pt x="9148" y="0"/>
                    </a:moveTo>
                    <a:cubicBezTo>
                      <a:pt x="9056" y="0"/>
                      <a:pt x="8964" y="1"/>
                      <a:pt x="8872" y="1"/>
                    </a:cubicBezTo>
                    <a:cubicBezTo>
                      <a:pt x="7425" y="25"/>
                      <a:pt x="6292" y="556"/>
                      <a:pt x="5473" y="1737"/>
                    </a:cubicBezTo>
                    <a:cubicBezTo>
                      <a:pt x="5159" y="2147"/>
                      <a:pt x="4870" y="2605"/>
                      <a:pt x="4605" y="3039"/>
                    </a:cubicBezTo>
                    <a:cubicBezTo>
                      <a:pt x="3158" y="5739"/>
                      <a:pt x="2025" y="8560"/>
                      <a:pt x="1206" y="11477"/>
                    </a:cubicBezTo>
                    <a:cubicBezTo>
                      <a:pt x="555" y="13695"/>
                      <a:pt x="24" y="15937"/>
                      <a:pt x="48" y="18299"/>
                    </a:cubicBezTo>
                    <a:cubicBezTo>
                      <a:pt x="0" y="19746"/>
                      <a:pt x="723" y="21120"/>
                      <a:pt x="1953" y="21940"/>
                    </a:cubicBezTo>
                    <a:cubicBezTo>
                      <a:pt x="2483" y="22301"/>
                      <a:pt x="3038" y="22639"/>
                      <a:pt x="3616" y="22952"/>
                    </a:cubicBezTo>
                    <a:cubicBezTo>
                      <a:pt x="6461" y="24302"/>
                      <a:pt x="9426" y="25315"/>
                      <a:pt x="12512" y="25966"/>
                    </a:cubicBezTo>
                    <a:cubicBezTo>
                      <a:pt x="15502" y="26641"/>
                      <a:pt x="18491" y="27219"/>
                      <a:pt x="21553" y="27870"/>
                    </a:cubicBezTo>
                    <a:cubicBezTo>
                      <a:pt x="21481" y="28015"/>
                      <a:pt x="21408" y="28160"/>
                      <a:pt x="21312" y="28304"/>
                    </a:cubicBezTo>
                    <a:cubicBezTo>
                      <a:pt x="20444" y="29244"/>
                      <a:pt x="19600" y="30185"/>
                      <a:pt x="18732" y="31125"/>
                    </a:cubicBezTo>
                    <a:cubicBezTo>
                      <a:pt x="18178" y="31679"/>
                      <a:pt x="17985" y="32499"/>
                      <a:pt x="18226" y="33222"/>
                    </a:cubicBezTo>
                    <a:cubicBezTo>
                      <a:pt x="18419" y="33994"/>
                      <a:pt x="19118" y="34524"/>
                      <a:pt x="19889" y="34548"/>
                    </a:cubicBezTo>
                    <a:cubicBezTo>
                      <a:pt x="20296" y="34575"/>
                      <a:pt x="20700" y="34589"/>
                      <a:pt x="21102" y="34589"/>
                    </a:cubicBezTo>
                    <a:cubicBezTo>
                      <a:pt x="21773" y="34589"/>
                      <a:pt x="22442" y="34551"/>
                      <a:pt x="23120" y="34476"/>
                    </a:cubicBezTo>
                    <a:cubicBezTo>
                      <a:pt x="26567" y="33946"/>
                      <a:pt x="28978" y="32041"/>
                      <a:pt x="30425" y="28859"/>
                    </a:cubicBezTo>
                    <a:cubicBezTo>
                      <a:pt x="30594" y="28497"/>
                      <a:pt x="30931" y="28208"/>
                      <a:pt x="31341" y="28111"/>
                    </a:cubicBezTo>
                    <a:cubicBezTo>
                      <a:pt x="32112" y="27822"/>
                      <a:pt x="33004" y="27533"/>
                      <a:pt x="33559" y="26954"/>
                    </a:cubicBezTo>
                    <a:cubicBezTo>
                      <a:pt x="34258" y="26183"/>
                      <a:pt x="34788" y="25267"/>
                      <a:pt x="35102" y="24278"/>
                    </a:cubicBezTo>
                    <a:cubicBezTo>
                      <a:pt x="36789" y="18998"/>
                      <a:pt x="36838" y="13598"/>
                      <a:pt x="36187" y="8174"/>
                    </a:cubicBezTo>
                    <a:cubicBezTo>
                      <a:pt x="36090" y="7426"/>
                      <a:pt x="35777" y="6727"/>
                      <a:pt x="35319" y="6125"/>
                    </a:cubicBezTo>
                    <a:cubicBezTo>
                      <a:pt x="34354" y="4871"/>
                      <a:pt x="32908" y="4196"/>
                      <a:pt x="31437" y="3666"/>
                    </a:cubicBezTo>
                    <a:cubicBezTo>
                      <a:pt x="28159" y="2436"/>
                      <a:pt x="24759" y="1713"/>
                      <a:pt x="21312" y="1158"/>
                    </a:cubicBezTo>
                    <a:cubicBezTo>
                      <a:pt x="17280" y="522"/>
                      <a:pt x="13248" y="0"/>
                      <a:pt x="91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8" name="Google Shape;1208;p62"/>
              <p:cNvGrpSpPr/>
              <p:nvPr/>
            </p:nvGrpSpPr>
            <p:grpSpPr>
              <a:xfrm>
                <a:off x="5070135" y="1442221"/>
                <a:ext cx="3428953" cy="3748290"/>
                <a:chOff x="4988568" y="1352928"/>
                <a:chExt cx="3510753" cy="3837708"/>
              </a:xfrm>
            </p:grpSpPr>
            <p:sp>
              <p:nvSpPr>
                <p:cNvPr id="1209" name="Google Shape;1209;p62"/>
                <p:cNvSpPr/>
                <p:nvPr/>
              </p:nvSpPr>
              <p:spPr>
                <a:xfrm>
                  <a:off x="4998625" y="1877913"/>
                  <a:ext cx="3500696" cy="3312724"/>
                </a:xfrm>
                <a:custGeom>
                  <a:rect b="b" l="l" r="r" t="t"/>
                  <a:pathLst>
                    <a:path extrusionOk="0" h="106587" w="112635">
                      <a:moveTo>
                        <a:pt x="55112" y="52174"/>
                      </a:moveTo>
                      <a:lnTo>
                        <a:pt x="56294" y="56224"/>
                      </a:lnTo>
                      <a:lnTo>
                        <a:pt x="49736" y="57864"/>
                      </a:lnTo>
                      <a:lnTo>
                        <a:pt x="49543" y="57574"/>
                      </a:lnTo>
                      <a:lnTo>
                        <a:pt x="55112" y="52174"/>
                      </a:lnTo>
                      <a:close/>
                      <a:moveTo>
                        <a:pt x="55980" y="73510"/>
                      </a:moveTo>
                      <a:lnTo>
                        <a:pt x="55980" y="76258"/>
                      </a:lnTo>
                      <a:cubicBezTo>
                        <a:pt x="55942" y="76253"/>
                        <a:pt x="55903" y="76251"/>
                        <a:pt x="55864" y="76251"/>
                      </a:cubicBezTo>
                      <a:cubicBezTo>
                        <a:pt x="55640" y="76251"/>
                        <a:pt x="55399" y="76322"/>
                        <a:pt x="55178" y="76322"/>
                      </a:cubicBezTo>
                      <a:cubicBezTo>
                        <a:pt x="54896" y="76322"/>
                        <a:pt x="54647" y="76206"/>
                        <a:pt x="54510" y="75680"/>
                      </a:cubicBezTo>
                      <a:cubicBezTo>
                        <a:pt x="54124" y="74233"/>
                        <a:pt x="54124" y="74185"/>
                        <a:pt x="55980" y="73510"/>
                      </a:cubicBezTo>
                      <a:close/>
                      <a:moveTo>
                        <a:pt x="74078" y="0"/>
                      </a:moveTo>
                      <a:cubicBezTo>
                        <a:pt x="73816" y="0"/>
                        <a:pt x="73553" y="17"/>
                        <a:pt x="73290" y="52"/>
                      </a:cubicBezTo>
                      <a:cubicBezTo>
                        <a:pt x="70951" y="293"/>
                        <a:pt x="69167" y="1498"/>
                        <a:pt x="67793" y="3355"/>
                      </a:cubicBezTo>
                      <a:cubicBezTo>
                        <a:pt x="67583" y="3652"/>
                        <a:pt x="67399" y="3809"/>
                        <a:pt x="67102" y="3809"/>
                      </a:cubicBezTo>
                      <a:cubicBezTo>
                        <a:pt x="66990" y="3809"/>
                        <a:pt x="66861" y="3787"/>
                        <a:pt x="66708" y="3740"/>
                      </a:cubicBezTo>
                      <a:cubicBezTo>
                        <a:pt x="65991" y="3520"/>
                        <a:pt x="65264" y="3416"/>
                        <a:pt x="64549" y="3416"/>
                      </a:cubicBezTo>
                      <a:cubicBezTo>
                        <a:pt x="60583" y="3416"/>
                        <a:pt x="57007" y="6620"/>
                        <a:pt x="57619" y="10828"/>
                      </a:cubicBezTo>
                      <a:cubicBezTo>
                        <a:pt x="57619" y="11045"/>
                        <a:pt x="57523" y="11262"/>
                        <a:pt x="57354" y="11431"/>
                      </a:cubicBezTo>
                      <a:cubicBezTo>
                        <a:pt x="54293" y="13528"/>
                        <a:pt x="53738" y="18205"/>
                        <a:pt x="56004" y="21339"/>
                      </a:cubicBezTo>
                      <a:cubicBezTo>
                        <a:pt x="56245" y="21629"/>
                        <a:pt x="56414" y="22014"/>
                        <a:pt x="56462" y="22400"/>
                      </a:cubicBezTo>
                      <a:cubicBezTo>
                        <a:pt x="56583" y="23533"/>
                        <a:pt x="57089" y="24594"/>
                        <a:pt x="57885" y="25390"/>
                      </a:cubicBezTo>
                      <a:cubicBezTo>
                        <a:pt x="58102" y="25631"/>
                        <a:pt x="58246" y="25896"/>
                        <a:pt x="58319" y="26209"/>
                      </a:cubicBezTo>
                      <a:cubicBezTo>
                        <a:pt x="58560" y="27463"/>
                        <a:pt x="59138" y="28596"/>
                        <a:pt x="60006" y="29536"/>
                      </a:cubicBezTo>
                      <a:cubicBezTo>
                        <a:pt x="60271" y="29826"/>
                        <a:pt x="60464" y="30211"/>
                        <a:pt x="60585" y="30597"/>
                      </a:cubicBezTo>
                      <a:cubicBezTo>
                        <a:pt x="61019" y="32236"/>
                        <a:pt x="61332" y="33900"/>
                        <a:pt x="61838" y="35491"/>
                      </a:cubicBezTo>
                      <a:cubicBezTo>
                        <a:pt x="62875" y="38601"/>
                        <a:pt x="64804" y="40819"/>
                        <a:pt x="68275" y="41253"/>
                      </a:cubicBezTo>
                      <a:cubicBezTo>
                        <a:pt x="69167" y="41349"/>
                        <a:pt x="70059" y="41398"/>
                        <a:pt x="71000" y="41470"/>
                      </a:cubicBezTo>
                      <a:cubicBezTo>
                        <a:pt x="71024" y="41711"/>
                        <a:pt x="71048" y="41952"/>
                        <a:pt x="71096" y="42193"/>
                      </a:cubicBezTo>
                      <a:cubicBezTo>
                        <a:pt x="71241" y="42820"/>
                        <a:pt x="71048" y="43133"/>
                        <a:pt x="70373" y="43302"/>
                      </a:cubicBezTo>
                      <a:cubicBezTo>
                        <a:pt x="69505" y="43543"/>
                        <a:pt x="68685" y="43953"/>
                        <a:pt x="67817" y="44194"/>
                      </a:cubicBezTo>
                      <a:cubicBezTo>
                        <a:pt x="66853" y="44435"/>
                        <a:pt x="65840" y="44556"/>
                        <a:pt x="65141" y="44676"/>
                      </a:cubicBezTo>
                      <a:cubicBezTo>
                        <a:pt x="64563" y="43736"/>
                        <a:pt x="64129" y="43037"/>
                        <a:pt x="63743" y="42338"/>
                      </a:cubicBezTo>
                      <a:cubicBezTo>
                        <a:pt x="62972" y="41060"/>
                        <a:pt x="62128" y="39855"/>
                        <a:pt x="61163" y="38722"/>
                      </a:cubicBezTo>
                      <a:cubicBezTo>
                        <a:pt x="60331" y="37689"/>
                        <a:pt x="59394" y="37324"/>
                        <a:pt x="58363" y="37324"/>
                      </a:cubicBezTo>
                      <a:cubicBezTo>
                        <a:pt x="57901" y="37324"/>
                        <a:pt x="57420" y="37397"/>
                        <a:pt x="56920" y="37516"/>
                      </a:cubicBezTo>
                      <a:cubicBezTo>
                        <a:pt x="54244" y="38143"/>
                        <a:pt x="51858" y="39469"/>
                        <a:pt x="49616" y="40988"/>
                      </a:cubicBezTo>
                      <a:cubicBezTo>
                        <a:pt x="46723" y="42916"/>
                        <a:pt x="43926" y="44942"/>
                        <a:pt x="41081" y="46918"/>
                      </a:cubicBezTo>
                      <a:cubicBezTo>
                        <a:pt x="40864" y="47087"/>
                        <a:pt x="40623" y="47232"/>
                        <a:pt x="40286" y="47449"/>
                      </a:cubicBezTo>
                      <a:cubicBezTo>
                        <a:pt x="40093" y="46388"/>
                        <a:pt x="39924" y="45448"/>
                        <a:pt x="39731" y="44532"/>
                      </a:cubicBezTo>
                      <a:cubicBezTo>
                        <a:pt x="39611" y="44098"/>
                        <a:pt x="39779" y="43640"/>
                        <a:pt x="40141" y="43350"/>
                      </a:cubicBezTo>
                      <a:cubicBezTo>
                        <a:pt x="40792" y="42796"/>
                        <a:pt x="41371" y="42121"/>
                        <a:pt x="41804" y="41374"/>
                      </a:cubicBezTo>
                      <a:cubicBezTo>
                        <a:pt x="42623" y="39759"/>
                        <a:pt x="41467" y="37872"/>
                        <a:pt x="39701" y="37872"/>
                      </a:cubicBezTo>
                      <a:cubicBezTo>
                        <a:pt x="39648" y="37872"/>
                        <a:pt x="39593" y="37874"/>
                        <a:pt x="39538" y="37878"/>
                      </a:cubicBezTo>
                      <a:cubicBezTo>
                        <a:pt x="38694" y="37950"/>
                        <a:pt x="37875" y="38191"/>
                        <a:pt x="37127" y="38577"/>
                      </a:cubicBezTo>
                      <a:cubicBezTo>
                        <a:pt x="30136" y="42241"/>
                        <a:pt x="23193" y="45930"/>
                        <a:pt x="16201" y="49594"/>
                      </a:cubicBezTo>
                      <a:cubicBezTo>
                        <a:pt x="15719" y="49836"/>
                        <a:pt x="15189" y="49980"/>
                        <a:pt x="14634" y="49980"/>
                      </a:cubicBezTo>
                      <a:cubicBezTo>
                        <a:pt x="12802" y="50028"/>
                        <a:pt x="10970" y="50028"/>
                        <a:pt x="9138" y="50028"/>
                      </a:cubicBezTo>
                      <a:cubicBezTo>
                        <a:pt x="8294" y="50053"/>
                        <a:pt x="7498" y="50414"/>
                        <a:pt x="6944" y="51041"/>
                      </a:cubicBezTo>
                      <a:cubicBezTo>
                        <a:pt x="5907" y="52126"/>
                        <a:pt x="5763" y="53355"/>
                        <a:pt x="6148" y="54754"/>
                      </a:cubicBezTo>
                      <a:cubicBezTo>
                        <a:pt x="8197" y="62300"/>
                        <a:pt x="10247" y="69870"/>
                        <a:pt x="12296" y="77416"/>
                      </a:cubicBezTo>
                      <a:cubicBezTo>
                        <a:pt x="12392" y="77753"/>
                        <a:pt x="12441" y="78091"/>
                        <a:pt x="12561" y="78525"/>
                      </a:cubicBezTo>
                      <a:lnTo>
                        <a:pt x="11645" y="78525"/>
                      </a:lnTo>
                      <a:cubicBezTo>
                        <a:pt x="10086" y="78525"/>
                        <a:pt x="8527" y="78514"/>
                        <a:pt x="6975" y="78514"/>
                      </a:cubicBezTo>
                      <a:cubicBezTo>
                        <a:pt x="6199" y="78514"/>
                        <a:pt x="5425" y="78516"/>
                        <a:pt x="4654" y="78525"/>
                      </a:cubicBezTo>
                      <a:cubicBezTo>
                        <a:pt x="4027" y="78525"/>
                        <a:pt x="3400" y="78621"/>
                        <a:pt x="2797" y="78838"/>
                      </a:cubicBezTo>
                      <a:cubicBezTo>
                        <a:pt x="1519" y="79248"/>
                        <a:pt x="555" y="80381"/>
                        <a:pt x="338" y="81731"/>
                      </a:cubicBezTo>
                      <a:cubicBezTo>
                        <a:pt x="1" y="83298"/>
                        <a:pt x="676" y="84913"/>
                        <a:pt x="2050" y="85757"/>
                      </a:cubicBezTo>
                      <a:cubicBezTo>
                        <a:pt x="2411" y="85974"/>
                        <a:pt x="2628" y="86384"/>
                        <a:pt x="2580" y="86794"/>
                      </a:cubicBezTo>
                      <a:cubicBezTo>
                        <a:pt x="2556" y="92556"/>
                        <a:pt x="2604" y="98293"/>
                        <a:pt x="2556" y="104055"/>
                      </a:cubicBezTo>
                      <a:cubicBezTo>
                        <a:pt x="2556" y="105478"/>
                        <a:pt x="3183" y="106587"/>
                        <a:pt x="5063" y="106587"/>
                      </a:cubicBezTo>
                      <a:cubicBezTo>
                        <a:pt x="39032" y="106563"/>
                        <a:pt x="73001" y="106563"/>
                        <a:pt x="106993" y="106563"/>
                      </a:cubicBezTo>
                      <a:cubicBezTo>
                        <a:pt x="108946" y="106563"/>
                        <a:pt x="109549" y="105936"/>
                        <a:pt x="109549" y="103983"/>
                      </a:cubicBezTo>
                      <a:lnTo>
                        <a:pt x="109549" y="86818"/>
                      </a:lnTo>
                      <a:cubicBezTo>
                        <a:pt x="109501" y="86384"/>
                        <a:pt x="109718" y="85974"/>
                        <a:pt x="110079" y="85781"/>
                      </a:cubicBezTo>
                      <a:cubicBezTo>
                        <a:pt x="112466" y="84311"/>
                        <a:pt x="112635" y="81032"/>
                        <a:pt x="110344" y="79392"/>
                      </a:cubicBezTo>
                      <a:cubicBezTo>
                        <a:pt x="109549" y="78814"/>
                        <a:pt x="108464" y="78645"/>
                        <a:pt x="107379" y="78235"/>
                      </a:cubicBezTo>
                      <a:lnTo>
                        <a:pt x="107379" y="78066"/>
                      </a:lnTo>
                      <a:cubicBezTo>
                        <a:pt x="107427" y="74161"/>
                        <a:pt x="107548" y="70231"/>
                        <a:pt x="107475" y="66326"/>
                      </a:cubicBezTo>
                      <a:cubicBezTo>
                        <a:pt x="107379" y="62300"/>
                        <a:pt x="107090" y="58298"/>
                        <a:pt x="106005" y="54392"/>
                      </a:cubicBezTo>
                      <a:cubicBezTo>
                        <a:pt x="105981" y="54103"/>
                        <a:pt x="106005" y="53813"/>
                        <a:pt x="106101" y="53524"/>
                      </a:cubicBezTo>
                      <a:cubicBezTo>
                        <a:pt x="106342" y="52319"/>
                        <a:pt x="106776" y="51137"/>
                        <a:pt x="106800" y="49932"/>
                      </a:cubicBezTo>
                      <a:cubicBezTo>
                        <a:pt x="106897" y="46581"/>
                        <a:pt x="105233" y="44267"/>
                        <a:pt x="101617" y="44170"/>
                      </a:cubicBezTo>
                      <a:cubicBezTo>
                        <a:pt x="98796" y="44098"/>
                        <a:pt x="95952" y="44025"/>
                        <a:pt x="93131" y="44001"/>
                      </a:cubicBezTo>
                      <a:cubicBezTo>
                        <a:pt x="92504" y="44001"/>
                        <a:pt x="91877" y="43833"/>
                        <a:pt x="91347" y="43519"/>
                      </a:cubicBezTo>
                      <a:cubicBezTo>
                        <a:pt x="90455" y="42989"/>
                        <a:pt x="89515" y="42507"/>
                        <a:pt x="88550" y="42073"/>
                      </a:cubicBezTo>
                      <a:cubicBezTo>
                        <a:pt x="87610" y="41639"/>
                        <a:pt x="86622" y="41301"/>
                        <a:pt x="85633" y="40940"/>
                      </a:cubicBezTo>
                      <a:lnTo>
                        <a:pt x="85657" y="40771"/>
                      </a:lnTo>
                      <a:cubicBezTo>
                        <a:pt x="86019" y="40698"/>
                        <a:pt x="86381" y="40626"/>
                        <a:pt x="86718" y="40530"/>
                      </a:cubicBezTo>
                      <a:cubicBezTo>
                        <a:pt x="91009" y="39421"/>
                        <a:pt x="93975" y="35467"/>
                        <a:pt x="93252" y="31923"/>
                      </a:cubicBezTo>
                      <a:cubicBezTo>
                        <a:pt x="93227" y="31754"/>
                        <a:pt x="93372" y="31489"/>
                        <a:pt x="93517" y="31369"/>
                      </a:cubicBezTo>
                      <a:cubicBezTo>
                        <a:pt x="96265" y="28958"/>
                        <a:pt x="97446" y="23389"/>
                        <a:pt x="95277" y="19989"/>
                      </a:cubicBezTo>
                      <a:cubicBezTo>
                        <a:pt x="95156" y="19748"/>
                        <a:pt x="95132" y="19483"/>
                        <a:pt x="95228" y="19242"/>
                      </a:cubicBezTo>
                      <a:cubicBezTo>
                        <a:pt x="96000" y="17747"/>
                        <a:pt x="96337" y="16036"/>
                        <a:pt x="96169" y="14348"/>
                      </a:cubicBezTo>
                      <a:cubicBezTo>
                        <a:pt x="95976" y="11383"/>
                        <a:pt x="94288" y="8514"/>
                        <a:pt x="91275" y="7598"/>
                      </a:cubicBezTo>
                      <a:cubicBezTo>
                        <a:pt x="91034" y="7501"/>
                        <a:pt x="90841" y="7332"/>
                        <a:pt x="90744" y="7091"/>
                      </a:cubicBezTo>
                      <a:cubicBezTo>
                        <a:pt x="89406" y="3613"/>
                        <a:pt x="86616" y="1639"/>
                        <a:pt x="83390" y="1639"/>
                      </a:cubicBezTo>
                      <a:cubicBezTo>
                        <a:pt x="82256" y="1639"/>
                        <a:pt x="81069" y="1883"/>
                        <a:pt x="79871" y="2390"/>
                      </a:cubicBezTo>
                      <a:cubicBezTo>
                        <a:pt x="79682" y="2476"/>
                        <a:pt x="79523" y="2519"/>
                        <a:pt x="79380" y="2519"/>
                      </a:cubicBezTo>
                      <a:cubicBezTo>
                        <a:pt x="79122" y="2519"/>
                        <a:pt x="78914" y="2380"/>
                        <a:pt x="78666" y="2101"/>
                      </a:cubicBezTo>
                      <a:cubicBezTo>
                        <a:pt x="77492" y="759"/>
                        <a:pt x="75825" y="0"/>
                        <a:pt x="740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0" name="Google Shape;1210;p62"/>
                <p:cNvGrpSpPr/>
                <p:nvPr/>
              </p:nvGrpSpPr>
              <p:grpSpPr>
                <a:xfrm>
                  <a:off x="4988568" y="1352928"/>
                  <a:ext cx="3434180" cy="3781545"/>
                  <a:chOff x="9976015" y="1098047"/>
                  <a:chExt cx="3434180" cy="3781545"/>
                </a:xfrm>
              </p:grpSpPr>
              <p:sp>
                <p:nvSpPr>
                  <p:cNvPr id="1211" name="Google Shape;1211;p62"/>
                  <p:cNvSpPr/>
                  <p:nvPr/>
                </p:nvSpPr>
                <p:spPr>
                  <a:xfrm>
                    <a:off x="11729982" y="3054369"/>
                    <a:ext cx="1574049" cy="1363568"/>
                  </a:xfrm>
                  <a:custGeom>
                    <a:rect b="b" l="l" r="r" t="t"/>
                    <a:pathLst>
                      <a:path extrusionOk="0" h="75045" w="86629">
                        <a:moveTo>
                          <a:pt x="64342" y="0"/>
                        </a:moveTo>
                        <a:cubicBezTo>
                          <a:pt x="62136" y="0"/>
                          <a:pt x="59776" y="17"/>
                          <a:pt x="57308" y="50"/>
                        </a:cubicBezTo>
                        <a:cubicBezTo>
                          <a:pt x="36860" y="251"/>
                          <a:pt x="9473" y="1084"/>
                          <a:pt x="5771" y="1518"/>
                        </a:cubicBezTo>
                        <a:cubicBezTo>
                          <a:pt x="0" y="2219"/>
                          <a:pt x="934" y="11025"/>
                          <a:pt x="3936" y="17429"/>
                        </a:cubicBezTo>
                        <a:cubicBezTo>
                          <a:pt x="1534" y="22700"/>
                          <a:pt x="3936" y="68299"/>
                          <a:pt x="3936" y="68299"/>
                        </a:cubicBezTo>
                        <a:cubicBezTo>
                          <a:pt x="3936" y="68299"/>
                          <a:pt x="17783" y="75045"/>
                          <a:pt x="41415" y="75045"/>
                        </a:cubicBezTo>
                        <a:cubicBezTo>
                          <a:pt x="53231" y="75045"/>
                          <a:pt x="67493" y="73358"/>
                          <a:pt x="83693" y="68299"/>
                        </a:cubicBezTo>
                        <a:cubicBezTo>
                          <a:pt x="86629" y="33341"/>
                          <a:pt x="83493" y="17396"/>
                          <a:pt x="81692" y="13660"/>
                        </a:cubicBezTo>
                        <a:cubicBezTo>
                          <a:pt x="83793" y="10825"/>
                          <a:pt x="85628" y="1718"/>
                          <a:pt x="79624" y="451"/>
                        </a:cubicBezTo>
                        <a:cubicBezTo>
                          <a:pt x="78456" y="251"/>
                          <a:pt x="75120" y="117"/>
                          <a:pt x="70450" y="50"/>
                        </a:cubicBezTo>
                        <a:cubicBezTo>
                          <a:pt x="68599" y="17"/>
                          <a:pt x="66548" y="0"/>
                          <a:pt x="6434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62"/>
                  <p:cNvSpPr/>
                  <p:nvPr/>
                </p:nvSpPr>
                <p:spPr>
                  <a:xfrm>
                    <a:off x="12545735" y="3054369"/>
                    <a:ext cx="583693" cy="1308276"/>
                  </a:xfrm>
                  <a:custGeom>
                    <a:rect b="b" l="l" r="r" t="t"/>
                    <a:pathLst>
                      <a:path extrusionOk="0" h="72002" w="32124">
                        <a:moveTo>
                          <a:pt x="19444" y="0"/>
                        </a:moveTo>
                        <a:cubicBezTo>
                          <a:pt x="17238" y="0"/>
                          <a:pt x="14878" y="17"/>
                          <a:pt x="12410" y="50"/>
                        </a:cubicBezTo>
                        <a:cubicBezTo>
                          <a:pt x="1" y="25302"/>
                          <a:pt x="17580" y="72002"/>
                          <a:pt x="17580" y="72002"/>
                        </a:cubicBezTo>
                        <a:lnTo>
                          <a:pt x="31957" y="66198"/>
                        </a:lnTo>
                        <a:cubicBezTo>
                          <a:pt x="31957" y="66198"/>
                          <a:pt x="32124" y="32607"/>
                          <a:pt x="30923" y="16362"/>
                        </a:cubicBezTo>
                        <a:cubicBezTo>
                          <a:pt x="30022" y="4187"/>
                          <a:pt x="25552" y="50"/>
                          <a:pt x="25552" y="50"/>
                        </a:cubicBezTo>
                        <a:cubicBezTo>
                          <a:pt x="23701" y="17"/>
                          <a:pt x="21650" y="0"/>
                          <a:pt x="194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62"/>
                  <p:cNvSpPr/>
                  <p:nvPr/>
                </p:nvSpPr>
                <p:spPr>
                  <a:xfrm>
                    <a:off x="11854222" y="2954059"/>
                    <a:ext cx="1184339" cy="1468608"/>
                  </a:xfrm>
                  <a:custGeom>
                    <a:rect b="b" l="l" r="r" t="t"/>
                    <a:pathLst>
                      <a:path extrusionOk="0" h="80826" w="65181">
                        <a:moveTo>
                          <a:pt x="40729" y="1"/>
                        </a:moveTo>
                        <a:lnTo>
                          <a:pt x="22249" y="2903"/>
                        </a:lnTo>
                        <a:cubicBezTo>
                          <a:pt x="22249" y="2903"/>
                          <a:pt x="21883" y="3036"/>
                          <a:pt x="21315" y="3303"/>
                        </a:cubicBezTo>
                        <a:cubicBezTo>
                          <a:pt x="18046" y="4637"/>
                          <a:pt x="7172" y="5638"/>
                          <a:pt x="2902" y="18481"/>
                        </a:cubicBezTo>
                        <a:cubicBezTo>
                          <a:pt x="0" y="27187"/>
                          <a:pt x="567" y="80825"/>
                          <a:pt x="567" y="80825"/>
                        </a:cubicBezTo>
                        <a:lnTo>
                          <a:pt x="64680" y="80825"/>
                        </a:lnTo>
                        <a:cubicBezTo>
                          <a:pt x="64680" y="80825"/>
                          <a:pt x="65180" y="27487"/>
                          <a:pt x="62011" y="15812"/>
                        </a:cubicBezTo>
                        <a:cubicBezTo>
                          <a:pt x="59243" y="5538"/>
                          <a:pt x="44799" y="334"/>
                          <a:pt x="41463" y="34"/>
                        </a:cubicBezTo>
                        <a:cubicBezTo>
                          <a:pt x="40996" y="1"/>
                          <a:pt x="40729" y="1"/>
                          <a:pt x="4072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62"/>
                  <p:cNvSpPr/>
                  <p:nvPr/>
                </p:nvSpPr>
                <p:spPr>
                  <a:xfrm>
                    <a:off x="12209971" y="2954059"/>
                    <a:ext cx="397632" cy="314941"/>
                  </a:xfrm>
                  <a:custGeom>
                    <a:rect b="b" l="l" r="r" t="t"/>
                    <a:pathLst>
                      <a:path extrusionOk="0" h="17333" w="21884">
                        <a:moveTo>
                          <a:pt x="21149" y="1"/>
                        </a:moveTo>
                        <a:lnTo>
                          <a:pt x="2669" y="2936"/>
                        </a:lnTo>
                        <a:cubicBezTo>
                          <a:pt x="2669" y="2936"/>
                          <a:pt x="2303" y="3070"/>
                          <a:pt x="1735" y="3303"/>
                        </a:cubicBezTo>
                        <a:cubicBezTo>
                          <a:pt x="1068" y="6572"/>
                          <a:pt x="1" y="15512"/>
                          <a:pt x="8073" y="17113"/>
                        </a:cubicBezTo>
                        <a:cubicBezTo>
                          <a:pt x="8823" y="17263"/>
                          <a:pt x="9533" y="17333"/>
                          <a:pt x="10205" y="17333"/>
                        </a:cubicBezTo>
                        <a:cubicBezTo>
                          <a:pt x="19718" y="17333"/>
                          <a:pt x="21572" y="3214"/>
                          <a:pt x="21883" y="67"/>
                        </a:cubicBezTo>
                        <a:cubicBezTo>
                          <a:pt x="21416" y="34"/>
                          <a:pt x="21149" y="1"/>
                          <a:pt x="2114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62"/>
                  <p:cNvSpPr/>
                  <p:nvPr/>
                </p:nvSpPr>
                <p:spPr>
                  <a:xfrm>
                    <a:off x="12666342" y="3420728"/>
                    <a:ext cx="137601" cy="962519"/>
                  </a:xfrm>
                  <a:custGeom>
                    <a:rect b="b" l="l" r="r" t="t"/>
                    <a:pathLst>
                      <a:path extrusionOk="0" h="52973" w="7573">
                        <a:moveTo>
                          <a:pt x="2703" y="1"/>
                        </a:moveTo>
                        <a:lnTo>
                          <a:pt x="1" y="52972"/>
                        </a:lnTo>
                        <a:lnTo>
                          <a:pt x="7573" y="52972"/>
                        </a:lnTo>
                        <a:lnTo>
                          <a:pt x="270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62"/>
                  <p:cNvSpPr/>
                  <p:nvPr/>
                </p:nvSpPr>
                <p:spPr>
                  <a:xfrm>
                    <a:off x="11955423" y="3543768"/>
                    <a:ext cx="84872" cy="839472"/>
                  </a:xfrm>
                  <a:custGeom>
                    <a:rect b="b" l="l" r="r" t="t"/>
                    <a:pathLst>
                      <a:path extrusionOk="0" h="46201" w="4671">
                        <a:moveTo>
                          <a:pt x="4671" y="0"/>
                        </a:moveTo>
                        <a:lnTo>
                          <a:pt x="1" y="46200"/>
                        </a:lnTo>
                        <a:lnTo>
                          <a:pt x="4171" y="46200"/>
                        </a:lnTo>
                        <a:lnTo>
                          <a:pt x="467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62"/>
                  <p:cNvSpPr/>
                  <p:nvPr/>
                </p:nvSpPr>
                <p:spPr>
                  <a:xfrm>
                    <a:off x="11699058" y="1688610"/>
                    <a:ext cx="1286781" cy="1151887"/>
                  </a:xfrm>
                  <a:custGeom>
                    <a:rect b="b" l="l" r="r" t="t"/>
                    <a:pathLst>
                      <a:path extrusionOk="0" h="63395" w="70819">
                        <a:moveTo>
                          <a:pt x="32308" y="1"/>
                        </a:moveTo>
                        <a:cubicBezTo>
                          <a:pt x="28340" y="1"/>
                          <a:pt x="24062" y="2867"/>
                          <a:pt x="22283" y="8606"/>
                        </a:cubicBezTo>
                        <a:cubicBezTo>
                          <a:pt x="20888" y="6673"/>
                          <a:pt x="18659" y="5796"/>
                          <a:pt x="16351" y="5796"/>
                        </a:cubicBezTo>
                        <a:cubicBezTo>
                          <a:pt x="10933" y="5796"/>
                          <a:pt x="5078" y="10625"/>
                          <a:pt x="8540" y="17946"/>
                        </a:cubicBezTo>
                        <a:cubicBezTo>
                          <a:pt x="2369" y="18647"/>
                          <a:pt x="1" y="27987"/>
                          <a:pt x="5738" y="33057"/>
                        </a:cubicBezTo>
                        <a:cubicBezTo>
                          <a:pt x="4337" y="39928"/>
                          <a:pt x="13677" y="40229"/>
                          <a:pt x="13677" y="40229"/>
                        </a:cubicBezTo>
                        <a:lnTo>
                          <a:pt x="40930" y="59309"/>
                        </a:lnTo>
                        <a:lnTo>
                          <a:pt x="46034" y="62878"/>
                        </a:lnTo>
                        <a:cubicBezTo>
                          <a:pt x="47364" y="63232"/>
                          <a:pt x="48662" y="63395"/>
                          <a:pt x="49906" y="63395"/>
                        </a:cubicBezTo>
                        <a:cubicBezTo>
                          <a:pt x="58744" y="63395"/>
                          <a:pt x="64912" y="55204"/>
                          <a:pt x="61111" y="49268"/>
                        </a:cubicBezTo>
                        <a:cubicBezTo>
                          <a:pt x="66882" y="48568"/>
                          <a:pt x="70818" y="34491"/>
                          <a:pt x="63646" y="30255"/>
                        </a:cubicBezTo>
                        <a:cubicBezTo>
                          <a:pt x="67115" y="28954"/>
                          <a:pt x="68350" y="21815"/>
                          <a:pt x="65915" y="17012"/>
                        </a:cubicBezTo>
                        <a:cubicBezTo>
                          <a:pt x="64591" y="14461"/>
                          <a:pt x="62236" y="12536"/>
                          <a:pt x="58608" y="12536"/>
                        </a:cubicBezTo>
                        <a:cubicBezTo>
                          <a:pt x="58487" y="12536"/>
                          <a:pt x="58366" y="12538"/>
                          <a:pt x="58242" y="12542"/>
                        </a:cubicBezTo>
                        <a:cubicBezTo>
                          <a:pt x="58756" y="9121"/>
                          <a:pt x="55043" y="2798"/>
                          <a:pt x="48350" y="2798"/>
                        </a:cubicBezTo>
                        <a:cubicBezTo>
                          <a:pt x="45909" y="2798"/>
                          <a:pt x="43070" y="3640"/>
                          <a:pt x="39896" y="5771"/>
                        </a:cubicBezTo>
                        <a:cubicBezTo>
                          <a:pt x="38604" y="1925"/>
                          <a:pt x="35560" y="1"/>
                          <a:pt x="3230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62"/>
                  <p:cNvSpPr/>
                  <p:nvPr/>
                </p:nvSpPr>
                <p:spPr>
                  <a:xfrm>
                    <a:off x="11905131" y="2139508"/>
                    <a:ext cx="761268" cy="1049608"/>
                  </a:xfrm>
                  <a:custGeom>
                    <a:rect b="b" l="l" r="r" t="t"/>
                    <a:pathLst>
                      <a:path extrusionOk="0" h="57766" w="41897">
                        <a:moveTo>
                          <a:pt x="22783" y="1"/>
                        </a:moveTo>
                        <a:cubicBezTo>
                          <a:pt x="22783" y="1"/>
                          <a:pt x="19543" y="4673"/>
                          <a:pt x="12581" y="4673"/>
                        </a:cubicBezTo>
                        <a:cubicBezTo>
                          <a:pt x="10279" y="4673"/>
                          <a:pt x="7570" y="4162"/>
                          <a:pt x="4437" y="2803"/>
                        </a:cubicBezTo>
                        <a:cubicBezTo>
                          <a:pt x="2068" y="8273"/>
                          <a:pt x="0" y="10708"/>
                          <a:pt x="0" y="10708"/>
                        </a:cubicBezTo>
                        <a:cubicBezTo>
                          <a:pt x="0" y="10708"/>
                          <a:pt x="567" y="33591"/>
                          <a:pt x="7406" y="37794"/>
                        </a:cubicBezTo>
                        <a:cubicBezTo>
                          <a:pt x="9627" y="39159"/>
                          <a:pt x="12132" y="39544"/>
                          <a:pt x="14253" y="39544"/>
                        </a:cubicBezTo>
                        <a:cubicBezTo>
                          <a:pt x="17007" y="39544"/>
                          <a:pt x="19114" y="38895"/>
                          <a:pt x="19114" y="38895"/>
                        </a:cubicBezTo>
                        <a:lnTo>
                          <a:pt x="19314" y="44032"/>
                        </a:lnTo>
                        <a:lnTo>
                          <a:pt x="19447" y="47735"/>
                        </a:lnTo>
                        <a:cubicBezTo>
                          <a:pt x="19447" y="47735"/>
                          <a:pt x="18926" y="57765"/>
                          <a:pt x="26119" y="57765"/>
                        </a:cubicBezTo>
                        <a:cubicBezTo>
                          <a:pt x="26427" y="57765"/>
                          <a:pt x="26749" y="57747"/>
                          <a:pt x="27086" y="57709"/>
                        </a:cubicBezTo>
                        <a:cubicBezTo>
                          <a:pt x="35292" y="56741"/>
                          <a:pt x="37927" y="44833"/>
                          <a:pt x="37927" y="44833"/>
                        </a:cubicBezTo>
                        <a:lnTo>
                          <a:pt x="36059" y="22517"/>
                        </a:lnTo>
                        <a:cubicBezTo>
                          <a:pt x="36059" y="22517"/>
                          <a:pt x="41697" y="21116"/>
                          <a:pt x="41897" y="16412"/>
                        </a:cubicBezTo>
                        <a:cubicBezTo>
                          <a:pt x="41897" y="14378"/>
                          <a:pt x="41330" y="12410"/>
                          <a:pt x="40262" y="10708"/>
                        </a:cubicBezTo>
                        <a:cubicBezTo>
                          <a:pt x="39344" y="9304"/>
                          <a:pt x="38075" y="8307"/>
                          <a:pt x="36614" y="8307"/>
                        </a:cubicBezTo>
                        <a:cubicBezTo>
                          <a:pt x="35369" y="8307"/>
                          <a:pt x="33984" y="9031"/>
                          <a:pt x="32557" y="10842"/>
                        </a:cubicBezTo>
                        <a:cubicBezTo>
                          <a:pt x="32437" y="10854"/>
                          <a:pt x="32317" y="10860"/>
                          <a:pt x="32198" y="10860"/>
                        </a:cubicBezTo>
                        <a:cubicBezTo>
                          <a:pt x="27114" y="10860"/>
                          <a:pt x="22783" y="1"/>
                          <a:pt x="2278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62"/>
                  <p:cNvSpPr/>
                  <p:nvPr/>
                </p:nvSpPr>
                <p:spPr>
                  <a:xfrm>
                    <a:off x="11962909" y="2421309"/>
                    <a:ext cx="105531" cy="33378"/>
                  </a:xfrm>
                  <a:custGeom>
                    <a:rect b="b" l="l" r="r" t="t"/>
                    <a:pathLst>
                      <a:path extrusionOk="0" h="1837" w="5808">
                        <a:moveTo>
                          <a:pt x="563" y="1"/>
                        </a:moveTo>
                        <a:cubicBezTo>
                          <a:pt x="249" y="1"/>
                          <a:pt x="1" y="413"/>
                          <a:pt x="289" y="702"/>
                        </a:cubicBezTo>
                        <a:cubicBezTo>
                          <a:pt x="1057" y="1403"/>
                          <a:pt x="2057" y="1803"/>
                          <a:pt x="3125" y="1836"/>
                        </a:cubicBezTo>
                        <a:cubicBezTo>
                          <a:pt x="3992" y="1836"/>
                          <a:pt x="4793" y="1536"/>
                          <a:pt x="5460" y="1002"/>
                        </a:cubicBezTo>
                        <a:cubicBezTo>
                          <a:pt x="5808" y="708"/>
                          <a:pt x="5533" y="241"/>
                          <a:pt x="5186" y="241"/>
                        </a:cubicBezTo>
                        <a:cubicBezTo>
                          <a:pt x="5101" y="241"/>
                          <a:pt x="5012" y="270"/>
                          <a:pt x="4926" y="335"/>
                        </a:cubicBezTo>
                        <a:cubicBezTo>
                          <a:pt x="4305" y="843"/>
                          <a:pt x="3684" y="1019"/>
                          <a:pt x="3120" y="1019"/>
                        </a:cubicBezTo>
                        <a:cubicBezTo>
                          <a:pt x="1866" y="1019"/>
                          <a:pt x="892" y="148"/>
                          <a:pt x="823" y="102"/>
                        </a:cubicBezTo>
                        <a:cubicBezTo>
                          <a:pt x="738" y="31"/>
                          <a:pt x="648" y="1"/>
                          <a:pt x="563" y="1"/>
                        </a:cubicBezTo>
                        <a:close/>
                      </a:path>
                    </a:pathLst>
                  </a:custGeom>
                  <a:solidFill>
                    <a:srgbClr val="342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62"/>
                  <p:cNvSpPr/>
                  <p:nvPr/>
                </p:nvSpPr>
                <p:spPr>
                  <a:xfrm>
                    <a:off x="12200633" y="2416294"/>
                    <a:ext cx="110855" cy="32324"/>
                  </a:xfrm>
                  <a:custGeom>
                    <a:rect b="b" l="l" r="r" t="t"/>
                    <a:pathLst>
                      <a:path extrusionOk="0" h="1779" w="6101">
                        <a:moveTo>
                          <a:pt x="5497" y="0"/>
                        </a:moveTo>
                        <a:cubicBezTo>
                          <a:pt x="5406" y="0"/>
                          <a:pt x="5310" y="33"/>
                          <a:pt x="5218" y="111"/>
                        </a:cubicBezTo>
                        <a:cubicBezTo>
                          <a:pt x="4458" y="759"/>
                          <a:pt x="3670" y="965"/>
                          <a:pt x="2976" y="965"/>
                        </a:cubicBezTo>
                        <a:cubicBezTo>
                          <a:pt x="1812" y="965"/>
                          <a:pt x="911" y="386"/>
                          <a:pt x="848" y="344"/>
                        </a:cubicBezTo>
                        <a:cubicBezTo>
                          <a:pt x="762" y="283"/>
                          <a:pt x="676" y="257"/>
                          <a:pt x="596" y="257"/>
                        </a:cubicBezTo>
                        <a:cubicBezTo>
                          <a:pt x="241" y="257"/>
                          <a:pt x="1" y="773"/>
                          <a:pt x="381" y="1045"/>
                        </a:cubicBezTo>
                        <a:cubicBezTo>
                          <a:pt x="1182" y="1512"/>
                          <a:pt x="2083" y="1779"/>
                          <a:pt x="3017" y="1779"/>
                        </a:cubicBezTo>
                        <a:cubicBezTo>
                          <a:pt x="4017" y="1779"/>
                          <a:pt x="5018" y="1412"/>
                          <a:pt x="5785" y="745"/>
                        </a:cubicBezTo>
                        <a:cubicBezTo>
                          <a:pt x="6101" y="455"/>
                          <a:pt x="5836" y="0"/>
                          <a:pt x="5497" y="0"/>
                        </a:cubicBezTo>
                        <a:close/>
                      </a:path>
                    </a:pathLst>
                  </a:custGeom>
                  <a:solidFill>
                    <a:srgbClr val="3424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62"/>
                  <p:cNvSpPr/>
                  <p:nvPr/>
                </p:nvSpPr>
                <p:spPr>
                  <a:xfrm>
                    <a:off x="11935819" y="2265474"/>
                    <a:ext cx="149939" cy="87997"/>
                  </a:xfrm>
                  <a:custGeom>
                    <a:rect b="b" l="l" r="r" t="t"/>
                    <a:pathLst>
                      <a:path extrusionOk="0" h="4843" w="8252">
                        <a:moveTo>
                          <a:pt x="7822" y="1"/>
                        </a:moveTo>
                        <a:cubicBezTo>
                          <a:pt x="7638" y="1"/>
                          <a:pt x="7444" y="127"/>
                          <a:pt x="7384" y="306"/>
                        </a:cubicBezTo>
                        <a:cubicBezTo>
                          <a:pt x="6463" y="3739"/>
                          <a:pt x="2389" y="4019"/>
                          <a:pt x="1045" y="4019"/>
                        </a:cubicBezTo>
                        <a:cubicBezTo>
                          <a:pt x="782" y="4019"/>
                          <a:pt x="624" y="4009"/>
                          <a:pt x="613" y="4009"/>
                        </a:cubicBezTo>
                        <a:cubicBezTo>
                          <a:pt x="591" y="4006"/>
                          <a:pt x="570" y="4005"/>
                          <a:pt x="550" y="4005"/>
                        </a:cubicBezTo>
                        <a:cubicBezTo>
                          <a:pt x="42" y="4005"/>
                          <a:pt x="1" y="4779"/>
                          <a:pt x="546" y="4843"/>
                        </a:cubicBezTo>
                        <a:lnTo>
                          <a:pt x="1147" y="4843"/>
                        </a:lnTo>
                        <a:cubicBezTo>
                          <a:pt x="2047" y="4843"/>
                          <a:pt x="2948" y="4743"/>
                          <a:pt x="3849" y="4509"/>
                        </a:cubicBezTo>
                        <a:cubicBezTo>
                          <a:pt x="6150" y="3909"/>
                          <a:pt x="7651" y="2508"/>
                          <a:pt x="8185" y="540"/>
                        </a:cubicBezTo>
                        <a:cubicBezTo>
                          <a:pt x="8252" y="306"/>
                          <a:pt x="8118" y="73"/>
                          <a:pt x="7885" y="6"/>
                        </a:cubicBezTo>
                        <a:cubicBezTo>
                          <a:pt x="7864" y="2"/>
                          <a:pt x="7843" y="1"/>
                          <a:pt x="7822"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62"/>
                  <p:cNvSpPr/>
                  <p:nvPr/>
                </p:nvSpPr>
                <p:spPr>
                  <a:xfrm>
                    <a:off x="12155882" y="2256934"/>
                    <a:ext cx="211735" cy="91086"/>
                  </a:xfrm>
                  <a:custGeom>
                    <a:rect b="b" l="l" r="r" t="t"/>
                    <a:pathLst>
                      <a:path extrusionOk="0" h="5013" w="11653">
                        <a:moveTo>
                          <a:pt x="618" y="1"/>
                        </a:moveTo>
                        <a:cubicBezTo>
                          <a:pt x="307" y="1"/>
                          <a:pt x="1" y="376"/>
                          <a:pt x="276" y="676"/>
                        </a:cubicBezTo>
                        <a:cubicBezTo>
                          <a:pt x="443" y="876"/>
                          <a:pt x="3912" y="5013"/>
                          <a:pt x="8882" y="5013"/>
                        </a:cubicBezTo>
                        <a:cubicBezTo>
                          <a:pt x="9649" y="5013"/>
                          <a:pt x="10417" y="4912"/>
                          <a:pt x="11184" y="4712"/>
                        </a:cubicBezTo>
                        <a:cubicBezTo>
                          <a:pt x="11652" y="4556"/>
                          <a:pt x="11507" y="3902"/>
                          <a:pt x="11075" y="3902"/>
                        </a:cubicBezTo>
                        <a:cubicBezTo>
                          <a:pt x="11046" y="3902"/>
                          <a:pt x="11015" y="3905"/>
                          <a:pt x="10984" y="3912"/>
                        </a:cubicBezTo>
                        <a:cubicBezTo>
                          <a:pt x="10283" y="4094"/>
                          <a:pt x="9603" y="4174"/>
                          <a:pt x="8948" y="4174"/>
                        </a:cubicBezTo>
                        <a:cubicBezTo>
                          <a:pt x="4327" y="4174"/>
                          <a:pt x="968" y="201"/>
                          <a:pt x="910" y="142"/>
                        </a:cubicBezTo>
                        <a:cubicBezTo>
                          <a:pt x="826" y="42"/>
                          <a:pt x="722" y="1"/>
                          <a:pt x="618" y="1"/>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62"/>
                  <p:cNvSpPr/>
                  <p:nvPr/>
                </p:nvSpPr>
                <p:spPr>
                  <a:xfrm>
                    <a:off x="12123923" y="2619841"/>
                    <a:ext cx="118196" cy="52420"/>
                  </a:xfrm>
                  <a:custGeom>
                    <a:rect b="b" l="l" r="r" t="t"/>
                    <a:pathLst>
                      <a:path extrusionOk="0" h="2885" w="6505">
                        <a:moveTo>
                          <a:pt x="4378" y="0"/>
                        </a:moveTo>
                        <a:cubicBezTo>
                          <a:pt x="1412" y="0"/>
                          <a:pt x="100" y="2223"/>
                          <a:pt x="100" y="2251"/>
                        </a:cubicBezTo>
                        <a:cubicBezTo>
                          <a:pt x="0" y="2451"/>
                          <a:pt x="67" y="2718"/>
                          <a:pt x="267" y="2818"/>
                        </a:cubicBezTo>
                        <a:cubicBezTo>
                          <a:pt x="334" y="2851"/>
                          <a:pt x="400" y="2885"/>
                          <a:pt x="467" y="2885"/>
                        </a:cubicBezTo>
                        <a:cubicBezTo>
                          <a:pt x="634" y="2885"/>
                          <a:pt x="767" y="2785"/>
                          <a:pt x="834" y="2651"/>
                        </a:cubicBezTo>
                        <a:cubicBezTo>
                          <a:pt x="834" y="2623"/>
                          <a:pt x="1893" y="830"/>
                          <a:pt x="4367" y="830"/>
                        </a:cubicBezTo>
                        <a:cubicBezTo>
                          <a:pt x="4838" y="830"/>
                          <a:pt x="5361" y="895"/>
                          <a:pt x="5938" y="1050"/>
                        </a:cubicBezTo>
                        <a:cubicBezTo>
                          <a:pt x="5979" y="1062"/>
                          <a:pt x="6019" y="1067"/>
                          <a:pt x="6058" y="1067"/>
                        </a:cubicBezTo>
                        <a:cubicBezTo>
                          <a:pt x="6238" y="1067"/>
                          <a:pt x="6383" y="948"/>
                          <a:pt x="6438" y="783"/>
                        </a:cubicBezTo>
                        <a:cubicBezTo>
                          <a:pt x="6505" y="550"/>
                          <a:pt x="6371" y="316"/>
                          <a:pt x="6171" y="249"/>
                        </a:cubicBezTo>
                        <a:cubicBezTo>
                          <a:pt x="5517" y="74"/>
                          <a:pt x="4920" y="0"/>
                          <a:pt x="4378" y="0"/>
                        </a:cubicBezTo>
                        <a:close/>
                      </a:path>
                    </a:pathLst>
                  </a:custGeom>
                  <a:solidFill>
                    <a:schemeClr val="dk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62"/>
                  <p:cNvSpPr/>
                  <p:nvPr/>
                </p:nvSpPr>
                <p:spPr>
                  <a:xfrm>
                    <a:off x="11845676" y="2298414"/>
                    <a:ext cx="266699" cy="235574"/>
                  </a:xfrm>
                  <a:custGeom>
                    <a:rect b="b" l="l" r="r" t="t"/>
                    <a:pathLst>
                      <a:path extrusionOk="0" h="12965" w="14678">
                        <a:moveTo>
                          <a:pt x="7342" y="0"/>
                        </a:moveTo>
                        <a:cubicBezTo>
                          <a:pt x="6518" y="0"/>
                          <a:pt x="5680" y="159"/>
                          <a:pt x="4870" y="495"/>
                        </a:cubicBezTo>
                        <a:cubicBezTo>
                          <a:pt x="1568" y="1862"/>
                          <a:pt x="0" y="5665"/>
                          <a:pt x="1368" y="8967"/>
                        </a:cubicBezTo>
                        <a:cubicBezTo>
                          <a:pt x="2400" y="11460"/>
                          <a:pt x="4800" y="12964"/>
                          <a:pt x="7335" y="12964"/>
                        </a:cubicBezTo>
                        <a:cubicBezTo>
                          <a:pt x="8159" y="12964"/>
                          <a:pt x="8997" y="12805"/>
                          <a:pt x="9807" y="12470"/>
                        </a:cubicBezTo>
                        <a:cubicBezTo>
                          <a:pt x="13109" y="11102"/>
                          <a:pt x="14677" y="7299"/>
                          <a:pt x="13310" y="3997"/>
                        </a:cubicBezTo>
                        <a:cubicBezTo>
                          <a:pt x="12277" y="1505"/>
                          <a:pt x="9877" y="0"/>
                          <a:pt x="734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62"/>
                  <p:cNvSpPr/>
                  <p:nvPr/>
                </p:nvSpPr>
                <p:spPr>
                  <a:xfrm>
                    <a:off x="12136042" y="2298414"/>
                    <a:ext cx="267299" cy="235574"/>
                  </a:xfrm>
                  <a:custGeom>
                    <a:rect b="b" l="l" r="r" t="t"/>
                    <a:pathLst>
                      <a:path extrusionOk="0" h="12965" w="14711">
                        <a:moveTo>
                          <a:pt x="7347" y="0"/>
                        </a:moveTo>
                        <a:cubicBezTo>
                          <a:pt x="6520" y="0"/>
                          <a:pt x="5680" y="159"/>
                          <a:pt x="4870" y="495"/>
                        </a:cubicBezTo>
                        <a:cubicBezTo>
                          <a:pt x="1568" y="1862"/>
                          <a:pt x="0" y="5665"/>
                          <a:pt x="1368" y="8967"/>
                        </a:cubicBezTo>
                        <a:cubicBezTo>
                          <a:pt x="2400" y="11460"/>
                          <a:pt x="4820" y="12964"/>
                          <a:pt x="7364" y="12964"/>
                        </a:cubicBezTo>
                        <a:cubicBezTo>
                          <a:pt x="8191" y="12964"/>
                          <a:pt x="9031" y="12805"/>
                          <a:pt x="9841" y="12470"/>
                        </a:cubicBezTo>
                        <a:cubicBezTo>
                          <a:pt x="13143" y="11102"/>
                          <a:pt x="14711" y="7299"/>
                          <a:pt x="13343" y="3997"/>
                        </a:cubicBezTo>
                        <a:cubicBezTo>
                          <a:pt x="12311" y="1505"/>
                          <a:pt x="9892" y="0"/>
                          <a:pt x="73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62"/>
                  <p:cNvSpPr/>
                  <p:nvPr/>
                </p:nvSpPr>
                <p:spPr>
                  <a:xfrm>
                    <a:off x="11814831" y="2291110"/>
                    <a:ext cx="292755" cy="250255"/>
                  </a:xfrm>
                  <a:custGeom>
                    <a:rect b="b" l="l" r="r" t="t"/>
                    <a:pathLst>
                      <a:path extrusionOk="0" h="13773" w="16112">
                        <a:moveTo>
                          <a:pt x="9207" y="830"/>
                        </a:moveTo>
                        <a:cubicBezTo>
                          <a:pt x="12576" y="830"/>
                          <a:pt x="15278" y="3565"/>
                          <a:pt x="15278" y="6901"/>
                        </a:cubicBezTo>
                        <a:cubicBezTo>
                          <a:pt x="15278" y="10561"/>
                          <a:pt x="12279" y="12981"/>
                          <a:pt x="9162" y="12981"/>
                        </a:cubicBezTo>
                        <a:cubicBezTo>
                          <a:pt x="7677" y="12981"/>
                          <a:pt x="6164" y="12431"/>
                          <a:pt x="4937" y="11204"/>
                        </a:cubicBezTo>
                        <a:cubicBezTo>
                          <a:pt x="1134" y="7368"/>
                          <a:pt x="3836" y="863"/>
                          <a:pt x="9207" y="863"/>
                        </a:cubicBezTo>
                        <a:lnTo>
                          <a:pt x="9207" y="830"/>
                        </a:lnTo>
                        <a:close/>
                        <a:moveTo>
                          <a:pt x="9161" y="0"/>
                        </a:moveTo>
                        <a:cubicBezTo>
                          <a:pt x="7466" y="0"/>
                          <a:pt x="5739" y="628"/>
                          <a:pt x="4336" y="2031"/>
                        </a:cubicBezTo>
                        <a:cubicBezTo>
                          <a:pt x="0" y="6367"/>
                          <a:pt x="3069" y="13772"/>
                          <a:pt x="9207" y="13772"/>
                        </a:cubicBezTo>
                        <a:cubicBezTo>
                          <a:pt x="13009" y="13772"/>
                          <a:pt x="16112" y="10704"/>
                          <a:pt x="16112" y="6901"/>
                        </a:cubicBezTo>
                        <a:cubicBezTo>
                          <a:pt x="16112" y="2748"/>
                          <a:pt x="12706" y="0"/>
                          <a:pt x="9161" y="0"/>
                        </a:cubicBezTo>
                        <a:close/>
                      </a:path>
                    </a:pathLst>
                  </a:custGeom>
                  <a:solidFill>
                    <a:schemeClr val="dk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62"/>
                  <p:cNvSpPr/>
                  <p:nvPr/>
                </p:nvSpPr>
                <p:spPr>
                  <a:xfrm>
                    <a:off x="12102102" y="2291110"/>
                    <a:ext cx="292755" cy="250255"/>
                  </a:xfrm>
                  <a:custGeom>
                    <a:rect b="b" l="l" r="r" t="t"/>
                    <a:pathLst>
                      <a:path extrusionOk="0" h="13773" w="16112">
                        <a:moveTo>
                          <a:pt x="9240" y="830"/>
                        </a:moveTo>
                        <a:cubicBezTo>
                          <a:pt x="12576" y="830"/>
                          <a:pt x="15278" y="3565"/>
                          <a:pt x="15278" y="6901"/>
                        </a:cubicBezTo>
                        <a:cubicBezTo>
                          <a:pt x="15278" y="10561"/>
                          <a:pt x="12295" y="12981"/>
                          <a:pt x="9177" y="12981"/>
                        </a:cubicBezTo>
                        <a:cubicBezTo>
                          <a:pt x="7691" y="12981"/>
                          <a:pt x="6175" y="12431"/>
                          <a:pt x="4937" y="11204"/>
                        </a:cubicBezTo>
                        <a:cubicBezTo>
                          <a:pt x="1134" y="7368"/>
                          <a:pt x="3836" y="863"/>
                          <a:pt x="9240" y="863"/>
                        </a:cubicBezTo>
                        <a:lnTo>
                          <a:pt x="9240" y="830"/>
                        </a:lnTo>
                        <a:close/>
                        <a:moveTo>
                          <a:pt x="9176" y="0"/>
                        </a:moveTo>
                        <a:cubicBezTo>
                          <a:pt x="7481" y="0"/>
                          <a:pt x="5750" y="628"/>
                          <a:pt x="4337" y="2031"/>
                        </a:cubicBezTo>
                        <a:cubicBezTo>
                          <a:pt x="0" y="6367"/>
                          <a:pt x="3103" y="13772"/>
                          <a:pt x="9240" y="13772"/>
                        </a:cubicBezTo>
                        <a:cubicBezTo>
                          <a:pt x="13010" y="13772"/>
                          <a:pt x="16112" y="10704"/>
                          <a:pt x="16112" y="6901"/>
                        </a:cubicBezTo>
                        <a:cubicBezTo>
                          <a:pt x="16112" y="2748"/>
                          <a:pt x="12722" y="0"/>
                          <a:pt x="9176" y="0"/>
                        </a:cubicBezTo>
                        <a:close/>
                      </a:path>
                    </a:pathLst>
                  </a:custGeom>
                  <a:solidFill>
                    <a:schemeClr val="dk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62"/>
                  <p:cNvSpPr/>
                  <p:nvPr/>
                </p:nvSpPr>
                <p:spPr>
                  <a:xfrm>
                    <a:off x="12081498" y="2364967"/>
                    <a:ext cx="89106" cy="15172"/>
                  </a:xfrm>
                  <a:custGeom>
                    <a:rect b="b" l="l" r="r" t="t"/>
                    <a:pathLst>
                      <a:path extrusionOk="0" h="835" w="4904">
                        <a:moveTo>
                          <a:pt x="534" y="1"/>
                        </a:moveTo>
                        <a:cubicBezTo>
                          <a:pt x="0" y="1"/>
                          <a:pt x="0" y="834"/>
                          <a:pt x="534" y="834"/>
                        </a:cubicBezTo>
                        <a:lnTo>
                          <a:pt x="4337" y="834"/>
                        </a:lnTo>
                        <a:cubicBezTo>
                          <a:pt x="4904" y="834"/>
                          <a:pt x="4904" y="1"/>
                          <a:pt x="4337" y="1"/>
                        </a:cubicBezTo>
                        <a:close/>
                      </a:path>
                    </a:pathLst>
                  </a:custGeom>
                  <a:solidFill>
                    <a:schemeClr val="dk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62"/>
                  <p:cNvSpPr/>
                  <p:nvPr/>
                </p:nvSpPr>
                <p:spPr>
                  <a:xfrm>
                    <a:off x="12363318" y="2310932"/>
                    <a:ext cx="136984" cy="58289"/>
                  </a:xfrm>
                  <a:custGeom>
                    <a:rect b="b" l="l" r="r" t="t"/>
                    <a:pathLst>
                      <a:path extrusionOk="0" h="3208" w="7539">
                        <a:moveTo>
                          <a:pt x="7119" y="0"/>
                        </a:moveTo>
                        <a:cubicBezTo>
                          <a:pt x="7061" y="0"/>
                          <a:pt x="7000" y="13"/>
                          <a:pt x="6939" y="39"/>
                        </a:cubicBezTo>
                        <a:lnTo>
                          <a:pt x="434" y="2407"/>
                        </a:lnTo>
                        <a:cubicBezTo>
                          <a:pt x="0" y="2574"/>
                          <a:pt x="100" y="3208"/>
                          <a:pt x="567" y="3208"/>
                        </a:cubicBezTo>
                        <a:cubicBezTo>
                          <a:pt x="634" y="3208"/>
                          <a:pt x="667" y="3208"/>
                          <a:pt x="734" y="3175"/>
                        </a:cubicBezTo>
                        <a:lnTo>
                          <a:pt x="7239" y="806"/>
                        </a:lnTo>
                        <a:cubicBezTo>
                          <a:pt x="7439" y="740"/>
                          <a:pt x="7539" y="473"/>
                          <a:pt x="7472" y="273"/>
                        </a:cubicBezTo>
                        <a:cubicBezTo>
                          <a:pt x="7423" y="100"/>
                          <a:pt x="7283" y="0"/>
                          <a:pt x="7119" y="0"/>
                        </a:cubicBezTo>
                        <a:close/>
                      </a:path>
                    </a:pathLst>
                  </a:custGeom>
                  <a:solidFill>
                    <a:schemeClr val="dk1"/>
                  </a:solid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62"/>
                  <p:cNvSpPr/>
                  <p:nvPr/>
                </p:nvSpPr>
                <p:spPr>
                  <a:xfrm>
                    <a:off x="12326344" y="3351032"/>
                    <a:ext cx="70936" cy="60906"/>
                  </a:xfrm>
                  <a:custGeom>
                    <a:rect b="b" l="l" r="r" t="t"/>
                    <a:pathLst>
                      <a:path extrusionOk="0" h="3352" w="3904">
                        <a:moveTo>
                          <a:pt x="2235" y="1"/>
                        </a:moveTo>
                        <a:cubicBezTo>
                          <a:pt x="734" y="1"/>
                          <a:pt x="0" y="1802"/>
                          <a:pt x="1068" y="2869"/>
                        </a:cubicBezTo>
                        <a:cubicBezTo>
                          <a:pt x="1401" y="3202"/>
                          <a:pt x="1813" y="3352"/>
                          <a:pt x="2219" y="3352"/>
                        </a:cubicBezTo>
                        <a:cubicBezTo>
                          <a:pt x="3075" y="3352"/>
                          <a:pt x="3903" y="2687"/>
                          <a:pt x="3903" y="1669"/>
                        </a:cubicBezTo>
                        <a:cubicBezTo>
                          <a:pt x="3903" y="768"/>
                          <a:pt x="3169" y="1"/>
                          <a:pt x="22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62"/>
                  <p:cNvSpPr/>
                  <p:nvPr/>
                </p:nvSpPr>
                <p:spPr>
                  <a:xfrm>
                    <a:off x="12326344" y="3521947"/>
                    <a:ext cx="70936" cy="60324"/>
                  </a:xfrm>
                  <a:custGeom>
                    <a:rect b="b" l="l" r="r" t="t"/>
                    <a:pathLst>
                      <a:path extrusionOk="0" h="3320" w="3904">
                        <a:moveTo>
                          <a:pt x="2235" y="0"/>
                        </a:moveTo>
                        <a:cubicBezTo>
                          <a:pt x="734" y="0"/>
                          <a:pt x="0" y="1768"/>
                          <a:pt x="1068" y="2836"/>
                        </a:cubicBezTo>
                        <a:cubicBezTo>
                          <a:pt x="1402" y="3170"/>
                          <a:pt x="1816" y="3319"/>
                          <a:pt x="2223" y="3319"/>
                        </a:cubicBezTo>
                        <a:cubicBezTo>
                          <a:pt x="3078" y="3319"/>
                          <a:pt x="3903" y="2662"/>
                          <a:pt x="3903" y="1668"/>
                        </a:cubicBezTo>
                        <a:cubicBezTo>
                          <a:pt x="3903" y="734"/>
                          <a:pt x="3169" y="0"/>
                          <a:pt x="223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62"/>
                  <p:cNvSpPr/>
                  <p:nvPr/>
                </p:nvSpPr>
                <p:spPr>
                  <a:xfrm>
                    <a:off x="9976015" y="1963106"/>
                    <a:ext cx="1082514" cy="842289"/>
                  </a:xfrm>
                  <a:custGeom>
                    <a:rect b="b" l="l" r="r" t="t"/>
                    <a:pathLst>
                      <a:path extrusionOk="0" h="46356" w="59577">
                        <a:moveTo>
                          <a:pt x="40246" y="0"/>
                        </a:moveTo>
                        <a:cubicBezTo>
                          <a:pt x="28782" y="0"/>
                          <a:pt x="5447" y="2682"/>
                          <a:pt x="2169" y="8842"/>
                        </a:cubicBezTo>
                        <a:cubicBezTo>
                          <a:pt x="0" y="12879"/>
                          <a:pt x="201" y="40865"/>
                          <a:pt x="6338" y="45102"/>
                        </a:cubicBezTo>
                        <a:cubicBezTo>
                          <a:pt x="7589" y="45970"/>
                          <a:pt x="10386" y="46356"/>
                          <a:pt x="14062" y="46356"/>
                        </a:cubicBezTo>
                        <a:cubicBezTo>
                          <a:pt x="28323" y="46356"/>
                          <a:pt x="55804" y="40541"/>
                          <a:pt x="57475" y="34494"/>
                        </a:cubicBezTo>
                        <a:cubicBezTo>
                          <a:pt x="59576" y="26855"/>
                          <a:pt x="50136" y="2238"/>
                          <a:pt x="46233" y="536"/>
                        </a:cubicBezTo>
                        <a:cubicBezTo>
                          <a:pt x="45431" y="184"/>
                          <a:pt x="43245" y="0"/>
                          <a:pt x="4024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62"/>
                  <p:cNvSpPr/>
                  <p:nvPr/>
                </p:nvSpPr>
                <p:spPr>
                  <a:xfrm>
                    <a:off x="10176619" y="2686176"/>
                    <a:ext cx="406099" cy="338216"/>
                  </a:xfrm>
                  <a:custGeom>
                    <a:rect b="b" l="l" r="r" t="t"/>
                    <a:pathLst>
                      <a:path extrusionOk="0" h="18614" w="22350">
                        <a:moveTo>
                          <a:pt x="11509" y="1"/>
                        </a:moveTo>
                        <a:lnTo>
                          <a:pt x="1" y="3837"/>
                        </a:lnTo>
                        <a:cubicBezTo>
                          <a:pt x="1" y="3837"/>
                          <a:pt x="1045" y="18613"/>
                          <a:pt x="16723" y="18613"/>
                        </a:cubicBezTo>
                        <a:cubicBezTo>
                          <a:pt x="17143" y="18613"/>
                          <a:pt x="17573" y="18603"/>
                          <a:pt x="18014" y="18581"/>
                        </a:cubicBezTo>
                        <a:cubicBezTo>
                          <a:pt x="22350" y="18347"/>
                          <a:pt x="7473" y="12977"/>
                          <a:pt x="1150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62"/>
                  <p:cNvSpPr/>
                  <p:nvPr/>
                </p:nvSpPr>
                <p:spPr>
                  <a:xfrm>
                    <a:off x="10365105" y="2074954"/>
                    <a:ext cx="291556" cy="282743"/>
                  </a:xfrm>
                  <a:custGeom>
                    <a:rect b="b" l="l" r="r" t="t"/>
                    <a:pathLst>
                      <a:path extrusionOk="0" h="15561" w="16046">
                        <a:moveTo>
                          <a:pt x="12110" y="1"/>
                        </a:moveTo>
                        <a:cubicBezTo>
                          <a:pt x="11885" y="1"/>
                          <a:pt x="11641" y="16"/>
                          <a:pt x="11376" y="51"/>
                        </a:cubicBezTo>
                        <a:lnTo>
                          <a:pt x="1" y="2019"/>
                        </a:lnTo>
                        <a:lnTo>
                          <a:pt x="1535" y="11359"/>
                        </a:lnTo>
                        <a:lnTo>
                          <a:pt x="3603" y="11059"/>
                        </a:lnTo>
                        <a:lnTo>
                          <a:pt x="3670" y="11126"/>
                        </a:lnTo>
                        <a:cubicBezTo>
                          <a:pt x="4704" y="11693"/>
                          <a:pt x="5738" y="12226"/>
                          <a:pt x="6839" y="12660"/>
                        </a:cubicBezTo>
                        <a:cubicBezTo>
                          <a:pt x="8407" y="13294"/>
                          <a:pt x="8940" y="13494"/>
                          <a:pt x="9841" y="15429"/>
                        </a:cubicBezTo>
                        <a:cubicBezTo>
                          <a:pt x="9884" y="15514"/>
                          <a:pt x="10034" y="15560"/>
                          <a:pt x="10232" y="15560"/>
                        </a:cubicBezTo>
                        <a:cubicBezTo>
                          <a:pt x="10808" y="15560"/>
                          <a:pt x="11792" y="15171"/>
                          <a:pt x="11742" y="14228"/>
                        </a:cubicBezTo>
                        <a:cubicBezTo>
                          <a:pt x="11642" y="12293"/>
                          <a:pt x="9874" y="10392"/>
                          <a:pt x="9841" y="10358"/>
                        </a:cubicBezTo>
                        <a:lnTo>
                          <a:pt x="9641" y="10158"/>
                        </a:lnTo>
                        <a:lnTo>
                          <a:pt x="14711" y="9458"/>
                        </a:lnTo>
                        <a:cubicBezTo>
                          <a:pt x="15312" y="9424"/>
                          <a:pt x="15845" y="8924"/>
                          <a:pt x="15945" y="8324"/>
                        </a:cubicBezTo>
                        <a:cubicBezTo>
                          <a:pt x="16046" y="7723"/>
                          <a:pt x="15679" y="7190"/>
                          <a:pt x="14978" y="6889"/>
                        </a:cubicBezTo>
                        <a:lnTo>
                          <a:pt x="14678" y="6756"/>
                        </a:lnTo>
                        <a:lnTo>
                          <a:pt x="14978" y="6622"/>
                        </a:lnTo>
                        <a:cubicBezTo>
                          <a:pt x="15312" y="6489"/>
                          <a:pt x="15545" y="6155"/>
                          <a:pt x="15579" y="5789"/>
                        </a:cubicBezTo>
                        <a:cubicBezTo>
                          <a:pt x="15512" y="5288"/>
                          <a:pt x="15178" y="4855"/>
                          <a:pt x="14678" y="4721"/>
                        </a:cubicBezTo>
                        <a:lnTo>
                          <a:pt x="14344" y="4554"/>
                        </a:lnTo>
                        <a:lnTo>
                          <a:pt x="14678" y="4421"/>
                        </a:lnTo>
                        <a:cubicBezTo>
                          <a:pt x="14978" y="4287"/>
                          <a:pt x="15145" y="4021"/>
                          <a:pt x="15112" y="3687"/>
                        </a:cubicBezTo>
                        <a:cubicBezTo>
                          <a:pt x="15078" y="3087"/>
                          <a:pt x="14678" y="2586"/>
                          <a:pt x="14144" y="2353"/>
                        </a:cubicBezTo>
                        <a:lnTo>
                          <a:pt x="13911" y="2286"/>
                        </a:lnTo>
                        <a:lnTo>
                          <a:pt x="14077" y="2119"/>
                        </a:lnTo>
                        <a:cubicBezTo>
                          <a:pt x="14344" y="1786"/>
                          <a:pt x="14578" y="1319"/>
                          <a:pt x="14378" y="952"/>
                        </a:cubicBezTo>
                        <a:cubicBezTo>
                          <a:pt x="14233" y="691"/>
                          <a:pt x="13608" y="1"/>
                          <a:pt x="12110" y="1"/>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62"/>
                  <p:cNvSpPr/>
                  <p:nvPr/>
                </p:nvSpPr>
                <p:spPr>
                  <a:xfrm>
                    <a:off x="10243899" y="2082821"/>
                    <a:ext cx="158206" cy="245531"/>
                  </a:xfrm>
                  <a:custGeom>
                    <a:rect b="b" l="l" r="r" t="t"/>
                    <a:pathLst>
                      <a:path extrusionOk="0" h="13513" w="8707">
                        <a:moveTo>
                          <a:pt x="5611" y="1"/>
                        </a:moveTo>
                        <a:cubicBezTo>
                          <a:pt x="5532" y="1"/>
                          <a:pt x="5451" y="6"/>
                          <a:pt x="5371" y="18"/>
                        </a:cubicBezTo>
                        <a:lnTo>
                          <a:pt x="1501" y="552"/>
                        </a:lnTo>
                        <a:cubicBezTo>
                          <a:pt x="601" y="686"/>
                          <a:pt x="0" y="1519"/>
                          <a:pt x="100" y="2420"/>
                        </a:cubicBezTo>
                        <a:lnTo>
                          <a:pt x="1468" y="12094"/>
                        </a:lnTo>
                        <a:cubicBezTo>
                          <a:pt x="1589" y="12914"/>
                          <a:pt x="2292" y="13512"/>
                          <a:pt x="3096" y="13512"/>
                        </a:cubicBezTo>
                        <a:cubicBezTo>
                          <a:pt x="3175" y="13512"/>
                          <a:pt x="3255" y="13507"/>
                          <a:pt x="3336" y="13495"/>
                        </a:cubicBezTo>
                        <a:lnTo>
                          <a:pt x="7205" y="12928"/>
                        </a:lnTo>
                        <a:cubicBezTo>
                          <a:pt x="8106" y="12828"/>
                          <a:pt x="8707" y="11994"/>
                          <a:pt x="8606" y="11093"/>
                        </a:cubicBezTo>
                        <a:lnTo>
                          <a:pt x="7239" y="1419"/>
                        </a:lnTo>
                        <a:cubicBezTo>
                          <a:pt x="7117" y="599"/>
                          <a:pt x="6415" y="1"/>
                          <a:pt x="561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62"/>
                  <p:cNvSpPr/>
                  <p:nvPr/>
                </p:nvSpPr>
                <p:spPr>
                  <a:xfrm>
                    <a:off x="10112755" y="2393347"/>
                    <a:ext cx="810618" cy="131078"/>
                  </a:xfrm>
                  <a:custGeom>
                    <a:rect b="b" l="l" r="r" t="t"/>
                    <a:pathLst>
                      <a:path extrusionOk="0" h="7214" w="44613">
                        <a:moveTo>
                          <a:pt x="43739" y="1"/>
                        </a:moveTo>
                        <a:cubicBezTo>
                          <a:pt x="43708" y="1"/>
                          <a:pt x="43677" y="2"/>
                          <a:pt x="43644" y="6"/>
                        </a:cubicBezTo>
                        <a:lnTo>
                          <a:pt x="780" y="5977"/>
                        </a:lnTo>
                        <a:cubicBezTo>
                          <a:pt x="0" y="6010"/>
                          <a:pt x="44" y="7214"/>
                          <a:pt x="818" y="7214"/>
                        </a:cubicBezTo>
                        <a:cubicBezTo>
                          <a:pt x="838" y="7214"/>
                          <a:pt x="859" y="7213"/>
                          <a:pt x="880" y="7211"/>
                        </a:cubicBezTo>
                        <a:lnTo>
                          <a:pt x="981" y="7211"/>
                        </a:lnTo>
                        <a:lnTo>
                          <a:pt x="43811" y="1274"/>
                        </a:lnTo>
                        <a:cubicBezTo>
                          <a:pt x="44613" y="1146"/>
                          <a:pt x="44490" y="1"/>
                          <a:pt x="4373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62"/>
                  <p:cNvSpPr/>
                  <p:nvPr/>
                </p:nvSpPr>
                <p:spPr>
                  <a:xfrm>
                    <a:off x="10125709" y="2502433"/>
                    <a:ext cx="455831" cy="81947"/>
                  </a:xfrm>
                  <a:custGeom>
                    <a:rect b="b" l="l" r="r" t="t"/>
                    <a:pathLst>
                      <a:path extrusionOk="0" h="4510" w="25087">
                        <a:moveTo>
                          <a:pt x="24212" y="1"/>
                        </a:moveTo>
                        <a:cubicBezTo>
                          <a:pt x="24182" y="1"/>
                          <a:pt x="24150" y="3"/>
                          <a:pt x="24118" y="7"/>
                        </a:cubicBezTo>
                        <a:lnTo>
                          <a:pt x="568" y="3276"/>
                        </a:lnTo>
                        <a:cubicBezTo>
                          <a:pt x="234" y="3342"/>
                          <a:pt x="1" y="3643"/>
                          <a:pt x="34" y="3976"/>
                        </a:cubicBezTo>
                        <a:cubicBezTo>
                          <a:pt x="101" y="4276"/>
                          <a:pt x="368" y="4510"/>
                          <a:pt x="668" y="4510"/>
                        </a:cubicBezTo>
                        <a:lnTo>
                          <a:pt x="735" y="4510"/>
                        </a:lnTo>
                        <a:lnTo>
                          <a:pt x="24285" y="1274"/>
                        </a:lnTo>
                        <a:cubicBezTo>
                          <a:pt x="25086" y="1146"/>
                          <a:pt x="24963" y="1"/>
                          <a:pt x="24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62"/>
                  <p:cNvSpPr/>
                  <p:nvPr/>
                </p:nvSpPr>
                <p:spPr>
                  <a:xfrm>
                    <a:off x="10606517" y="2459936"/>
                    <a:ext cx="279091" cy="57181"/>
                  </a:xfrm>
                  <a:custGeom>
                    <a:rect b="b" l="l" r="r" t="t"/>
                    <a:pathLst>
                      <a:path extrusionOk="0" h="3147" w="15360">
                        <a:moveTo>
                          <a:pt x="14520" y="1"/>
                        </a:moveTo>
                        <a:cubicBezTo>
                          <a:pt x="14482" y="1"/>
                          <a:pt x="14442" y="4"/>
                          <a:pt x="14400" y="11"/>
                        </a:cubicBezTo>
                        <a:lnTo>
                          <a:pt x="824" y="1879"/>
                        </a:lnTo>
                        <a:cubicBezTo>
                          <a:pt x="1" y="1944"/>
                          <a:pt x="87" y="3147"/>
                          <a:pt x="891" y="3147"/>
                        </a:cubicBezTo>
                        <a:cubicBezTo>
                          <a:pt x="902" y="3147"/>
                          <a:pt x="913" y="3147"/>
                          <a:pt x="924" y="3146"/>
                        </a:cubicBezTo>
                        <a:lnTo>
                          <a:pt x="991" y="3146"/>
                        </a:lnTo>
                        <a:lnTo>
                          <a:pt x="14567" y="1245"/>
                        </a:lnTo>
                        <a:cubicBezTo>
                          <a:pt x="15359" y="1150"/>
                          <a:pt x="15248" y="1"/>
                          <a:pt x="145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62"/>
                  <p:cNvSpPr/>
                  <p:nvPr/>
                </p:nvSpPr>
                <p:spPr>
                  <a:xfrm>
                    <a:off x="10134812" y="2593877"/>
                    <a:ext cx="231995" cy="51112"/>
                  </a:xfrm>
                  <a:custGeom>
                    <a:rect b="b" l="l" r="r" t="t"/>
                    <a:pathLst>
                      <a:path extrusionOk="0" h="2813" w="12768">
                        <a:moveTo>
                          <a:pt x="11928" y="1"/>
                        </a:moveTo>
                        <a:cubicBezTo>
                          <a:pt x="11890" y="1"/>
                          <a:pt x="11850" y="4"/>
                          <a:pt x="11808" y="11"/>
                        </a:cubicBezTo>
                        <a:lnTo>
                          <a:pt x="567" y="1545"/>
                        </a:lnTo>
                        <a:cubicBezTo>
                          <a:pt x="234" y="1612"/>
                          <a:pt x="0" y="1912"/>
                          <a:pt x="33" y="2245"/>
                        </a:cubicBezTo>
                        <a:cubicBezTo>
                          <a:pt x="100" y="2579"/>
                          <a:pt x="334" y="2779"/>
                          <a:pt x="667" y="2813"/>
                        </a:cubicBezTo>
                        <a:lnTo>
                          <a:pt x="767" y="2813"/>
                        </a:lnTo>
                        <a:lnTo>
                          <a:pt x="11975" y="1245"/>
                        </a:lnTo>
                        <a:cubicBezTo>
                          <a:pt x="12768" y="1150"/>
                          <a:pt x="12657" y="1"/>
                          <a:pt x="119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62"/>
                  <p:cNvSpPr/>
                  <p:nvPr/>
                </p:nvSpPr>
                <p:spPr>
                  <a:xfrm>
                    <a:off x="10383074" y="2539334"/>
                    <a:ext cx="378299" cy="70554"/>
                  </a:xfrm>
                  <a:custGeom>
                    <a:rect b="b" l="l" r="r" t="t"/>
                    <a:pathLst>
                      <a:path extrusionOk="0" h="3883" w="20820">
                        <a:moveTo>
                          <a:pt x="19980" y="1"/>
                        </a:moveTo>
                        <a:cubicBezTo>
                          <a:pt x="19942" y="1"/>
                          <a:pt x="19902" y="4"/>
                          <a:pt x="19860" y="10"/>
                        </a:cubicBezTo>
                        <a:lnTo>
                          <a:pt x="813" y="2646"/>
                        </a:lnTo>
                        <a:cubicBezTo>
                          <a:pt x="0" y="2678"/>
                          <a:pt x="43" y="3882"/>
                          <a:pt x="817" y="3882"/>
                        </a:cubicBezTo>
                        <a:cubicBezTo>
                          <a:pt x="837" y="3882"/>
                          <a:pt x="858" y="3882"/>
                          <a:pt x="880" y="3880"/>
                        </a:cubicBezTo>
                        <a:lnTo>
                          <a:pt x="980" y="3880"/>
                        </a:lnTo>
                        <a:lnTo>
                          <a:pt x="20027" y="1245"/>
                        </a:lnTo>
                        <a:cubicBezTo>
                          <a:pt x="20819" y="1150"/>
                          <a:pt x="20708" y="1"/>
                          <a:pt x="1998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62"/>
                  <p:cNvSpPr/>
                  <p:nvPr/>
                </p:nvSpPr>
                <p:spPr>
                  <a:xfrm>
                    <a:off x="10139845" y="2633958"/>
                    <a:ext cx="381679" cy="71644"/>
                  </a:xfrm>
                  <a:custGeom>
                    <a:rect b="b" l="l" r="r" t="t"/>
                    <a:pathLst>
                      <a:path extrusionOk="0" h="3943" w="21006">
                        <a:moveTo>
                          <a:pt x="20132" y="0"/>
                        </a:moveTo>
                        <a:cubicBezTo>
                          <a:pt x="20101" y="0"/>
                          <a:pt x="20070" y="2"/>
                          <a:pt x="20038" y="6"/>
                        </a:cubicBezTo>
                        <a:lnTo>
                          <a:pt x="824" y="2675"/>
                        </a:lnTo>
                        <a:cubicBezTo>
                          <a:pt x="1" y="2741"/>
                          <a:pt x="55" y="3943"/>
                          <a:pt x="858" y="3943"/>
                        </a:cubicBezTo>
                        <a:cubicBezTo>
                          <a:pt x="868" y="3943"/>
                          <a:pt x="879" y="3943"/>
                          <a:pt x="891" y="3942"/>
                        </a:cubicBezTo>
                        <a:lnTo>
                          <a:pt x="957" y="3942"/>
                        </a:lnTo>
                        <a:lnTo>
                          <a:pt x="20204" y="1274"/>
                        </a:lnTo>
                        <a:cubicBezTo>
                          <a:pt x="21006" y="1145"/>
                          <a:pt x="20883" y="0"/>
                          <a:pt x="201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62"/>
                  <p:cNvSpPr/>
                  <p:nvPr/>
                </p:nvSpPr>
                <p:spPr>
                  <a:xfrm>
                    <a:off x="10618454" y="1098047"/>
                    <a:ext cx="1061891" cy="765502"/>
                  </a:xfrm>
                  <a:custGeom>
                    <a:rect b="b" l="l" r="r" t="t"/>
                    <a:pathLst>
                      <a:path extrusionOk="0" h="42130" w="58442">
                        <a:moveTo>
                          <a:pt x="14755" y="0"/>
                        </a:moveTo>
                        <a:cubicBezTo>
                          <a:pt x="13162" y="0"/>
                          <a:pt x="12042" y="97"/>
                          <a:pt x="11575" y="299"/>
                        </a:cubicBezTo>
                        <a:cubicBezTo>
                          <a:pt x="8206" y="1767"/>
                          <a:pt x="0" y="23215"/>
                          <a:pt x="1801" y="29853"/>
                        </a:cubicBezTo>
                        <a:cubicBezTo>
                          <a:pt x="3327" y="35346"/>
                          <a:pt x="33987" y="42130"/>
                          <a:pt x="47321" y="42130"/>
                        </a:cubicBezTo>
                        <a:cubicBezTo>
                          <a:pt x="50022" y="42130"/>
                          <a:pt x="52011" y="41852"/>
                          <a:pt x="52904" y="41228"/>
                        </a:cubicBezTo>
                        <a:cubicBezTo>
                          <a:pt x="58242" y="37559"/>
                          <a:pt x="58442" y="13175"/>
                          <a:pt x="56540" y="9672"/>
                        </a:cubicBezTo>
                        <a:cubicBezTo>
                          <a:pt x="53433" y="3831"/>
                          <a:pt x="24758" y="0"/>
                          <a:pt x="1475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62"/>
                  <p:cNvSpPr/>
                  <p:nvPr/>
                </p:nvSpPr>
                <p:spPr>
                  <a:xfrm>
                    <a:off x="11151170" y="1764085"/>
                    <a:ext cx="353988" cy="293845"/>
                  </a:xfrm>
                  <a:custGeom>
                    <a:rect b="b" l="l" r="r" t="t"/>
                    <a:pathLst>
                      <a:path extrusionOk="0" h="16172" w="19482">
                        <a:moveTo>
                          <a:pt x="9474" y="0"/>
                        </a:moveTo>
                        <a:lnTo>
                          <a:pt x="9474" y="0"/>
                        </a:lnTo>
                        <a:cubicBezTo>
                          <a:pt x="12977" y="11275"/>
                          <a:pt x="1" y="15978"/>
                          <a:pt x="3804" y="16145"/>
                        </a:cubicBezTo>
                        <a:cubicBezTo>
                          <a:pt x="4175" y="16163"/>
                          <a:pt x="4537" y="16171"/>
                          <a:pt x="4890" y="16171"/>
                        </a:cubicBezTo>
                        <a:cubicBezTo>
                          <a:pt x="18562" y="16171"/>
                          <a:pt x="19482" y="3303"/>
                          <a:pt x="19482" y="3303"/>
                        </a:cubicBezTo>
                        <a:lnTo>
                          <a:pt x="947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62"/>
                  <p:cNvSpPr/>
                  <p:nvPr/>
                </p:nvSpPr>
                <p:spPr>
                  <a:xfrm>
                    <a:off x="10925729" y="1255390"/>
                    <a:ext cx="455794" cy="401666"/>
                  </a:xfrm>
                  <a:custGeom>
                    <a:rect b="b" l="l" r="r" t="t"/>
                    <a:pathLst>
                      <a:path extrusionOk="0" h="22106" w="25085">
                        <a:moveTo>
                          <a:pt x="12548" y="0"/>
                        </a:moveTo>
                        <a:cubicBezTo>
                          <a:pt x="8212" y="0"/>
                          <a:pt x="4097" y="2563"/>
                          <a:pt x="2335" y="6816"/>
                        </a:cubicBezTo>
                        <a:cubicBezTo>
                          <a:pt x="0" y="12454"/>
                          <a:pt x="2669" y="18925"/>
                          <a:pt x="8306" y="21260"/>
                        </a:cubicBezTo>
                        <a:cubicBezTo>
                          <a:pt x="9691" y="21833"/>
                          <a:pt x="11125" y="22105"/>
                          <a:pt x="12537" y="22105"/>
                        </a:cubicBezTo>
                        <a:cubicBezTo>
                          <a:pt x="16873" y="22105"/>
                          <a:pt x="20988" y="19542"/>
                          <a:pt x="22750" y="15289"/>
                        </a:cubicBezTo>
                        <a:cubicBezTo>
                          <a:pt x="25085" y="9652"/>
                          <a:pt x="22416" y="3180"/>
                          <a:pt x="16779" y="845"/>
                        </a:cubicBezTo>
                        <a:cubicBezTo>
                          <a:pt x="15394" y="272"/>
                          <a:pt x="13959" y="0"/>
                          <a:pt x="12548" y="0"/>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62"/>
                  <p:cNvSpPr/>
                  <p:nvPr/>
                </p:nvSpPr>
                <p:spPr>
                  <a:xfrm>
                    <a:off x="11035143" y="1307772"/>
                    <a:ext cx="79094" cy="59579"/>
                  </a:xfrm>
                  <a:custGeom>
                    <a:rect b="b" l="l" r="r" t="t"/>
                    <a:pathLst>
                      <a:path extrusionOk="0" h="3279" w="4353">
                        <a:moveTo>
                          <a:pt x="816" y="0"/>
                        </a:moveTo>
                        <a:cubicBezTo>
                          <a:pt x="337" y="0"/>
                          <a:pt x="0" y="656"/>
                          <a:pt x="483" y="1031"/>
                        </a:cubicBezTo>
                        <a:lnTo>
                          <a:pt x="3318" y="3166"/>
                        </a:lnTo>
                        <a:cubicBezTo>
                          <a:pt x="3418" y="3241"/>
                          <a:pt x="3518" y="3279"/>
                          <a:pt x="3632" y="3279"/>
                        </a:cubicBezTo>
                        <a:cubicBezTo>
                          <a:pt x="3670" y="3279"/>
                          <a:pt x="3710" y="3275"/>
                          <a:pt x="3752" y="3266"/>
                        </a:cubicBezTo>
                        <a:cubicBezTo>
                          <a:pt x="3885" y="3266"/>
                          <a:pt x="4052" y="3199"/>
                          <a:pt x="4152" y="3066"/>
                        </a:cubicBezTo>
                        <a:cubicBezTo>
                          <a:pt x="4352" y="2799"/>
                          <a:pt x="4285" y="2432"/>
                          <a:pt x="4019" y="2232"/>
                        </a:cubicBezTo>
                        <a:lnTo>
                          <a:pt x="1183" y="131"/>
                        </a:lnTo>
                        <a:cubicBezTo>
                          <a:pt x="1059" y="39"/>
                          <a:pt x="933" y="0"/>
                          <a:pt x="8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62"/>
                  <p:cNvSpPr/>
                  <p:nvPr/>
                </p:nvSpPr>
                <p:spPr>
                  <a:xfrm>
                    <a:off x="11236638" y="1367874"/>
                    <a:ext cx="90995" cy="36613"/>
                  </a:xfrm>
                  <a:custGeom>
                    <a:rect b="b" l="l" r="r" t="t"/>
                    <a:pathLst>
                      <a:path extrusionOk="0" h="2015" w="5008">
                        <a:moveTo>
                          <a:pt x="4209" y="1"/>
                        </a:moveTo>
                        <a:cubicBezTo>
                          <a:pt x="4155" y="1"/>
                          <a:pt x="4097" y="8"/>
                          <a:pt x="4037" y="25"/>
                        </a:cubicBezTo>
                        <a:lnTo>
                          <a:pt x="601" y="892"/>
                        </a:lnTo>
                        <a:cubicBezTo>
                          <a:pt x="100" y="1026"/>
                          <a:pt x="0" y="1693"/>
                          <a:pt x="467" y="1960"/>
                        </a:cubicBezTo>
                        <a:cubicBezTo>
                          <a:pt x="545" y="1999"/>
                          <a:pt x="624" y="2015"/>
                          <a:pt x="709" y="2015"/>
                        </a:cubicBezTo>
                        <a:cubicBezTo>
                          <a:pt x="769" y="2015"/>
                          <a:pt x="832" y="2007"/>
                          <a:pt x="901" y="1993"/>
                        </a:cubicBezTo>
                        <a:lnTo>
                          <a:pt x="4303" y="1126"/>
                        </a:lnTo>
                        <a:cubicBezTo>
                          <a:pt x="5007" y="942"/>
                          <a:pt x="4813" y="1"/>
                          <a:pt x="420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62"/>
                  <p:cNvSpPr/>
                  <p:nvPr/>
                </p:nvSpPr>
                <p:spPr>
                  <a:xfrm>
                    <a:off x="11019281" y="1358190"/>
                    <a:ext cx="48278" cy="40973"/>
                  </a:xfrm>
                  <a:custGeom>
                    <a:rect b="b" l="l" r="r" t="t"/>
                    <a:pathLst>
                      <a:path extrusionOk="0" h="2255" w="2657">
                        <a:moveTo>
                          <a:pt x="1426" y="0"/>
                        </a:moveTo>
                        <a:cubicBezTo>
                          <a:pt x="578" y="0"/>
                          <a:pt x="1" y="992"/>
                          <a:pt x="522" y="1759"/>
                        </a:cubicBezTo>
                        <a:cubicBezTo>
                          <a:pt x="752" y="2098"/>
                          <a:pt x="1098" y="2255"/>
                          <a:pt x="1441" y="2255"/>
                        </a:cubicBezTo>
                        <a:cubicBezTo>
                          <a:pt x="1943" y="2255"/>
                          <a:pt x="2438" y="1919"/>
                          <a:pt x="2557" y="1325"/>
                        </a:cubicBezTo>
                        <a:cubicBezTo>
                          <a:pt x="2657" y="725"/>
                          <a:pt x="2256" y="124"/>
                          <a:pt x="1656" y="24"/>
                        </a:cubicBezTo>
                        <a:cubicBezTo>
                          <a:pt x="1578" y="8"/>
                          <a:pt x="1501" y="0"/>
                          <a:pt x="14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62"/>
                  <p:cNvSpPr/>
                  <p:nvPr/>
                </p:nvSpPr>
                <p:spPr>
                  <a:xfrm>
                    <a:off x="11253789" y="1418802"/>
                    <a:ext cx="48314" cy="40973"/>
                  </a:xfrm>
                  <a:custGeom>
                    <a:rect b="b" l="l" r="r" t="t"/>
                    <a:pathLst>
                      <a:path extrusionOk="0" h="2255" w="2659">
                        <a:moveTo>
                          <a:pt x="1422" y="0"/>
                        </a:moveTo>
                        <a:cubicBezTo>
                          <a:pt x="552" y="0"/>
                          <a:pt x="0" y="992"/>
                          <a:pt x="491" y="1758"/>
                        </a:cubicBezTo>
                        <a:cubicBezTo>
                          <a:pt x="721" y="2097"/>
                          <a:pt x="1073" y="2254"/>
                          <a:pt x="1422" y="2254"/>
                        </a:cubicBezTo>
                        <a:cubicBezTo>
                          <a:pt x="1933" y="2254"/>
                          <a:pt x="2440" y="1919"/>
                          <a:pt x="2559" y="1325"/>
                        </a:cubicBezTo>
                        <a:cubicBezTo>
                          <a:pt x="2659" y="724"/>
                          <a:pt x="2259" y="124"/>
                          <a:pt x="1658" y="24"/>
                        </a:cubicBezTo>
                        <a:cubicBezTo>
                          <a:pt x="1577" y="8"/>
                          <a:pt x="1498" y="0"/>
                          <a:pt x="142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62"/>
                  <p:cNvSpPr/>
                  <p:nvPr/>
                </p:nvSpPr>
                <p:spPr>
                  <a:xfrm>
                    <a:off x="11091176" y="1418620"/>
                    <a:ext cx="138819" cy="75587"/>
                  </a:xfrm>
                  <a:custGeom>
                    <a:rect b="b" l="l" r="r" t="t"/>
                    <a:pathLst>
                      <a:path extrusionOk="0" h="4160" w="7640">
                        <a:moveTo>
                          <a:pt x="1" y="1"/>
                        </a:moveTo>
                        <a:cubicBezTo>
                          <a:pt x="1" y="601"/>
                          <a:pt x="101" y="1235"/>
                          <a:pt x="334" y="1802"/>
                        </a:cubicBezTo>
                        <a:cubicBezTo>
                          <a:pt x="801" y="2936"/>
                          <a:pt x="1769" y="3737"/>
                          <a:pt x="2969" y="4003"/>
                        </a:cubicBezTo>
                        <a:cubicBezTo>
                          <a:pt x="3315" y="4109"/>
                          <a:pt x="3667" y="4160"/>
                          <a:pt x="4020" y="4160"/>
                        </a:cubicBezTo>
                        <a:cubicBezTo>
                          <a:pt x="4451" y="4160"/>
                          <a:pt x="4883" y="4083"/>
                          <a:pt x="5304" y="3937"/>
                        </a:cubicBezTo>
                        <a:cubicBezTo>
                          <a:pt x="6272" y="3570"/>
                          <a:pt x="7106" y="2869"/>
                          <a:pt x="7639" y="1969"/>
                        </a:cubicBezTo>
                        <a:lnTo>
                          <a:pt x="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62"/>
                  <p:cNvSpPr/>
                  <p:nvPr/>
                </p:nvSpPr>
                <p:spPr>
                  <a:xfrm>
                    <a:off x="11097245" y="1447763"/>
                    <a:ext cx="90323" cy="46206"/>
                  </a:xfrm>
                  <a:custGeom>
                    <a:rect b="b" l="l" r="r" t="t"/>
                    <a:pathLst>
                      <a:path extrusionOk="0" h="2543" w="4971">
                        <a:moveTo>
                          <a:pt x="1262" y="0"/>
                        </a:moveTo>
                        <a:cubicBezTo>
                          <a:pt x="1086" y="0"/>
                          <a:pt x="910" y="10"/>
                          <a:pt x="734" y="31"/>
                        </a:cubicBezTo>
                        <a:cubicBezTo>
                          <a:pt x="501" y="64"/>
                          <a:pt x="234" y="131"/>
                          <a:pt x="0" y="198"/>
                        </a:cubicBezTo>
                        <a:cubicBezTo>
                          <a:pt x="467" y="1299"/>
                          <a:pt x="1435" y="2133"/>
                          <a:pt x="2635" y="2399"/>
                        </a:cubicBezTo>
                        <a:cubicBezTo>
                          <a:pt x="2991" y="2492"/>
                          <a:pt x="3355" y="2542"/>
                          <a:pt x="3718" y="2542"/>
                        </a:cubicBezTo>
                        <a:cubicBezTo>
                          <a:pt x="4139" y="2542"/>
                          <a:pt x="4559" y="2476"/>
                          <a:pt x="4970" y="2333"/>
                        </a:cubicBezTo>
                        <a:cubicBezTo>
                          <a:pt x="4737" y="1766"/>
                          <a:pt x="4403" y="1265"/>
                          <a:pt x="3936" y="898"/>
                        </a:cubicBezTo>
                        <a:cubicBezTo>
                          <a:pt x="3175" y="306"/>
                          <a:pt x="2223" y="0"/>
                          <a:pt x="126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62"/>
                  <p:cNvSpPr/>
                  <p:nvPr/>
                </p:nvSpPr>
                <p:spPr>
                  <a:xfrm>
                    <a:off x="10300259" y="3073465"/>
                    <a:ext cx="720677" cy="566722"/>
                  </a:xfrm>
                  <a:custGeom>
                    <a:rect b="b" l="l" r="r" t="t"/>
                    <a:pathLst>
                      <a:path extrusionOk="0" h="31190" w="39663">
                        <a:moveTo>
                          <a:pt x="27220" y="0"/>
                        </a:moveTo>
                        <a:lnTo>
                          <a:pt x="1" y="14611"/>
                        </a:lnTo>
                        <a:lnTo>
                          <a:pt x="23918" y="31189"/>
                        </a:lnTo>
                        <a:lnTo>
                          <a:pt x="39662" y="17046"/>
                        </a:lnTo>
                        <a:lnTo>
                          <a:pt x="2722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62"/>
                  <p:cNvSpPr/>
                  <p:nvPr/>
                </p:nvSpPr>
                <p:spPr>
                  <a:xfrm>
                    <a:off x="10794803" y="2861252"/>
                    <a:ext cx="450089" cy="468005"/>
                  </a:xfrm>
                  <a:custGeom>
                    <a:rect b="b" l="l" r="r" t="t"/>
                    <a:pathLst>
                      <a:path extrusionOk="0" h="25757" w="24771">
                        <a:moveTo>
                          <a:pt x="23148" y="1"/>
                        </a:moveTo>
                        <a:cubicBezTo>
                          <a:pt x="22684" y="1"/>
                          <a:pt x="22109" y="152"/>
                          <a:pt x="21450" y="505"/>
                        </a:cubicBezTo>
                        <a:cubicBezTo>
                          <a:pt x="20082" y="1239"/>
                          <a:pt x="1" y="11680"/>
                          <a:pt x="1" y="11680"/>
                        </a:cubicBezTo>
                        <a:lnTo>
                          <a:pt x="10308" y="25757"/>
                        </a:lnTo>
                        <a:cubicBezTo>
                          <a:pt x="10308" y="25757"/>
                          <a:pt x="17547" y="19352"/>
                          <a:pt x="18948" y="16951"/>
                        </a:cubicBezTo>
                        <a:cubicBezTo>
                          <a:pt x="19185" y="17073"/>
                          <a:pt x="19415" y="17129"/>
                          <a:pt x="19633" y="17129"/>
                        </a:cubicBezTo>
                        <a:cubicBezTo>
                          <a:pt x="21253" y="17129"/>
                          <a:pt x="22211" y="14040"/>
                          <a:pt x="20682" y="12247"/>
                        </a:cubicBezTo>
                        <a:cubicBezTo>
                          <a:pt x="21016" y="11380"/>
                          <a:pt x="21416" y="10813"/>
                          <a:pt x="20416" y="9245"/>
                        </a:cubicBezTo>
                        <a:cubicBezTo>
                          <a:pt x="20682" y="6877"/>
                          <a:pt x="19215" y="6343"/>
                          <a:pt x="19215" y="6343"/>
                        </a:cubicBezTo>
                        <a:cubicBezTo>
                          <a:pt x="19215" y="6343"/>
                          <a:pt x="23451" y="3207"/>
                          <a:pt x="24152" y="2006"/>
                        </a:cubicBezTo>
                        <a:cubicBezTo>
                          <a:pt x="24770" y="936"/>
                          <a:pt x="24303" y="1"/>
                          <a:pt x="23148" y="1"/>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62"/>
                  <p:cNvSpPr/>
                  <p:nvPr/>
                </p:nvSpPr>
                <p:spPr>
                  <a:xfrm>
                    <a:off x="11123299" y="3023155"/>
                    <a:ext cx="503073" cy="469131"/>
                  </a:xfrm>
                  <a:custGeom>
                    <a:rect b="b" l="l" r="r" t="t"/>
                    <a:pathLst>
                      <a:path extrusionOk="0" h="25819" w="27687">
                        <a:moveTo>
                          <a:pt x="18347" y="0"/>
                        </a:moveTo>
                        <a:lnTo>
                          <a:pt x="1" y="12876"/>
                        </a:lnTo>
                        <a:lnTo>
                          <a:pt x="13577" y="25819"/>
                        </a:lnTo>
                        <a:lnTo>
                          <a:pt x="27687" y="12009"/>
                        </a:lnTo>
                        <a:lnTo>
                          <a:pt x="1834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62"/>
                  <p:cNvSpPr/>
                  <p:nvPr/>
                </p:nvSpPr>
                <p:spPr>
                  <a:xfrm>
                    <a:off x="11093611" y="3459519"/>
                    <a:ext cx="690351" cy="537033"/>
                  </a:xfrm>
                  <a:custGeom>
                    <a:rect b="b" l="l" r="r" t="t"/>
                    <a:pathLst>
                      <a:path extrusionOk="0" h="29556" w="37994">
                        <a:moveTo>
                          <a:pt x="29921" y="1"/>
                        </a:moveTo>
                        <a:lnTo>
                          <a:pt x="0" y="7806"/>
                        </a:lnTo>
                        <a:lnTo>
                          <a:pt x="19347" y="29555"/>
                        </a:lnTo>
                        <a:lnTo>
                          <a:pt x="37994" y="19515"/>
                        </a:lnTo>
                        <a:lnTo>
                          <a:pt x="2992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62"/>
                  <p:cNvSpPr/>
                  <p:nvPr/>
                </p:nvSpPr>
                <p:spPr>
                  <a:xfrm>
                    <a:off x="11637247" y="3351686"/>
                    <a:ext cx="486029" cy="400612"/>
                  </a:xfrm>
                  <a:custGeom>
                    <a:rect b="b" l="l" r="r" t="t"/>
                    <a:pathLst>
                      <a:path extrusionOk="0" h="22048" w="26749">
                        <a:moveTo>
                          <a:pt x="24617" y="1"/>
                        </a:moveTo>
                        <a:cubicBezTo>
                          <a:pt x="24277" y="1"/>
                          <a:pt x="23887" y="51"/>
                          <a:pt x="23450" y="165"/>
                        </a:cubicBezTo>
                        <a:cubicBezTo>
                          <a:pt x="21983" y="532"/>
                          <a:pt x="0" y="5936"/>
                          <a:pt x="0" y="5936"/>
                        </a:cubicBezTo>
                        <a:lnTo>
                          <a:pt x="6638" y="22047"/>
                        </a:lnTo>
                        <a:cubicBezTo>
                          <a:pt x="6638" y="22047"/>
                          <a:pt x="15211" y="17544"/>
                          <a:pt x="17146" y="15543"/>
                        </a:cubicBezTo>
                        <a:cubicBezTo>
                          <a:pt x="17443" y="15804"/>
                          <a:pt x="17758" y="15920"/>
                          <a:pt x="18069" y="15920"/>
                        </a:cubicBezTo>
                        <a:cubicBezTo>
                          <a:pt x="19544" y="15920"/>
                          <a:pt x="20939" y="13328"/>
                          <a:pt x="19948" y="11373"/>
                        </a:cubicBezTo>
                        <a:cubicBezTo>
                          <a:pt x="20482" y="10639"/>
                          <a:pt x="21015" y="10172"/>
                          <a:pt x="20415" y="8404"/>
                        </a:cubicBezTo>
                        <a:cubicBezTo>
                          <a:pt x="21249" y="6169"/>
                          <a:pt x="19915" y="5302"/>
                          <a:pt x="19915" y="5302"/>
                        </a:cubicBezTo>
                        <a:cubicBezTo>
                          <a:pt x="19915" y="5302"/>
                          <a:pt x="24785" y="3267"/>
                          <a:pt x="25752" y="2233"/>
                        </a:cubicBezTo>
                        <a:cubicBezTo>
                          <a:pt x="26749" y="1209"/>
                          <a:pt x="26275" y="1"/>
                          <a:pt x="24617" y="1"/>
                        </a:cubicBezTo>
                        <a:close/>
                      </a:path>
                    </a:pathLst>
                  </a:custGeom>
                  <a:solidFill>
                    <a:srgbClr val="5B1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62"/>
                  <p:cNvSpPr/>
                  <p:nvPr/>
                </p:nvSpPr>
                <p:spPr>
                  <a:xfrm>
                    <a:off x="10225112" y="3238911"/>
                    <a:ext cx="1418895" cy="817650"/>
                  </a:xfrm>
                  <a:custGeom>
                    <a:rect b="b" l="l" r="r" t="t"/>
                    <a:pathLst>
                      <a:path extrusionOk="0" h="45000" w="78090">
                        <a:moveTo>
                          <a:pt x="3136" y="1"/>
                        </a:moveTo>
                        <a:cubicBezTo>
                          <a:pt x="1301" y="1"/>
                          <a:pt x="0" y="1735"/>
                          <a:pt x="467" y="3503"/>
                        </a:cubicBezTo>
                        <a:lnTo>
                          <a:pt x="11709" y="44999"/>
                        </a:lnTo>
                        <a:lnTo>
                          <a:pt x="78089" y="44999"/>
                        </a:lnTo>
                        <a:lnTo>
                          <a:pt x="66448" y="2035"/>
                        </a:lnTo>
                        <a:cubicBezTo>
                          <a:pt x="66114" y="835"/>
                          <a:pt x="65013" y="1"/>
                          <a:pt x="637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62"/>
                  <p:cNvSpPr/>
                  <p:nvPr/>
                </p:nvSpPr>
                <p:spPr>
                  <a:xfrm>
                    <a:off x="10437835" y="4056496"/>
                    <a:ext cx="1632847" cy="70318"/>
                  </a:xfrm>
                  <a:custGeom>
                    <a:rect b="b" l="l" r="r" t="t"/>
                    <a:pathLst>
                      <a:path extrusionOk="0" h="3870" w="89865">
                        <a:moveTo>
                          <a:pt x="1" y="0"/>
                        </a:moveTo>
                        <a:lnTo>
                          <a:pt x="1" y="267"/>
                        </a:lnTo>
                        <a:cubicBezTo>
                          <a:pt x="1" y="2269"/>
                          <a:pt x="1635" y="3870"/>
                          <a:pt x="3637" y="3870"/>
                        </a:cubicBezTo>
                        <a:lnTo>
                          <a:pt x="86262" y="3870"/>
                        </a:lnTo>
                        <a:cubicBezTo>
                          <a:pt x="88264" y="3870"/>
                          <a:pt x="89865" y="2269"/>
                          <a:pt x="89865" y="267"/>
                        </a:cubicBezTo>
                        <a:lnTo>
                          <a:pt x="898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62"/>
                  <p:cNvSpPr/>
                  <p:nvPr/>
                </p:nvSpPr>
                <p:spPr>
                  <a:xfrm>
                    <a:off x="11456628" y="2845881"/>
                    <a:ext cx="498839" cy="429085"/>
                  </a:xfrm>
                  <a:custGeom>
                    <a:rect b="b" l="l" r="r" t="t"/>
                    <a:pathLst>
                      <a:path extrusionOk="0" h="23615" w="27454">
                        <a:moveTo>
                          <a:pt x="18919" y="0"/>
                        </a:moveTo>
                        <a:cubicBezTo>
                          <a:pt x="18529" y="0"/>
                          <a:pt x="18125" y="42"/>
                          <a:pt x="17747" y="117"/>
                        </a:cubicBezTo>
                        <a:cubicBezTo>
                          <a:pt x="10208" y="1718"/>
                          <a:pt x="1" y="9791"/>
                          <a:pt x="1" y="9791"/>
                        </a:cubicBezTo>
                        <a:lnTo>
                          <a:pt x="9308" y="21766"/>
                        </a:lnTo>
                        <a:lnTo>
                          <a:pt x="13177" y="18497"/>
                        </a:lnTo>
                        <a:cubicBezTo>
                          <a:pt x="15912" y="20899"/>
                          <a:pt x="18748" y="19498"/>
                          <a:pt x="19381" y="20532"/>
                        </a:cubicBezTo>
                        <a:cubicBezTo>
                          <a:pt x="20499" y="22377"/>
                          <a:pt x="21211" y="23614"/>
                          <a:pt x="21818" y="23614"/>
                        </a:cubicBezTo>
                        <a:cubicBezTo>
                          <a:pt x="21991" y="23614"/>
                          <a:pt x="22155" y="23514"/>
                          <a:pt x="22317" y="23300"/>
                        </a:cubicBezTo>
                        <a:cubicBezTo>
                          <a:pt x="25019" y="19665"/>
                          <a:pt x="21650" y="14828"/>
                          <a:pt x="21883" y="14227"/>
                        </a:cubicBezTo>
                        <a:cubicBezTo>
                          <a:pt x="22150" y="13627"/>
                          <a:pt x="24552" y="11859"/>
                          <a:pt x="25986" y="10625"/>
                        </a:cubicBezTo>
                        <a:cubicBezTo>
                          <a:pt x="27454" y="9357"/>
                          <a:pt x="26820" y="7689"/>
                          <a:pt x="24719" y="7422"/>
                        </a:cubicBezTo>
                        <a:cubicBezTo>
                          <a:pt x="25519" y="6322"/>
                          <a:pt x="24985" y="4720"/>
                          <a:pt x="22484" y="4587"/>
                        </a:cubicBezTo>
                        <a:cubicBezTo>
                          <a:pt x="23484" y="3153"/>
                          <a:pt x="23017" y="2085"/>
                          <a:pt x="20782" y="1718"/>
                        </a:cubicBezTo>
                        <a:cubicBezTo>
                          <a:pt x="21401" y="480"/>
                          <a:pt x="20246" y="0"/>
                          <a:pt x="18919" y="0"/>
                        </a:cubicBezTo>
                        <a:close/>
                      </a:path>
                    </a:pathLst>
                  </a:custGeom>
                  <a:solidFill>
                    <a:srgbClr val="F29E7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62"/>
                  <p:cNvSpPr/>
                  <p:nvPr/>
                </p:nvSpPr>
                <p:spPr>
                  <a:xfrm>
                    <a:off x="10056013" y="4126192"/>
                    <a:ext cx="3354182" cy="127899"/>
                  </a:xfrm>
                  <a:custGeom>
                    <a:rect b="b" l="l" r="r" t="t"/>
                    <a:pathLst>
                      <a:path extrusionOk="0" h="7039" w="184600">
                        <a:moveTo>
                          <a:pt x="3403" y="1"/>
                        </a:moveTo>
                        <a:cubicBezTo>
                          <a:pt x="1502" y="67"/>
                          <a:pt x="1" y="1635"/>
                          <a:pt x="1" y="3503"/>
                        </a:cubicBezTo>
                        <a:cubicBezTo>
                          <a:pt x="1" y="5404"/>
                          <a:pt x="1502" y="6972"/>
                          <a:pt x="3403" y="7039"/>
                        </a:cubicBezTo>
                        <a:lnTo>
                          <a:pt x="181063" y="7039"/>
                        </a:lnTo>
                        <a:cubicBezTo>
                          <a:pt x="182998" y="7039"/>
                          <a:pt x="184599" y="5471"/>
                          <a:pt x="184599" y="3536"/>
                        </a:cubicBezTo>
                        <a:cubicBezTo>
                          <a:pt x="184566" y="1568"/>
                          <a:pt x="182998" y="1"/>
                          <a:pt x="18106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62"/>
                  <p:cNvSpPr/>
                  <p:nvPr/>
                </p:nvSpPr>
                <p:spPr>
                  <a:xfrm>
                    <a:off x="10128744" y="4254065"/>
                    <a:ext cx="3206278" cy="625520"/>
                  </a:xfrm>
                  <a:custGeom>
                    <a:rect b="b" l="l" r="r" t="t"/>
                    <a:pathLst>
                      <a:path extrusionOk="0" h="34426" w="176460">
                        <a:moveTo>
                          <a:pt x="0" y="1"/>
                        </a:moveTo>
                        <a:lnTo>
                          <a:pt x="0" y="34426"/>
                        </a:lnTo>
                        <a:lnTo>
                          <a:pt x="176460" y="34426"/>
                        </a:lnTo>
                        <a:lnTo>
                          <a:pt x="17646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62"/>
                  <p:cNvSpPr/>
                  <p:nvPr/>
                </p:nvSpPr>
                <p:spPr>
                  <a:xfrm>
                    <a:off x="10056013" y="4126791"/>
                    <a:ext cx="1419513" cy="752801"/>
                  </a:xfrm>
                  <a:custGeom>
                    <a:rect b="b" l="l" r="r" t="t"/>
                    <a:pathLst>
                      <a:path extrusionOk="0" h="41431" w="78124">
                        <a:moveTo>
                          <a:pt x="3403" y="1"/>
                        </a:moveTo>
                        <a:cubicBezTo>
                          <a:pt x="1502" y="68"/>
                          <a:pt x="1" y="1602"/>
                          <a:pt x="1" y="3503"/>
                        </a:cubicBezTo>
                        <a:cubicBezTo>
                          <a:pt x="1" y="5371"/>
                          <a:pt x="1502" y="6939"/>
                          <a:pt x="3403" y="7006"/>
                        </a:cubicBezTo>
                        <a:lnTo>
                          <a:pt x="4003" y="7006"/>
                        </a:lnTo>
                        <a:lnTo>
                          <a:pt x="4003" y="41431"/>
                        </a:lnTo>
                        <a:lnTo>
                          <a:pt x="78123" y="41431"/>
                        </a:lnTo>
                        <a:lnTo>
                          <a:pt x="7812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62"/>
                  <p:cNvSpPr/>
                  <p:nvPr/>
                </p:nvSpPr>
                <p:spPr>
                  <a:xfrm>
                    <a:off x="10258434" y="4362552"/>
                    <a:ext cx="1030403" cy="83055"/>
                  </a:xfrm>
                  <a:custGeom>
                    <a:rect b="b" l="l" r="r" t="t"/>
                    <a:pathLst>
                      <a:path extrusionOk="0" h="4571" w="56709">
                        <a:moveTo>
                          <a:pt x="2303" y="1"/>
                        </a:moveTo>
                        <a:cubicBezTo>
                          <a:pt x="1035" y="1"/>
                          <a:pt x="34" y="1002"/>
                          <a:pt x="34" y="2269"/>
                        </a:cubicBezTo>
                        <a:cubicBezTo>
                          <a:pt x="1" y="3537"/>
                          <a:pt x="1035" y="4571"/>
                          <a:pt x="2303" y="4571"/>
                        </a:cubicBezTo>
                        <a:lnTo>
                          <a:pt x="54406" y="4571"/>
                        </a:lnTo>
                        <a:cubicBezTo>
                          <a:pt x="55674" y="4571"/>
                          <a:pt x="56708" y="3537"/>
                          <a:pt x="56708" y="2269"/>
                        </a:cubicBezTo>
                        <a:cubicBezTo>
                          <a:pt x="56708" y="1002"/>
                          <a:pt x="55674" y="1"/>
                          <a:pt x="5440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62"/>
                  <p:cNvSpPr/>
                  <p:nvPr/>
                </p:nvSpPr>
                <p:spPr>
                  <a:xfrm>
                    <a:off x="10258434" y="4566807"/>
                    <a:ext cx="1030403" cy="83055"/>
                  </a:xfrm>
                  <a:custGeom>
                    <a:rect b="b" l="l" r="r" t="t"/>
                    <a:pathLst>
                      <a:path extrusionOk="0" h="4571" w="56709">
                        <a:moveTo>
                          <a:pt x="2303" y="0"/>
                        </a:moveTo>
                        <a:cubicBezTo>
                          <a:pt x="1035" y="0"/>
                          <a:pt x="1" y="1034"/>
                          <a:pt x="34" y="2302"/>
                        </a:cubicBezTo>
                        <a:cubicBezTo>
                          <a:pt x="34" y="3569"/>
                          <a:pt x="1035" y="4570"/>
                          <a:pt x="2303" y="4570"/>
                        </a:cubicBezTo>
                        <a:lnTo>
                          <a:pt x="54406" y="4570"/>
                        </a:lnTo>
                        <a:cubicBezTo>
                          <a:pt x="55674" y="4570"/>
                          <a:pt x="56708" y="3569"/>
                          <a:pt x="56708" y="2302"/>
                        </a:cubicBezTo>
                        <a:cubicBezTo>
                          <a:pt x="56708" y="1034"/>
                          <a:pt x="55674" y="0"/>
                          <a:pt x="544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64" name="Google Shape;1264;p62"/>
              <p:cNvSpPr/>
              <p:nvPr/>
            </p:nvSpPr>
            <p:spPr>
              <a:xfrm>
                <a:off x="7099304" y="2780373"/>
                <a:ext cx="103023" cy="109672"/>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62"/>
              <p:cNvSpPr/>
              <p:nvPr/>
            </p:nvSpPr>
            <p:spPr>
              <a:xfrm>
                <a:off x="7556982" y="2661630"/>
                <a:ext cx="103026" cy="92326"/>
              </a:xfrm>
              <a:custGeom>
                <a:rect b="b" l="l" r="r" t="t"/>
                <a:pathLst>
                  <a:path extrusionOk="0" h="1019" w="1137">
                    <a:moveTo>
                      <a:pt x="231" y="1"/>
                    </a:moveTo>
                    <a:cubicBezTo>
                      <a:pt x="170" y="1"/>
                      <a:pt x="112" y="15"/>
                      <a:pt x="60" y="50"/>
                    </a:cubicBezTo>
                    <a:cubicBezTo>
                      <a:pt x="0" y="94"/>
                      <a:pt x="0" y="169"/>
                      <a:pt x="60" y="213"/>
                    </a:cubicBezTo>
                    <a:cubicBezTo>
                      <a:pt x="208" y="273"/>
                      <a:pt x="357" y="362"/>
                      <a:pt x="491" y="466"/>
                    </a:cubicBezTo>
                    <a:cubicBezTo>
                      <a:pt x="609" y="615"/>
                      <a:pt x="713" y="763"/>
                      <a:pt x="803" y="942"/>
                    </a:cubicBezTo>
                    <a:cubicBezTo>
                      <a:pt x="834" y="996"/>
                      <a:pt x="880" y="1019"/>
                      <a:pt x="926" y="1019"/>
                    </a:cubicBezTo>
                    <a:cubicBezTo>
                      <a:pt x="1031" y="1019"/>
                      <a:pt x="1137" y="902"/>
                      <a:pt x="1085" y="778"/>
                    </a:cubicBezTo>
                    <a:cubicBezTo>
                      <a:pt x="981" y="540"/>
                      <a:pt x="832" y="332"/>
                      <a:pt x="639" y="169"/>
                    </a:cubicBezTo>
                    <a:cubicBezTo>
                      <a:pt x="534" y="85"/>
                      <a:pt x="377" y="1"/>
                      <a:pt x="2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6" name="Google Shape;1266;p62"/>
            <p:cNvSpPr/>
            <p:nvPr/>
          </p:nvSpPr>
          <p:spPr>
            <a:xfrm rot="-1036170">
              <a:off x="7294102" y="3114809"/>
              <a:ext cx="170933" cy="31400"/>
            </a:xfrm>
            <a:custGeom>
              <a:rect b="b" l="l" r="r" t="t"/>
              <a:pathLst>
                <a:path extrusionOk="0" h="1530" w="8329">
                  <a:moveTo>
                    <a:pt x="7739" y="0"/>
                  </a:moveTo>
                  <a:cubicBezTo>
                    <a:pt x="7698" y="0"/>
                    <a:pt x="7655" y="9"/>
                    <a:pt x="7610" y="28"/>
                  </a:cubicBezTo>
                  <a:cubicBezTo>
                    <a:pt x="6239" y="437"/>
                    <a:pt x="4806" y="646"/>
                    <a:pt x="3371" y="646"/>
                  </a:cubicBezTo>
                  <a:cubicBezTo>
                    <a:pt x="2467" y="646"/>
                    <a:pt x="1562" y="563"/>
                    <a:pt x="672" y="395"/>
                  </a:cubicBezTo>
                  <a:cubicBezTo>
                    <a:pt x="640" y="389"/>
                    <a:pt x="610" y="387"/>
                    <a:pt x="582" y="387"/>
                  </a:cubicBezTo>
                  <a:cubicBezTo>
                    <a:pt x="121" y="387"/>
                    <a:pt x="0" y="1106"/>
                    <a:pt x="471" y="1263"/>
                  </a:cubicBezTo>
                  <a:cubicBezTo>
                    <a:pt x="1472" y="1429"/>
                    <a:pt x="2473" y="1529"/>
                    <a:pt x="3474" y="1529"/>
                  </a:cubicBezTo>
                  <a:cubicBezTo>
                    <a:pt x="4975" y="1529"/>
                    <a:pt x="6442" y="1329"/>
                    <a:pt x="7877" y="862"/>
                  </a:cubicBezTo>
                  <a:cubicBezTo>
                    <a:pt x="8329" y="772"/>
                    <a:pt x="8127" y="0"/>
                    <a:pt x="7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67" name="Google Shape;1267;p62"/>
          <p:cNvSpPr/>
          <p:nvPr/>
        </p:nvSpPr>
        <p:spPr>
          <a:xfrm>
            <a:off x="1159899" y="1275326"/>
            <a:ext cx="1239602" cy="118902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rgbClr val="97C9FA"/>
          </a:solidFill>
          <a:ln cap="flat" cmpd="sng" w="381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62"/>
          <p:cNvSpPr txBox="1"/>
          <p:nvPr/>
        </p:nvSpPr>
        <p:spPr>
          <a:xfrm>
            <a:off x="1074900" y="2863975"/>
            <a:ext cx="4098600" cy="5811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en" sz="5000">
                <a:solidFill>
                  <a:srgbClr val="16326C"/>
                </a:solidFill>
                <a:latin typeface="Bebas Neue"/>
                <a:ea typeface="Bebas Neue"/>
                <a:cs typeface="Bebas Neue"/>
                <a:sym typeface="Bebas Neue"/>
              </a:rPr>
              <a:t>Results Analysis</a:t>
            </a:r>
            <a:endParaRPr sz="5000">
              <a:solidFill>
                <a:srgbClr val="16326C"/>
              </a:solidFill>
              <a:latin typeface="Bebas Neue"/>
              <a:ea typeface="Bebas Neue"/>
              <a:cs typeface="Bebas Neue"/>
              <a:sym typeface="Bebas Neue"/>
            </a:endParaRPr>
          </a:p>
        </p:txBody>
      </p:sp>
      <p:sp>
        <p:nvSpPr>
          <p:cNvPr id="1269" name="Google Shape;1269;p62"/>
          <p:cNvSpPr txBox="1"/>
          <p:nvPr/>
        </p:nvSpPr>
        <p:spPr>
          <a:xfrm>
            <a:off x="1341458" y="1294555"/>
            <a:ext cx="1202700" cy="1237800"/>
          </a:xfrm>
          <a:prstGeom prst="rect">
            <a:avLst/>
          </a:prstGeom>
          <a:noFill/>
          <a:ln>
            <a:noFill/>
          </a:ln>
        </p:spPr>
        <p:txBody>
          <a:bodyPr anchorCtr="0" anchor="ctr" bIns="91425" lIns="91425" spcFirstLastPara="1" rIns="91425" wrap="square" tIns="0">
            <a:noAutofit/>
          </a:bodyPr>
          <a:lstStyle/>
          <a:p>
            <a:pPr indent="0" lvl="0" marL="0" rtl="0" algn="l">
              <a:spcBef>
                <a:spcPts val="0"/>
              </a:spcBef>
              <a:spcAft>
                <a:spcPts val="0"/>
              </a:spcAft>
              <a:buNone/>
            </a:pPr>
            <a:r>
              <a:rPr lang="en" sz="6000">
                <a:solidFill>
                  <a:srgbClr val="16326C"/>
                </a:solidFill>
                <a:latin typeface="Bebas Neue"/>
                <a:ea typeface="Bebas Neue"/>
                <a:cs typeface="Bebas Neue"/>
                <a:sym typeface="Bebas Neue"/>
              </a:rPr>
              <a:t>05</a:t>
            </a:r>
            <a:endParaRPr sz="6000">
              <a:solidFill>
                <a:srgbClr val="16326C"/>
              </a:solidFill>
              <a:latin typeface="Bebas Neue"/>
              <a:ea typeface="Bebas Neue"/>
              <a:cs typeface="Bebas Neue"/>
              <a:sym typeface="Bebas Neue"/>
            </a:endParaRPr>
          </a:p>
        </p:txBody>
      </p:sp>
      <p:sp>
        <p:nvSpPr>
          <p:cNvPr id="1270" name="Google Shape;1270;p62"/>
          <p:cNvSpPr txBox="1"/>
          <p:nvPr/>
        </p:nvSpPr>
        <p:spPr>
          <a:xfrm>
            <a:off x="1074900" y="3558325"/>
            <a:ext cx="4098600" cy="36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1600"/>
              </a:spcAft>
              <a:buNone/>
            </a:pPr>
            <a:r>
              <a:rPr lang="en" sz="1600">
                <a:solidFill>
                  <a:srgbClr val="0C2E3A"/>
                </a:solidFill>
                <a:latin typeface="Archivo"/>
                <a:ea typeface="Archivo"/>
                <a:cs typeface="Archivo"/>
                <a:sym typeface="Archivo"/>
              </a:rPr>
              <a:t>How toxic ?</a:t>
            </a:r>
            <a:endParaRPr sz="1600">
              <a:solidFill>
                <a:srgbClr val="0C2E3A"/>
              </a:solidFill>
              <a:latin typeface="Archivo"/>
              <a:ea typeface="Archivo"/>
              <a:cs typeface="Archivo"/>
              <a:sym typeface="Archiv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4" name="Shape 1274"/>
        <p:cNvGrpSpPr/>
        <p:nvPr/>
      </p:nvGrpSpPr>
      <p:grpSpPr>
        <a:xfrm>
          <a:off x="0" y="0"/>
          <a:ext cx="0" cy="0"/>
          <a:chOff x="0" y="0"/>
          <a:chExt cx="0" cy="0"/>
        </a:xfrm>
      </p:grpSpPr>
      <p:sp>
        <p:nvSpPr>
          <p:cNvPr id="1275" name="Google Shape;1275;p63"/>
          <p:cNvSpPr txBox="1"/>
          <p:nvPr>
            <p:ph type="title"/>
          </p:nvPr>
        </p:nvSpPr>
        <p:spPr>
          <a:xfrm>
            <a:off x="0" y="20762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lSTM</a:t>
            </a:r>
            <a:endParaRPr/>
          </a:p>
        </p:txBody>
      </p:sp>
      <p:sp>
        <p:nvSpPr>
          <p:cNvPr id="1276" name="Google Shape;1276;p63"/>
          <p:cNvSpPr txBox="1"/>
          <p:nvPr>
            <p:ph idx="1" type="subTitle"/>
          </p:nvPr>
        </p:nvSpPr>
        <p:spPr>
          <a:xfrm>
            <a:off x="0" y="26297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Analysis</a:t>
            </a:r>
            <a:endParaRPr/>
          </a:p>
        </p:txBody>
      </p:sp>
      <p:pic>
        <p:nvPicPr>
          <p:cNvPr id="1277" name="Google Shape;1277;p63"/>
          <p:cNvPicPr preferRelativeResize="0"/>
          <p:nvPr/>
        </p:nvPicPr>
        <p:blipFill>
          <a:blip r:embed="rId3">
            <a:alphaModFix/>
          </a:blip>
          <a:stretch>
            <a:fillRect/>
          </a:stretch>
        </p:blipFill>
        <p:spPr>
          <a:xfrm>
            <a:off x="3295900" y="768099"/>
            <a:ext cx="4750825" cy="3723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1" name="Shape 1281"/>
        <p:cNvGrpSpPr/>
        <p:nvPr/>
      </p:nvGrpSpPr>
      <p:grpSpPr>
        <a:xfrm>
          <a:off x="0" y="0"/>
          <a:ext cx="0" cy="0"/>
          <a:chOff x="0" y="0"/>
          <a:chExt cx="0" cy="0"/>
        </a:xfrm>
      </p:grpSpPr>
      <p:sp>
        <p:nvSpPr>
          <p:cNvPr id="1282" name="Google Shape;1282;p64"/>
          <p:cNvSpPr txBox="1"/>
          <p:nvPr>
            <p:ph type="title"/>
          </p:nvPr>
        </p:nvSpPr>
        <p:spPr>
          <a:xfrm>
            <a:off x="0" y="20762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GloVe</a:t>
            </a:r>
            <a:endParaRPr/>
          </a:p>
        </p:txBody>
      </p:sp>
      <p:sp>
        <p:nvSpPr>
          <p:cNvPr id="1283" name="Google Shape;1283;p64"/>
          <p:cNvSpPr txBox="1"/>
          <p:nvPr>
            <p:ph idx="1" type="subTitle"/>
          </p:nvPr>
        </p:nvSpPr>
        <p:spPr>
          <a:xfrm>
            <a:off x="0" y="26297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Analysis</a:t>
            </a:r>
            <a:endParaRPr/>
          </a:p>
        </p:txBody>
      </p:sp>
      <p:pic>
        <p:nvPicPr>
          <p:cNvPr id="1284" name="Google Shape;1284;p64"/>
          <p:cNvPicPr preferRelativeResize="0"/>
          <p:nvPr/>
        </p:nvPicPr>
        <p:blipFill>
          <a:blip r:embed="rId3">
            <a:alphaModFix/>
          </a:blip>
          <a:stretch>
            <a:fillRect/>
          </a:stretch>
        </p:blipFill>
        <p:spPr>
          <a:xfrm>
            <a:off x="3259400" y="841737"/>
            <a:ext cx="4341050" cy="37153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8" name="Shape 1288"/>
        <p:cNvGrpSpPr/>
        <p:nvPr/>
      </p:nvGrpSpPr>
      <p:grpSpPr>
        <a:xfrm>
          <a:off x="0" y="0"/>
          <a:ext cx="0" cy="0"/>
          <a:chOff x="0" y="0"/>
          <a:chExt cx="0" cy="0"/>
        </a:xfrm>
      </p:grpSpPr>
      <p:sp>
        <p:nvSpPr>
          <p:cNvPr id="1289" name="Google Shape;1289;p65"/>
          <p:cNvSpPr txBox="1"/>
          <p:nvPr>
            <p:ph type="title"/>
          </p:nvPr>
        </p:nvSpPr>
        <p:spPr>
          <a:xfrm>
            <a:off x="36500" y="205803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Bert</a:t>
            </a:r>
            <a:endParaRPr/>
          </a:p>
        </p:txBody>
      </p:sp>
      <p:sp>
        <p:nvSpPr>
          <p:cNvPr id="1290" name="Google Shape;1290;p65"/>
          <p:cNvSpPr txBox="1"/>
          <p:nvPr>
            <p:ph idx="1" type="subTitle"/>
          </p:nvPr>
        </p:nvSpPr>
        <p:spPr>
          <a:xfrm>
            <a:off x="36500" y="261147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Analysis</a:t>
            </a:r>
            <a:endParaRPr/>
          </a:p>
        </p:txBody>
      </p:sp>
      <p:pic>
        <p:nvPicPr>
          <p:cNvPr id="1291" name="Google Shape;1291;p65"/>
          <p:cNvPicPr preferRelativeResize="0"/>
          <p:nvPr/>
        </p:nvPicPr>
        <p:blipFill>
          <a:blip r:embed="rId3">
            <a:alphaModFix/>
          </a:blip>
          <a:stretch>
            <a:fillRect/>
          </a:stretch>
        </p:blipFill>
        <p:spPr>
          <a:xfrm>
            <a:off x="3242550" y="1383550"/>
            <a:ext cx="5554926" cy="2676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5" name="Shape 1295"/>
        <p:cNvGrpSpPr/>
        <p:nvPr/>
      </p:nvGrpSpPr>
      <p:grpSpPr>
        <a:xfrm>
          <a:off x="0" y="0"/>
          <a:ext cx="0" cy="0"/>
          <a:chOff x="0" y="0"/>
          <a:chExt cx="0" cy="0"/>
        </a:xfrm>
      </p:grpSpPr>
      <p:sp>
        <p:nvSpPr>
          <p:cNvPr id="1296" name="Google Shape;1296;p66"/>
          <p:cNvSpPr txBox="1"/>
          <p:nvPr>
            <p:ph type="title"/>
          </p:nvPr>
        </p:nvSpPr>
        <p:spPr>
          <a:xfrm>
            <a:off x="436325" y="2192487"/>
            <a:ext cx="3800100" cy="4740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Comparison</a:t>
            </a:r>
            <a:endParaRPr/>
          </a:p>
        </p:txBody>
      </p:sp>
      <p:sp>
        <p:nvSpPr>
          <p:cNvPr id="1297" name="Google Shape;1297;p66"/>
          <p:cNvSpPr txBox="1"/>
          <p:nvPr>
            <p:ph idx="1" type="subTitle"/>
          </p:nvPr>
        </p:nvSpPr>
        <p:spPr>
          <a:xfrm>
            <a:off x="436325" y="2745925"/>
            <a:ext cx="3800100" cy="560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Finding the Best Model !</a:t>
            </a:r>
            <a:endParaRPr/>
          </a:p>
        </p:txBody>
      </p:sp>
      <p:pic>
        <p:nvPicPr>
          <p:cNvPr id="1298" name="Google Shape;1298;p66"/>
          <p:cNvPicPr preferRelativeResize="0"/>
          <p:nvPr/>
        </p:nvPicPr>
        <p:blipFill>
          <a:blip r:embed="rId3">
            <a:alphaModFix/>
          </a:blip>
          <a:stretch>
            <a:fillRect/>
          </a:stretch>
        </p:blipFill>
        <p:spPr>
          <a:xfrm>
            <a:off x="4236425" y="253325"/>
            <a:ext cx="3411750" cy="474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2" name="Shape 1302"/>
        <p:cNvGrpSpPr/>
        <p:nvPr/>
      </p:nvGrpSpPr>
      <p:grpSpPr>
        <a:xfrm>
          <a:off x="0" y="0"/>
          <a:ext cx="0" cy="0"/>
          <a:chOff x="0" y="0"/>
          <a:chExt cx="0" cy="0"/>
        </a:xfrm>
      </p:grpSpPr>
      <p:sp>
        <p:nvSpPr>
          <p:cNvPr id="1303" name="Google Shape;1303;p67"/>
          <p:cNvSpPr/>
          <p:nvPr/>
        </p:nvSpPr>
        <p:spPr>
          <a:xfrm>
            <a:off x="1074897" y="1097101"/>
            <a:ext cx="901079" cy="880623"/>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67"/>
          <p:cNvSpPr txBox="1"/>
          <p:nvPr>
            <p:ph type="title"/>
          </p:nvPr>
        </p:nvSpPr>
        <p:spPr>
          <a:xfrm>
            <a:off x="883375" y="1977725"/>
            <a:ext cx="4098600" cy="14277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3700"/>
              <a:t>Gradio App Development and </a:t>
            </a:r>
            <a:r>
              <a:rPr lang="en" sz="3700"/>
              <a:t>Deployment</a:t>
            </a:r>
            <a:endParaRPr sz="3700"/>
          </a:p>
        </p:txBody>
      </p:sp>
      <p:sp>
        <p:nvSpPr>
          <p:cNvPr id="1305" name="Google Shape;1305;p67"/>
          <p:cNvSpPr txBox="1"/>
          <p:nvPr>
            <p:ph idx="2" type="title"/>
          </p:nvPr>
        </p:nvSpPr>
        <p:spPr>
          <a:xfrm>
            <a:off x="1212831" y="1110362"/>
            <a:ext cx="807600" cy="8541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4600"/>
              <a:t>06</a:t>
            </a:r>
            <a:endParaRPr sz="4600"/>
          </a:p>
        </p:txBody>
      </p:sp>
      <p:sp>
        <p:nvSpPr>
          <p:cNvPr id="1306" name="Google Shape;1306;p67"/>
          <p:cNvSpPr txBox="1"/>
          <p:nvPr>
            <p:ph idx="1" type="subTitle"/>
          </p:nvPr>
        </p:nvSpPr>
        <p:spPr>
          <a:xfrm>
            <a:off x="842475" y="3405425"/>
            <a:ext cx="4098600" cy="543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rgbClr val="000000"/>
                </a:solidFill>
                <a:latin typeface="Roboto"/>
                <a:ea typeface="Roboto"/>
                <a:cs typeface="Roboto"/>
                <a:sym typeface="Roboto"/>
              </a:rPr>
              <a:t>To deploy the Gradio app using LSTM, GloVe, and BERT models, we used several options. Here are two common deployment strategies that we used for this project:</a:t>
            </a:r>
            <a:endParaRPr sz="1400">
              <a:latin typeface="Be Vietnam"/>
              <a:ea typeface="Be Vietnam"/>
              <a:cs typeface="Be Vietnam"/>
              <a:sym typeface="Be Vietnam"/>
            </a:endParaRPr>
          </a:p>
          <a:p>
            <a:pPr indent="0" lvl="0" marL="0" rtl="0" algn="l">
              <a:spcBef>
                <a:spcPts val="0"/>
              </a:spcBef>
              <a:spcAft>
                <a:spcPts val="1600"/>
              </a:spcAft>
              <a:buNone/>
            </a:pPr>
            <a:r>
              <a:t/>
            </a:r>
            <a:endParaRPr/>
          </a:p>
        </p:txBody>
      </p:sp>
      <p:grpSp>
        <p:nvGrpSpPr>
          <p:cNvPr id="1307" name="Google Shape;1307;p67"/>
          <p:cNvGrpSpPr/>
          <p:nvPr/>
        </p:nvGrpSpPr>
        <p:grpSpPr>
          <a:xfrm>
            <a:off x="5327315" y="782274"/>
            <a:ext cx="2280640" cy="3909797"/>
            <a:chOff x="5193290" y="667549"/>
            <a:chExt cx="2280640" cy="3909797"/>
          </a:xfrm>
        </p:grpSpPr>
        <p:sp>
          <p:nvSpPr>
            <p:cNvPr id="1308" name="Google Shape;1308;p67"/>
            <p:cNvSpPr/>
            <p:nvPr/>
          </p:nvSpPr>
          <p:spPr>
            <a:xfrm>
              <a:off x="5193290" y="667549"/>
              <a:ext cx="2280640" cy="3909797"/>
            </a:xfrm>
            <a:custGeom>
              <a:rect b="b" l="l" r="r" t="t"/>
              <a:pathLst>
                <a:path extrusionOk="0" h="209388" w="122139">
                  <a:moveTo>
                    <a:pt x="90421" y="1"/>
                  </a:moveTo>
                  <a:cubicBezTo>
                    <a:pt x="88549" y="1"/>
                    <a:pt x="86738" y="575"/>
                    <a:pt x="84964" y="1354"/>
                  </a:cubicBezTo>
                  <a:cubicBezTo>
                    <a:pt x="82378" y="2578"/>
                    <a:pt x="79929" y="4102"/>
                    <a:pt x="77725" y="5926"/>
                  </a:cubicBezTo>
                  <a:cubicBezTo>
                    <a:pt x="77546" y="6104"/>
                    <a:pt x="77320" y="6193"/>
                    <a:pt x="77093" y="6193"/>
                  </a:cubicBezTo>
                  <a:cubicBezTo>
                    <a:pt x="76904" y="6193"/>
                    <a:pt x="76715" y="6131"/>
                    <a:pt x="76554" y="6007"/>
                  </a:cubicBezTo>
                  <a:cubicBezTo>
                    <a:pt x="74704" y="5000"/>
                    <a:pt x="72799" y="4129"/>
                    <a:pt x="70812" y="3449"/>
                  </a:cubicBezTo>
                  <a:cubicBezTo>
                    <a:pt x="69281" y="2913"/>
                    <a:pt x="67773" y="2353"/>
                    <a:pt x="66109" y="2353"/>
                  </a:cubicBezTo>
                  <a:cubicBezTo>
                    <a:pt x="66000" y="2353"/>
                    <a:pt x="65889" y="2355"/>
                    <a:pt x="65778" y="2360"/>
                  </a:cubicBezTo>
                  <a:cubicBezTo>
                    <a:pt x="63682" y="2469"/>
                    <a:pt x="62430" y="3993"/>
                    <a:pt x="62784" y="6089"/>
                  </a:cubicBezTo>
                  <a:cubicBezTo>
                    <a:pt x="62974" y="7368"/>
                    <a:pt x="63628" y="8429"/>
                    <a:pt x="64335" y="9436"/>
                  </a:cubicBezTo>
                  <a:cubicBezTo>
                    <a:pt x="65560" y="11096"/>
                    <a:pt x="66866" y="12647"/>
                    <a:pt x="68336" y="14090"/>
                  </a:cubicBezTo>
                  <a:cubicBezTo>
                    <a:pt x="68717" y="14444"/>
                    <a:pt x="68717" y="14689"/>
                    <a:pt x="68363" y="15097"/>
                  </a:cubicBezTo>
                  <a:cubicBezTo>
                    <a:pt x="67873" y="15695"/>
                    <a:pt x="67465" y="16321"/>
                    <a:pt x="67111" y="17002"/>
                  </a:cubicBezTo>
                  <a:cubicBezTo>
                    <a:pt x="66431" y="18254"/>
                    <a:pt x="66077" y="19587"/>
                    <a:pt x="66866" y="20866"/>
                  </a:cubicBezTo>
                  <a:cubicBezTo>
                    <a:pt x="67274" y="21383"/>
                    <a:pt x="67302" y="22091"/>
                    <a:pt x="66948" y="22635"/>
                  </a:cubicBezTo>
                  <a:cubicBezTo>
                    <a:pt x="66893" y="22771"/>
                    <a:pt x="66839" y="22907"/>
                    <a:pt x="66812" y="23043"/>
                  </a:cubicBezTo>
                  <a:cubicBezTo>
                    <a:pt x="65560" y="27017"/>
                    <a:pt x="64771" y="31153"/>
                    <a:pt x="64444" y="35317"/>
                  </a:cubicBezTo>
                  <a:cubicBezTo>
                    <a:pt x="64254" y="37467"/>
                    <a:pt x="64444" y="39644"/>
                    <a:pt x="65070" y="41712"/>
                  </a:cubicBezTo>
                  <a:cubicBezTo>
                    <a:pt x="66077" y="44924"/>
                    <a:pt x="68145" y="47210"/>
                    <a:pt x="71084" y="48761"/>
                  </a:cubicBezTo>
                  <a:cubicBezTo>
                    <a:pt x="71302" y="48897"/>
                    <a:pt x="71629" y="48924"/>
                    <a:pt x="71601" y="49332"/>
                  </a:cubicBezTo>
                  <a:cubicBezTo>
                    <a:pt x="71574" y="49713"/>
                    <a:pt x="71248" y="49632"/>
                    <a:pt x="71030" y="49686"/>
                  </a:cubicBezTo>
                  <a:cubicBezTo>
                    <a:pt x="67057" y="50503"/>
                    <a:pt x="63301" y="52108"/>
                    <a:pt x="59409" y="53251"/>
                  </a:cubicBezTo>
                  <a:cubicBezTo>
                    <a:pt x="54157" y="54830"/>
                    <a:pt x="48905" y="56408"/>
                    <a:pt x="43462" y="57333"/>
                  </a:cubicBezTo>
                  <a:cubicBezTo>
                    <a:pt x="38781" y="58123"/>
                    <a:pt x="34046" y="58640"/>
                    <a:pt x="29283" y="58857"/>
                  </a:cubicBezTo>
                  <a:cubicBezTo>
                    <a:pt x="26980" y="58977"/>
                    <a:pt x="24677" y="59103"/>
                    <a:pt x="22376" y="59103"/>
                  </a:cubicBezTo>
                  <a:cubicBezTo>
                    <a:pt x="19457" y="59103"/>
                    <a:pt x="16542" y="58901"/>
                    <a:pt x="13635" y="58231"/>
                  </a:cubicBezTo>
                  <a:cubicBezTo>
                    <a:pt x="12489" y="57936"/>
                    <a:pt x="11320" y="57785"/>
                    <a:pt x="10151" y="57785"/>
                  </a:cubicBezTo>
                  <a:cubicBezTo>
                    <a:pt x="9488" y="57785"/>
                    <a:pt x="8825" y="57834"/>
                    <a:pt x="8165" y="57932"/>
                  </a:cubicBezTo>
                  <a:cubicBezTo>
                    <a:pt x="6178" y="58286"/>
                    <a:pt x="5253" y="60327"/>
                    <a:pt x="6342" y="62014"/>
                  </a:cubicBezTo>
                  <a:cubicBezTo>
                    <a:pt x="6723" y="62613"/>
                    <a:pt x="6532" y="62667"/>
                    <a:pt x="6042" y="62803"/>
                  </a:cubicBezTo>
                  <a:cubicBezTo>
                    <a:pt x="4273" y="63348"/>
                    <a:pt x="2532" y="63919"/>
                    <a:pt x="1089" y="65171"/>
                  </a:cubicBezTo>
                  <a:cubicBezTo>
                    <a:pt x="219" y="65960"/>
                    <a:pt x="1" y="66940"/>
                    <a:pt x="627" y="67974"/>
                  </a:cubicBezTo>
                  <a:cubicBezTo>
                    <a:pt x="817" y="68192"/>
                    <a:pt x="845" y="68518"/>
                    <a:pt x="681" y="68791"/>
                  </a:cubicBezTo>
                  <a:cubicBezTo>
                    <a:pt x="28" y="70097"/>
                    <a:pt x="300" y="71104"/>
                    <a:pt x="1498" y="72056"/>
                  </a:cubicBezTo>
                  <a:cubicBezTo>
                    <a:pt x="1634" y="72192"/>
                    <a:pt x="1851" y="72220"/>
                    <a:pt x="1851" y="72492"/>
                  </a:cubicBezTo>
                  <a:cubicBezTo>
                    <a:pt x="1824" y="74233"/>
                    <a:pt x="3457" y="75104"/>
                    <a:pt x="3920" y="76601"/>
                  </a:cubicBezTo>
                  <a:cubicBezTo>
                    <a:pt x="4056" y="77064"/>
                    <a:pt x="4682" y="77254"/>
                    <a:pt x="5172" y="77390"/>
                  </a:cubicBezTo>
                  <a:cubicBezTo>
                    <a:pt x="5663" y="77506"/>
                    <a:pt x="6162" y="77568"/>
                    <a:pt x="6657" y="77568"/>
                  </a:cubicBezTo>
                  <a:cubicBezTo>
                    <a:pt x="7093" y="77568"/>
                    <a:pt x="7526" y="77520"/>
                    <a:pt x="7947" y="77417"/>
                  </a:cubicBezTo>
                  <a:cubicBezTo>
                    <a:pt x="10424" y="76873"/>
                    <a:pt x="12655" y="75676"/>
                    <a:pt x="14996" y="74750"/>
                  </a:cubicBezTo>
                  <a:cubicBezTo>
                    <a:pt x="15436" y="74555"/>
                    <a:pt x="15899" y="74447"/>
                    <a:pt x="16383" y="74447"/>
                  </a:cubicBezTo>
                  <a:cubicBezTo>
                    <a:pt x="16437" y="74447"/>
                    <a:pt x="16492" y="74448"/>
                    <a:pt x="16547" y="74451"/>
                  </a:cubicBezTo>
                  <a:cubicBezTo>
                    <a:pt x="20792" y="74805"/>
                    <a:pt x="25038" y="74859"/>
                    <a:pt x="29283" y="74859"/>
                  </a:cubicBezTo>
                  <a:cubicBezTo>
                    <a:pt x="29551" y="74860"/>
                    <a:pt x="29819" y="74861"/>
                    <a:pt x="30087" y="74861"/>
                  </a:cubicBezTo>
                  <a:cubicBezTo>
                    <a:pt x="36240" y="74861"/>
                    <a:pt x="42367" y="74562"/>
                    <a:pt x="48469" y="73988"/>
                  </a:cubicBezTo>
                  <a:cubicBezTo>
                    <a:pt x="49422" y="73880"/>
                    <a:pt x="50374" y="73798"/>
                    <a:pt x="51408" y="73716"/>
                  </a:cubicBezTo>
                  <a:lnTo>
                    <a:pt x="51408" y="73716"/>
                  </a:lnTo>
                  <a:cubicBezTo>
                    <a:pt x="50919" y="75240"/>
                    <a:pt x="51463" y="76329"/>
                    <a:pt x="52606" y="77173"/>
                  </a:cubicBezTo>
                  <a:cubicBezTo>
                    <a:pt x="52878" y="77390"/>
                    <a:pt x="52932" y="77554"/>
                    <a:pt x="52688" y="77853"/>
                  </a:cubicBezTo>
                  <a:cubicBezTo>
                    <a:pt x="52116" y="78560"/>
                    <a:pt x="51926" y="79486"/>
                    <a:pt x="52225" y="80357"/>
                  </a:cubicBezTo>
                  <a:cubicBezTo>
                    <a:pt x="52551" y="81227"/>
                    <a:pt x="53205" y="81962"/>
                    <a:pt x="54021" y="82425"/>
                  </a:cubicBezTo>
                  <a:cubicBezTo>
                    <a:pt x="56606" y="84085"/>
                    <a:pt x="59518" y="84901"/>
                    <a:pt x="62349" y="85936"/>
                  </a:cubicBezTo>
                  <a:cubicBezTo>
                    <a:pt x="63519" y="86371"/>
                    <a:pt x="63492" y="86317"/>
                    <a:pt x="63328" y="87568"/>
                  </a:cubicBezTo>
                  <a:cubicBezTo>
                    <a:pt x="63002" y="90371"/>
                    <a:pt x="62675" y="93147"/>
                    <a:pt x="62349" y="95923"/>
                  </a:cubicBezTo>
                  <a:cubicBezTo>
                    <a:pt x="62267" y="96549"/>
                    <a:pt x="62267" y="97175"/>
                    <a:pt x="62730" y="97610"/>
                  </a:cubicBezTo>
                  <a:cubicBezTo>
                    <a:pt x="63274" y="98128"/>
                    <a:pt x="63219" y="98672"/>
                    <a:pt x="63192" y="99298"/>
                  </a:cubicBezTo>
                  <a:cubicBezTo>
                    <a:pt x="62730" y="109911"/>
                    <a:pt x="62321" y="120552"/>
                    <a:pt x="62893" y="131166"/>
                  </a:cubicBezTo>
                  <a:cubicBezTo>
                    <a:pt x="63219" y="137234"/>
                    <a:pt x="63791" y="143249"/>
                    <a:pt x="64498" y="149290"/>
                  </a:cubicBezTo>
                  <a:cubicBezTo>
                    <a:pt x="65070" y="154298"/>
                    <a:pt x="65696" y="159278"/>
                    <a:pt x="66295" y="164285"/>
                  </a:cubicBezTo>
                  <a:cubicBezTo>
                    <a:pt x="66948" y="169783"/>
                    <a:pt x="67601" y="175253"/>
                    <a:pt x="68254" y="180750"/>
                  </a:cubicBezTo>
                  <a:cubicBezTo>
                    <a:pt x="68798" y="185621"/>
                    <a:pt x="69315" y="190493"/>
                    <a:pt x="69860" y="195364"/>
                  </a:cubicBezTo>
                  <a:cubicBezTo>
                    <a:pt x="69914" y="195800"/>
                    <a:pt x="69778" y="196235"/>
                    <a:pt x="69479" y="196589"/>
                  </a:cubicBezTo>
                  <a:cubicBezTo>
                    <a:pt x="67955" y="198548"/>
                    <a:pt x="66485" y="200562"/>
                    <a:pt x="65669" y="202984"/>
                  </a:cubicBezTo>
                  <a:cubicBezTo>
                    <a:pt x="65179" y="204263"/>
                    <a:pt x="65260" y="205706"/>
                    <a:pt x="65941" y="206930"/>
                  </a:cubicBezTo>
                  <a:cubicBezTo>
                    <a:pt x="66945" y="208747"/>
                    <a:pt x="68599" y="209388"/>
                    <a:pt x="70444" y="209388"/>
                  </a:cubicBezTo>
                  <a:cubicBezTo>
                    <a:pt x="70700" y="209388"/>
                    <a:pt x="70959" y="209375"/>
                    <a:pt x="71220" y="209352"/>
                  </a:cubicBezTo>
                  <a:cubicBezTo>
                    <a:pt x="76963" y="208808"/>
                    <a:pt x="82188" y="206767"/>
                    <a:pt x="86977" y="203637"/>
                  </a:cubicBezTo>
                  <a:cubicBezTo>
                    <a:pt x="88882" y="202413"/>
                    <a:pt x="89699" y="200480"/>
                    <a:pt x="89590" y="198167"/>
                  </a:cubicBezTo>
                  <a:cubicBezTo>
                    <a:pt x="89563" y="197133"/>
                    <a:pt x="89155" y="196126"/>
                    <a:pt x="89046" y="195092"/>
                  </a:cubicBezTo>
                  <a:cubicBezTo>
                    <a:pt x="88583" y="190711"/>
                    <a:pt x="88093" y="186356"/>
                    <a:pt x="87658" y="181975"/>
                  </a:cubicBezTo>
                  <a:cubicBezTo>
                    <a:pt x="87141" y="176831"/>
                    <a:pt x="86651" y="171661"/>
                    <a:pt x="86188" y="166517"/>
                  </a:cubicBezTo>
                  <a:cubicBezTo>
                    <a:pt x="85753" y="161510"/>
                    <a:pt x="85372" y="156502"/>
                    <a:pt x="84936" y="151522"/>
                  </a:cubicBezTo>
                  <a:cubicBezTo>
                    <a:pt x="84446" y="145535"/>
                    <a:pt x="84202" y="139520"/>
                    <a:pt x="83875" y="133479"/>
                  </a:cubicBezTo>
                  <a:lnTo>
                    <a:pt x="83875" y="133479"/>
                  </a:lnTo>
                  <a:cubicBezTo>
                    <a:pt x="83957" y="133588"/>
                    <a:pt x="84065" y="133669"/>
                    <a:pt x="84093" y="133778"/>
                  </a:cubicBezTo>
                  <a:cubicBezTo>
                    <a:pt x="84338" y="134894"/>
                    <a:pt x="84583" y="136010"/>
                    <a:pt x="84827" y="137126"/>
                  </a:cubicBezTo>
                  <a:cubicBezTo>
                    <a:pt x="87522" y="149889"/>
                    <a:pt x="90624" y="162544"/>
                    <a:pt x="94135" y="175117"/>
                  </a:cubicBezTo>
                  <a:cubicBezTo>
                    <a:pt x="95768" y="181049"/>
                    <a:pt x="97536" y="186982"/>
                    <a:pt x="99904" y="192670"/>
                  </a:cubicBezTo>
                  <a:cubicBezTo>
                    <a:pt x="100203" y="193187"/>
                    <a:pt x="100095" y="193840"/>
                    <a:pt x="99632" y="194221"/>
                  </a:cubicBezTo>
                  <a:cubicBezTo>
                    <a:pt x="97890" y="196017"/>
                    <a:pt x="96448" y="198086"/>
                    <a:pt x="95359" y="200317"/>
                  </a:cubicBezTo>
                  <a:cubicBezTo>
                    <a:pt x="94135" y="202739"/>
                    <a:pt x="94434" y="204944"/>
                    <a:pt x="96176" y="206522"/>
                  </a:cubicBezTo>
                  <a:cubicBezTo>
                    <a:pt x="97221" y="207476"/>
                    <a:pt x="98474" y="207842"/>
                    <a:pt x="99810" y="207842"/>
                  </a:cubicBezTo>
                  <a:cubicBezTo>
                    <a:pt x="100074" y="207842"/>
                    <a:pt x="100342" y="207828"/>
                    <a:pt x="100612" y="207801"/>
                  </a:cubicBezTo>
                  <a:cubicBezTo>
                    <a:pt x="106163" y="207284"/>
                    <a:pt x="111497" y="205406"/>
                    <a:pt x="116178" y="202385"/>
                  </a:cubicBezTo>
                  <a:cubicBezTo>
                    <a:pt x="117675" y="201487"/>
                    <a:pt x="118682" y="199936"/>
                    <a:pt x="118900" y="198167"/>
                  </a:cubicBezTo>
                  <a:cubicBezTo>
                    <a:pt x="119063" y="196698"/>
                    <a:pt x="118872" y="195228"/>
                    <a:pt x="118383" y="193840"/>
                  </a:cubicBezTo>
                  <a:cubicBezTo>
                    <a:pt x="118301" y="193568"/>
                    <a:pt x="118110" y="193350"/>
                    <a:pt x="118491" y="193051"/>
                  </a:cubicBezTo>
                  <a:cubicBezTo>
                    <a:pt x="119770" y="192153"/>
                    <a:pt x="119907" y="191609"/>
                    <a:pt x="119471" y="190139"/>
                  </a:cubicBezTo>
                  <a:cubicBezTo>
                    <a:pt x="118736" y="187554"/>
                    <a:pt x="117947" y="184941"/>
                    <a:pt x="117212" y="182329"/>
                  </a:cubicBezTo>
                  <a:cubicBezTo>
                    <a:pt x="112831" y="166299"/>
                    <a:pt x="108531" y="150270"/>
                    <a:pt x="105646" y="133887"/>
                  </a:cubicBezTo>
                  <a:cubicBezTo>
                    <a:pt x="104912" y="129887"/>
                    <a:pt x="104422" y="125832"/>
                    <a:pt x="104204" y="121750"/>
                  </a:cubicBezTo>
                  <a:cubicBezTo>
                    <a:pt x="104177" y="121369"/>
                    <a:pt x="104258" y="120960"/>
                    <a:pt x="104422" y="120607"/>
                  </a:cubicBezTo>
                  <a:cubicBezTo>
                    <a:pt x="106898" y="114728"/>
                    <a:pt x="107578" y="108659"/>
                    <a:pt x="106055" y="102427"/>
                  </a:cubicBezTo>
                  <a:cubicBezTo>
                    <a:pt x="105946" y="102128"/>
                    <a:pt x="106082" y="101801"/>
                    <a:pt x="106354" y="101693"/>
                  </a:cubicBezTo>
                  <a:cubicBezTo>
                    <a:pt x="109892" y="99597"/>
                    <a:pt x="111688" y="96331"/>
                    <a:pt x="112531" y="92440"/>
                  </a:cubicBezTo>
                  <a:cubicBezTo>
                    <a:pt x="112994" y="90099"/>
                    <a:pt x="113049" y="87704"/>
                    <a:pt x="112695" y="85337"/>
                  </a:cubicBezTo>
                  <a:cubicBezTo>
                    <a:pt x="112640" y="84874"/>
                    <a:pt x="112749" y="84656"/>
                    <a:pt x="113239" y="84520"/>
                  </a:cubicBezTo>
                  <a:cubicBezTo>
                    <a:pt x="119526" y="82915"/>
                    <a:pt x="122138" y="77009"/>
                    <a:pt x="120913" y="71430"/>
                  </a:cubicBezTo>
                  <a:cubicBezTo>
                    <a:pt x="120070" y="67539"/>
                    <a:pt x="117838" y="64491"/>
                    <a:pt x="115117" y="61715"/>
                  </a:cubicBezTo>
                  <a:cubicBezTo>
                    <a:pt x="112287" y="58803"/>
                    <a:pt x="109021" y="56381"/>
                    <a:pt x="106082" y="53605"/>
                  </a:cubicBezTo>
                  <a:cubicBezTo>
                    <a:pt x="104122" y="51727"/>
                    <a:pt x="102299" y="49741"/>
                    <a:pt x="101102" y="47291"/>
                  </a:cubicBezTo>
                  <a:cubicBezTo>
                    <a:pt x="100312" y="45767"/>
                    <a:pt x="99931" y="44053"/>
                    <a:pt x="100013" y="42311"/>
                  </a:cubicBezTo>
                  <a:lnTo>
                    <a:pt x="100013" y="42311"/>
                  </a:lnTo>
                  <a:cubicBezTo>
                    <a:pt x="100394" y="42338"/>
                    <a:pt x="100557" y="42610"/>
                    <a:pt x="100748" y="42746"/>
                  </a:cubicBezTo>
                  <a:cubicBezTo>
                    <a:pt x="102136" y="43862"/>
                    <a:pt x="103578" y="44842"/>
                    <a:pt x="105347" y="45277"/>
                  </a:cubicBezTo>
                  <a:cubicBezTo>
                    <a:pt x="105771" y="45382"/>
                    <a:pt x="106179" y="45433"/>
                    <a:pt x="106564" y="45433"/>
                  </a:cubicBezTo>
                  <a:cubicBezTo>
                    <a:pt x="108678" y="45433"/>
                    <a:pt x="110141" y="43915"/>
                    <a:pt x="110164" y="41522"/>
                  </a:cubicBezTo>
                  <a:cubicBezTo>
                    <a:pt x="110164" y="39698"/>
                    <a:pt x="109837" y="37902"/>
                    <a:pt x="109184" y="36215"/>
                  </a:cubicBezTo>
                  <a:cubicBezTo>
                    <a:pt x="108232" y="33657"/>
                    <a:pt x="106626" y="31507"/>
                    <a:pt x="104939" y="29411"/>
                  </a:cubicBezTo>
                  <a:cubicBezTo>
                    <a:pt x="104639" y="29030"/>
                    <a:pt x="104449" y="28731"/>
                    <a:pt x="104721" y="28214"/>
                  </a:cubicBezTo>
                  <a:cubicBezTo>
                    <a:pt x="106218" y="24976"/>
                    <a:pt x="107361" y="21601"/>
                    <a:pt x="107687" y="18009"/>
                  </a:cubicBezTo>
                  <a:cubicBezTo>
                    <a:pt x="108123" y="13464"/>
                    <a:pt x="106844" y="9327"/>
                    <a:pt x="102707" y="7041"/>
                  </a:cubicBezTo>
                  <a:cubicBezTo>
                    <a:pt x="100612" y="5844"/>
                    <a:pt x="98679" y="4402"/>
                    <a:pt x="96965" y="2714"/>
                  </a:cubicBezTo>
                  <a:cubicBezTo>
                    <a:pt x="95904" y="1707"/>
                    <a:pt x="94652" y="945"/>
                    <a:pt x="93291" y="483"/>
                  </a:cubicBezTo>
                  <a:cubicBezTo>
                    <a:pt x="92317" y="146"/>
                    <a:pt x="91361" y="1"/>
                    <a:pt x="90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9" name="Google Shape;1309;p67"/>
            <p:cNvGrpSpPr/>
            <p:nvPr/>
          </p:nvGrpSpPr>
          <p:grpSpPr>
            <a:xfrm>
              <a:off x="5235075" y="707325"/>
              <a:ext cx="2194103" cy="3833230"/>
              <a:chOff x="5086800" y="813250"/>
              <a:chExt cx="2194103" cy="3833230"/>
            </a:xfrm>
          </p:grpSpPr>
          <p:sp>
            <p:nvSpPr>
              <p:cNvPr id="1310" name="Google Shape;1310;p67"/>
              <p:cNvSpPr/>
              <p:nvPr/>
            </p:nvSpPr>
            <p:spPr>
              <a:xfrm flipH="1">
                <a:off x="6366938" y="1039111"/>
                <a:ext cx="913966" cy="1414608"/>
              </a:xfrm>
              <a:custGeom>
                <a:rect b="b" l="l" r="r" t="t"/>
                <a:pathLst>
                  <a:path extrusionOk="0" h="23831" w="15397">
                    <a:moveTo>
                      <a:pt x="9960" y="1"/>
                    </a:moveTo>
                    <a:cubicBezTo>
                      <a:pt x="8663" y="1"/>
                      <a:pt x="7392" y="735"/>
                      <a:pt x="6777" y="2275"/>
                    </a:cubicBezTo>
                    <a:cubicBezTo>
                      <a:pt x="6272" y="3494"/>
                      <a:pt x="6183" y="5054"/>
                      <a:pt x="6406" y="6317"/>
                    </a:cubicBezTo>
                    <a:cubicBezTo>
                      <a:pt x="6599" y="7298"/>
                      <a:pt x="6941" y="8264"/>
                      <a:pt x="6867" y="9289"/>
                    </a:cubicBezTo>
                    <a:cubicBezTo>
                      <a:pt x="6777" y="10449"/>
                      <a:pt x="6094" y="11519"/>
                      <a:pt x="5232" y="12410"/>
                    </a:cubicBezTo>
                    <a:cubicBezTo>
                      <a:pt x="4385" y="13317"/>
                      <a:pt x="3359" y="14060"/>
                      <a:pt x="2453" y="14907"/>
                    </a:cubicBezTo>
                    <a:cubicBezTo>
                      <a:pt x="1532" y="15739"/>
                      <a:pt x="699" y="16705"/>
                      <a:pt x="357" y="17835"/>
                    </a:cubicBezTo>
                    <a:cubicBezTo>
                      <a:pt x="1" y="18964"/>
                      <a:pt x="239" y="20272"/>
                      <a:pt x="1190" y="21030"/>
                    </a:cubicBezTo>
                    <a:cubicBezTo>
                      <a:pt x="1710" y="21415"/>
                      <a:pt x="2340" y="21618"/>
                      <a:pt x="2978" y="21618"/>
                    </a:cubicBezTo>
                    <a:cubicBezTo>
                      <a:pt x="3250" y="21618"/>
                      <a:pt x="3524" y="21581"/>
                      <a:pt x="3790" y="21505"/>
                    </a:cubicBezTo>
                    <a:cubicBezTo>
                      <a:pt x="3909" y="22590"/>
                      <a:pt x="4875" y="23541"/>
                      <a:pt x="6064" y="23779"/>
                    </a:cubicBezTo>
                    <a:cubicBezTo>
                      <a:pt x="6251" y="23814"/>
                      <a:pt x="6441" y="23830"/>
                      <a:pt x="6631" y="23830"/>
                    </a:cubicBezTo>
                    <a:cubicBezTo>
                      <a:pt x="7667" y="23830"/>
                      <a:pt x="8709" y="23334"/>
                      <a:pt x="9274" y="22531"/>
                    </a:cubicBezTo>
                    <a:cubicBezTo>
                      <a:pt x="9452" y="22887"/>
                      <a:pt x="9913" y="23051"/>
                      <a:pt x="10344" y="23095"/>
                    </a:cubicBezTo>
                    <a:cubicBezTo>
                      <a:pt x="10488" y="23112"/>
                      <a:pt x="10633" y="23121"/>
                      <a:pt x="10777" y="23121"/>
                    </a:cubicBezTo>
                    <a:cubicBezTo>
                      <a:pt x="12266" y="23121"/>
                      <a:pt x="13717" y="22238"/>
                      <a:pt x="14476" y="21059"/>
                    </a:cubicBezTo>
                    <a:cubicBezTo>
                      <a:pt x="15308" y="19752"/>
                      <a:pt x="15397" y="18176"/>
                      <a:pt x="15085" y="16735"/>
                    </a:cubicBezTo>
                    <a:cubicBezTo>
                      <a:pt x="14624" y="14729"/>
                      <a:pt x="13391" y="12841"/>
                      <a:pt x="13584" y="10761"/>
                    </a:cubicBezTo>
                    <a:cubicBezTo>
                      <a:pt x="13673" y="9869"/>
                      <a:pt x="14030" y="8992"/>
                      <a:pt x="14208" y="8101"/>
                    </a:cubicBezTo>
                    <a:cubicBezTo>
                      <a:pt x="14624" y="6035"/>
                      <a:pt x="14238" y="3553"/>
                      <a:pt x="13093" y="1770"/>
                    </a:cubicBezTo>
                    <a:cubicBezTo>
                      <a:pt x="12343" y="608"/>
                      <a:pt x="11140" y="1"/>
                      <a:pt x="9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67"/>
              <p:cNvSpPr/>
              <p:nvPr/>
            </p:nvSpPr>
            <p:spPr>
              <a:xfrm flipH="1">
                <a:off x="6838850" y="4342973"/>
                <a:ext cx="399671" cy="274777"/>
              </a:xfrm>
              <a:custGeom>
                <a:rect b="b" l="l" r="r" t="t"/>
                <a:pathLst>
                  <a:path extrusionOk="0" h="4629" w="6733">
                    <a:moveTo>
                      <a:pt x="2006" y="0"/>
                    </a:moveTo>
                    <a:cubicBezTo>
                      <a:pt x="1847" y="0"/>
                      <a:pt x="1692" y="5"/>
                      <a:pt x="1546" y="12"/>
                    </a:cubicBezTo>
                    <a:cubicBezTo>
                      <a:pt x="1263" y="12"/>
                      <a:pt x="981" y="101"/>
                      <a:pt x="743" y="264"/>
                    </a:cubicBezTo>
                    <a:cubicBezTo>
                      <a:pt x="624" y="398"/>
                      <a:pt x="535" y="532"/>
                      <a:pt x="476" y="695"/>
                    </a:cubicBezTo>
                    <a:cubicBezTo>
                      <a:pt x="193" y="1379"/>
                      <a:pt x="0" y="2226"/>
                      <a:pt x="505" y="2791"/>
                    </a:cubicBezTo>
                    <a:cubicBezTo>
                      <a:pt x="669" y="2969"/>
                      <a:pt x="862" y="3103"/>
                      <a:pt x="1085" y="3222"/>
                    </a:cubicBezTo>
                    <a:cubicBezTo>
                      <a:pt x="2259" y="3891"/>
                      <a:pt x="3552" y="4351"/>
                      <a:pt x="4889" y="4574"/>
                    </a:cubicBezTo>
                    <a:cubicBezTo>
                      <a:pt x="5066" y="4608"/>
                      <a:pt x="5257" y="4629"/>
                      <a:pt x="5444" y="4629"/>
                    </a:cubicBezTo>
                    <a:cubicBezTo>
                      <a:pt x="5839" y="4629"/>
                      <a:pt x="6218" y="4534"/>
                      <a:pt x="6420" y="4262"/>
                    </a:cubicBezTo>
                    <a:cubicBezTo>
                      <a:pt x="6732" y="3861"/>
                      <a:pt x="6509" y="3311"/>
                      <a:pt x="6257" y="2880"/>
                    </a:cubicBezTo>
                    <a:cubicBezTo>
                      <a:pt x="5766" y="2048"/>
                      <a:pt x="5142" y="1290"/>
                      <a:pt x="4414" y="651"/>
                    </a:cubicBezTo>
                    <a:cubicBezTo>
                      <a:pt x="3839" y="126"/>
                      <a:pt x="2853" y="0"/>
                      <a:pt x="20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67"/>
              <p:cNvSpPr/>
              <p:nvPr/>
            </p:nvSpPr>
            <p:spPr>
              <a:xfrm flipH="1">
                <a:off x="6293699" y="4368022"/>
                <a:ext cx="397059" cy="278458"/>
              </a:xfrm>
              <a:custGeom>
                <a:rect b="b" l="l" r="r" t="t"/>
                <a:pathLst>
                  <a:path extrusionOk="0" h="4691" w="6689">
                    <a:moveTo>
                      <a:pt x="1889" y="1"/>
                    </a:moveTo>
                    <a:cubicBezTo>
                      <a:pt x="1786" y="1"/>
                      <a:pt x="1687" y="3"/>
                      <a:pt x="1591" y="6"/>
                    </a:cubicBezTo>
                    <a:cubicBezTo>
                      <a:pt x="1570" y="5"/>
                      <a:pt x="1548" y="4"/>
                      <a:pt x="1527" y="4"/>
                    </a:cubicBezTo>
                    <a:cubicBezTo>
                      <a:pt x="1253" y="4"/>
                      <a:pt x="994" y="92"/>
                      <a:pt x="774" y="244"/>
                    </a:cubicBezTo>
                    <a:cubicBezTo>
                      <a:pt x="655" y="363"/>
                      <a:pt x="566" y="511"/>
                      <a:pt x="506" y="675"/>
                    </a:cubicBezTo>
                    <a:cubicBezTo>
                      <a:pt x="209" y="1358"/>
                      <a:pt x="1" y="2191"/>
                      <a:pt x="491" y="2770"/>
                    </a:cubicBezTo>
                    <a:cubicBezTo>
                      <a:pt x="655" y="2948"/>
                      <a:pt x="848" y="3097"/>
                      <a:pt x="1056" y="3201"/>
                    </a:cubicBezTo>
                    <a:cubicBezTo>
                      <a:pt x="2230" y="3900"/>
                      <a:pt x="3508" y="4375"/>
                      <a:pt x="4846" y="4628"/>
                    </a:cubicBezTo>
                    <a:cubicBezTo>
                      <a:pt x="5040" y="4665"/>
                      <a:pt x="5251" y="4690"/>
                      <a:pt x="5457" y="4690"/>
                    </a:cubicBezTo>
                    <a:cubicBezTo>
                      <a:pt x="5833" y="4690"/>
                      <a:pt x="6190" y="4605"/>
                      <a:pt x="6391" y="4345"/>
                    </a:cubicBezTo>
                    <a:cubicBezTo>
                      <a:pt x="6688" y="3944"/>
                      <a:pt x="6495" y="3394"/>
                      <a:pt x="6243" y="2948"/>
                    </a:cubicBezTo>
                    <a:cubicBezTo>
                      <a:pt x="5767" y="2116"/>
                      <a:pt x="5158" y="1343"/>
                      <a:pt x="4444" y="690"/>
                    </a:cubicBezTo>
                    <a:cubicBezTo>
                      <a:pt x="3833" y="131"/>
                      <a:pt x="2758" y="1"/>
                      <a:pt x="1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67"/>
              <p:cNvSpPr/>
              <p:nvPr/>
            </p:nvSpPr>
            <p:spPr>
              <a:xfrm flipH="1">
                <a:off x="6213433" y="2382642"/>
                <a:ext cx="1026869" cy="2060148"/>
              </a:xfrm>
              <a:custGeom>
                <a:rect b="b" l="l" r="r" t="t"/>
                <a:pathLst>
                  <a:path extrusionOk="0" h="34706" w="17299">
                    <a:moveTo>
                      <a:pt x="16244" y="1"/>
                    </a:moveTo>
                    <a:lnTo>
                      <a:pt x="6539" y="1308"/>
                    </a:lnTo>
                    <a:cubicBezTo>
                      <a:pt x="2111" y="5871"/>
                      <a:pt x="4875" y="10864"/>
                      <a:pt x="4875" y="10864"/>
                    </a:cubicBezTo>
                    <a:cubicBezTo>
                      <a:pt x="4815" y="16794"/>
                      <a:pt x="0" y="33067"/>
                      <a:pt x="0" y="33067"/>
                    </a:cubicBezTo>
                    <a:cubicBezTo>
                      <a:pt x="1301" y="33641"/>
                      <a:pt x="2787" y="33755"/>
                      <a:pt x="3759" y="33755"/>
                    </a:cubicBezTo>
                    <a:cubicBezTo>
                      <a:pt x="4398" y="33755"/>
                      <a:pt x="4815" y="33706"/>
                      <a:pt x="4815" y="33706"/>
                    </a:cubicBezTo>
                    <a:cubicBezTo>
                      <a:pt x="7357" y="27969"/>
                      <a:pt x="10998" y="9913"/>
                      <a:pt x="10998" y="9913"/>
                    </a:cubicBezTo>
                    <a:lnTo>
                      <a:pt x="10998" y="9913"/>
                    </a:lnTo>
                    <a:cubicBezTo>
                      <a:pt x="12068" y="12974"/>
                      <a:pt x="9630" y="34330"/>
                      <a:pt x="9630" y="34330"/>
                    </a:cubicBezTo>
                    <a:cubicBezTo>
                      <a:pt x="11022" y="34584"/>
                      <a:pt x="12450" y="34706"/>
                      <a:pt x="13871" y="34706"/>
                    </a:cubicBezTo>
                    <a:cubicBezTo>
                      <a:pt x="14028" y="34706"/>
                      <a:pt x="14185" y="34704"/>
                      <a:pt x="14341" y="34701"/>
                    </a:cubicBezTo>
                    <a:cubicBezTo>
                      <a:pt x="16318" y="15753"/>
                      <a:pt x="17299" y="16348"/>
                      <a:pt x="16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67"/>
              <p:cNvSpPr/>
              <p:nvPr/>
            </p:nvSpPr>
            <p:spPr>
              <a:xfrm flipH="1">
                <a:off x="5321566" y="1758126"/>
                <a:ext cx="1035713" cy="376995"/>
              </a:xfrm>
              <a:custGeom>
                <a:rect b="b" l="l" r="r" t="t"/>
                <a:pathLst>
                  <a:path extrusionOk="0" h="6351" w="17448">
                    <a:moveTo>
                      <a:pt x="773" y="0"/>
                    </a:moveTo>
                    <a:lnTo>
                      <a:pt x="0" y="4756"/>
                    </a:lnTo>
                    <a:cubicBezTo>
                      <a:pt x="4293" y="6066"/>
                      <a:pt x="9283" y="6351"/>
                      <a:pt x="12811" y="6351"/>
                    </a:cubicBezTo>
                    <a:cubicBezTo>
                      <a:pt x="15525" y="6351"/>
                      <a:pt x="17373" y="6182"/>
                      <a:pt x="17373" y="6182"/>
                    </a:cubicBezTo>
                    <a:cubicBezTo>
                      <a:pt x="17447" y="4979"/>
                      <a:pt x="17447" y="3775"/>
                      <a:pt x="17373" y="2571"/>
                    </a:cubicBezTo>
                    <a:cubicBezTo>
                      <a:pt x="16600" y="2648"/>
                      <a:pt x="15792" y="2679"/>
                      <a:pt x="14993" y="2679"/>
                    </a:cubicBezTo>
                    <a:cubicBezTo>
                      <a:pt x="11797" y="2679"/>
                      <a:pt x="8754" y="2185"/>
                      <a:pt x="8754" y="2185"/>
                    </a:cubicBezTo>
                    <a:cubicBezTo>
                      <a:pt x="5915" y="1798"/>
                      <a:pt x="773" y="0"/>
                      <a:pt x="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67"/>
              <p:cNvSpPr/>
              <p:nvPr/>
            </p:nvSpPr>
            <p:spPr>
              <a:xfrm flipH="1">
                <a:off x="6167554" y="1716634"/>
                <a:ext cx="763132" cy="920436"/>
              </a:xfrm>
              <a:custGeom>
                <a:rect b="b" l="l" r="r" t="t"/>
                <a:pathLst>
                  <a:path extrusionOk="0" h="15506" w="12856">
                    <a:moveTo>
                      <a:pt x="5573" y="0"/>
                    </a:moveTo>
                    <a:cubicBezTo>
                      <a:pt x="5237" y="0"/>
                      <a:pt x="4900" y="10"/>
                      <a:pt x="4563" y="30"/>
                    </a:cubicBezTo>
                    <a:cubicBezTo>
                      <a:pt x="3879" y="60"/>
                      <a:pt x="3196" y="149"/>
                      <a:pt x="2527" y="283"/>
                    </a:cubicBezTo>
                    <a:cubicBezTo>
                      <a:pt x="1517" y="491"/>
                      <a:pt x="788" y="1353"/>
                      <a:pt x="759" y="2363"/>
                    </a:cubicBezTo>
                    <a:cubicBezTo>
                      <a:pt x="655" y="5098"/>
                      <a:pt x="863" y="8159"/>
                      <a:pt x="863" y="8159"/>
                    </a:cubicBezTo>
                    <a:lnTo>
                      <a:pt x="1" y="14981"/>
                    </a:lnTo>
                    <a:cubicBezTo>
                      <a:pt x="1864" y="15365"/>
                      <a:pt x="3562" y="15506"/>
                      <a:pt x="5049" y="15506"/>
                    </a:cubicBezTo>
                    <a:cubicBezTo>
                      <a:pt x="9075" y="15506"/>
                      <a:pt x="11548" y="14475"/>
                      <a:pt x="11548" y="14475"/>
                    </a:cubicBezTo>
                    <a:lnTo>
                      <a:pt x="10909" y="9066"/>
                    </a:lnTo>
                    <a:cubicBezTo>
                      <a:pt x="12856" y="4682"/>
                      <a:pt x="11548" y="1085"/>
                      <a:pt x="11548" y="1085"/>
                    </a:cubicBezTo>
                    <a:cubicBezTo>
                      <a:pt x="11206" y="952"/>
                      <a:pt x="10849" y="818"/>
                      <a:pt x="10493" y="714"/>
                    </a:cubicBezTo>
                    <a:cubicBezTo>
                      <a:pt x="8897" y="244"/>
                      <a:pt x="7240" y="0"/>
                      <a:pt x="5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67"/>
              <p:cNvSpPr/>
              <p:nvPr/>
            </p:nvSpPr>
            <p:spPr>
              <a:xfrm flipH="1">
                <a:off x="6253088" y="1726073"/>
                <a:ext cx="868140" cy="945130"/>
              </a:xfrm>
              <a:custGeom>
                <a:rect b="b" l="l" r="r" t="t"/>
                <a:pathLst>
                  <a:path extrusionOk="0" h="15922" w="14625">
                    <a:moveTo>
                      <a:pt x="6004" y="0"/>
                    </a:moveTo>
                    <a:cubicBezTo>
                      <a:pt x="5164" y="0"/>
                      <a:pt x="4365" y="777"/>
                      <a:pt x="3879" y="1387"/>
                    </a:cubicBezTo>
                    <a:cubicBezTo>
                      <a:pt x="3122" y="2338"/>
                      <a:pt x="2587" y="3453"/>
                      <a:pt x="2126" y="4582"/>
                    </a:cubicBezTo>
                    <a:cubicBezTo>
                      <a:pt x="1546" y="6009"/>
                      <a:pt x="1041" y="7465"/>
                      <a:pt x="625" y="8937"/>
                    </a:cubicBezTo>
                    <a:cubicBezTo>
                      <a:pt x="283" y="10125"/>
                      <a:pt x="1" y="11344"/>
                      <a:pt x="149" y="12548"/>
                    </a:cubicBezTo>
                    <a:cubicBezTo>
                      <a:pt x="298" y="13766"/>
                      <a:pt x="937" y="14985"/>
                      <a:pt x="2037" y="15520"/>
                    </a:cubicBezTo>
                    <a:cubicBezTo>
                      <a:pt x="2614" y="15802"/>
                      <a:pt x="3246" y="15922"/>
                      <a:pt x="3887" y="15922"/>
                    </a:cubicBezTo>
                    <a:cubicBezTo>
                      <a:pt x="4630" y="15922"/>
                      <a:pt x="5384" y="15761"/>
                      <a:pt x="6079" y="15505"/>
                    </a:cubicBezTo>
                    <a:cubicBezTo>
                      <a:pt x="9155" y="14346"/>
                      <a:pt x="12053" y="12473"/>
                      <a:pt x="14624" y="10438"/>
                    </a:cubicBezTo>
                    <a:cubicBezTo>
                      <a:pt x="14030" y="9709"/>
                      <a:pt x="13420" y="8714"/>
                      <a:pt x="12826" y="7985"/>
                    </a:cubicBezTo>
                    <a:cubicBezTo>
                      <a:pt x="11741" y="8862"/>
                      <a:pt x="10552" y="9590"/>
                      <a:pt x="9289" y="10185"/>
                    </a:cubicBezTo>
                    <a:cubicBezTo>
                      <a:pt x="8156" y="10730"/>
                      <a:pt x="5218" y="11697"/>
                      <a:pt x="4717" y="11697"/>
                    </a:cubicBezTo>
                    <a:cubicBezTo>
                      <a:pt x="4685" y="11697"/>
                      <a:pt x="4664" y="11694"/>
                      <a:pt x="4652" y="11686"/>
                    </a:cubicBezTo>
                    <a:cubicBezTo>
                      <a:pt x="4206" y="11374"/>
                      <a:pt x="4355" y="10215"/>
                      <a:pt x="4459" y="9694"/>
                    </a:cubicBezTo>
                    <a:cubicBezTo>
                      <a:pt x="4994" y="7168"/>
                      <a:pt x="6540" y="5028"/>
                      <a:pt x="7238" y="2561"/>
                    </a:cubicBezTo>
                    <a:cubicBezTo>
                      <a:pt x="7476" y="1699"/>
                      <a:pt x="7506" y="495"/>
                      <a:pt x="6495" y="94"/>
                    </a:cubicBezTo>
                    <a:cubicBezTo>
                      <a:pt x="6331" y="29"/>
                      <a:pt x="6167" y="0"/>
                      <a:pt x="6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67"/>
              <p:cNvSpPr/>
              <p:nvPr/>
            </p:nvSpPr>
            <p:spPr>
              <a:xfrm flipH="1">
                <a:off x="6036972" y="2039785"/>
                <a:ext cx="362630" cy="318170"/>
              </a:xfrm>
              <a:custGeom>
                <a:rect b="b" l="l" r="r" t="t"/>
                <a:pathLst>
                  <a:path extrusionOk="0" h="5360" w="6109">
                    <a:moveTo>
                      <a:pt x="4362" y="1"/>
                    </a:moveTo>
                    <a:cubicBezTo>
                      <a:pt x="4342" y="1"/>
                      <a:pt x="4320" y="4"/>
                      <a:pt x="4295" y="11"/>
                    </a:cubicBezTo>
                    <a:cubicBezTo>
                      <a:pt x="4027" y="70"/>
                      <a:pt x="3775" y="189"/>
                      <a:pt x="3552" y="367"/>
                    </a:cubicBezTo>
                    <a:cubicBezTo>
                      <a:pt x="2883" y="858"/>
                      <a:pt x="2333" y="1497"/>
                      <a:pt x="1783" y="2136"/>
                    </a:cubicBezTo>
                    <a:cubicBezTo>
                      <a:pt x="1962" y="1675"/>
                      <a:pt x="2036" y="1185"/>
                      <a:pt x="2036" y="679"/>
                    </a:cubicBezTo>
                    <a:cubicBezTo>
                      <a:pt x="2021" y="635"/>
                      <a:pt x="2006" y="560"/>
                      <a:pt x="1962" y="546"/>
                    </a:cubicBezTo>
                    <a:cubicBezTo>
                      <a:pt x="1947" y="538"/>
                      <a:pt x="1932" y="534"/>
                      <a:pt x="1915" y="534"/>
                    </a:cubicBezTo>
                    <a:cubicBezTo>
                      <a:pt x="1899" y="534"/>
                      <a:pt x="1880" y="538"/>
                      <a:pt x="1858" y="546"/>
                    </a:cubicBezTo>
                    <a:cubicBezTo>
                      <a:pt x="1620" y="650"/>
                      <a:pt x="1427" y="858"/>
                      <a:pt x="1308" y="1095"/>
                    </a:cubicBezTo>
                    <a:cubicBezTo>
                      <a:pt x="921" y="1779"/>
                      <a:pt x="580" y="2492"/>
                      <a:pt x="312" y="3235"/>
                    </a:cubicBezTo>
                    <a:cubicBezTo>
                      <a:pt x="208" y="3533"/>
                      <a:pt x="0" y="3889"/>
                      <a:pt x="45" y="4201"/>
                    </a:cubicBezTo>
                    <a:cubicBezTo>
                      <a:pt x="74" y="4528"/>
                      <a:pt x="238" y="4811"/>
                      <a:pt x="505" y="4989"/>
                    </a:cubicBezTo>
                    <a:cubicBezTo>
                      <a:pt x="654" y="5078"/>
                      <a:pt x="832" y="5153"/>
                      <a:pt x="1011" y="5197"/>
                    </a:cubicBezTo>
                    <a:cubicBezTo>
                      <a:pt x="1204" y="5271"/>
                      <a:pt x="1412" y="5316"/>
                      <a:pt x="1620" y="5346"/>
                    </a:cubicBezTo>
                    <a:cubicBezTo>
                      <a:pt x="1698" y="5355"/>
                      <a:pt x="1775" y="5359"/>
                      <a:pt x="1852" y="5359"/>
                    </a:cubicBezTo>
                    <a:cubicBezTo>
                      <a:pt x="2276" y="5359"/>
                      <a:pt x="2689" y="5231"/>
                      <a:pt x="3091" y="5093"/>
                    </a:cubicBezTo>
                    <a:cubicBezTo>
                      <a:pt x="3507" y="4944"/>
                      <a:pt x="3923" y="4796"/>
                      <a:pt x="4340" y="4632"/>
                    </a:cubicBezTo>
                    <a:cubicBezTo>
                      <a:pt x="4785" y="4484"/>
                      <a:pt x="5216" y="4276"/>
                      <a:pt x="5603" y="4008"/>
                    </a:cubicBezTo>
                    <a:cubicBezTo>
                      <a:pt x="5677" y="3964"/>
                      <a:pt x="5736" y="3889"/>
                      <a:pt x="5781" y="3815"/>
                    </a:cubicBezTo>
                    <a:cubicBezTo>
                      <a:pt x="5826" y="3741"/>
                      <a:pt x="5811" y="3652"/>
                      <a:pt x="5766" y="3577"/>
                    </a:cubicBezTo>
                    <a:cubicBezTo>
                      <a:pt x="5705" y="3528"/>
                      <a:pt x="5623" y="3499"/>
                      <a:pt x="5546" y="3499"/>
                    </a:cubicBezTo>
                    <a:cubicBezTo>
                      <a:pt x="5530" y="3499"/>
                      <a:pt x="5514" y="3500"/>
                      <a:pt x="5499" y="3503"/>
                    </a:cubicBezTo>
                    <a:cubicBezTo>
                      <a:pt x="5053" y="3518"/>
                      <a:pt x="4607" y="3562"/>
                      <a:pt x="4161" y="3622"/>
                    </a:cubicBezTo>
                    <a:cubicBezTo>
                      <a:pt x="4830" y="3310"/>
                      <a:pt x="5439" y="2894"/>
                      <a:pt x="5989" y="2388"/>
                    </a:cubicBezTo>
                    <a:cubicBezTo>
                      <a:pt x="6049" y="2344"/>
                      <a:pt x="6108" y="2255"/>
                      <a:pt x="6078" y="2180"/>
                    </a:cubicBezTo>
                    <a:cubicBezTo>
                      <a:pt x="6049" y="2121"/>
                      <a:pt x="5974" y="2091"/>
                      <a:pt x="5900" y="2091"/>
                    </a:cubicBezTo>
                    <a:cubicBezTo>
                      <a:pt x="5823" y="2081"/>
                      <a:pt x="5746" y="2076"/>
                      <a:pt x="5669" y="2076"/>
                    </a:cubicBezTo>
                    <a:cubicBezTo>
                      <a:pt x="5064" y="2076"/>
                      <a:pt x="4469" y="2372"/>
                      <a:pt x="3968" y="2715"/>
                    </a:cubicBezTo>
                    <a:cubicBezTo>
                      <a:pt x="4503" y="2269"/>
                      <a:pt x="5008" y="1779"/>
                      <a:pt x="5469" y="1244"/>
                    </a:cubicBezTo>
                    <a:cubicBezTo>
                      <a:pt x="5528" y="1199"/>
                      <a:pt x="5558" y="1125"/>
                      <a:pt x="5558" y="1066"/>
                    </a:cubicBezTo>
                    <a:cubicBezTo>
                      <a:pt x="5558" y="962"/>
                      <a:pt x="5484" y="887"/>
                      <a:pt x="5395" y="873"/>
                    </a:cubicBezTo>
                    <a:cubicBezTo>
                      <a:pt x="5371" y="869"/>
                      <a:pt x="5347" y="867"/>
                      <a:pt x="5323" y="867"/>
                    </a:cubicBezTo>
                    <a:cubicBezTo>
                      <a:pt x="5258" y="867"/>
                      <a:pt x="5192" y="880"/>
                      <a:pt x="5127" y="902"/>
                    </a:cubicBezTo>
                    <a:cubicBezTo>
                      <a:pt x="4429" y="1095"/>
                      <a:pt x="3864" y="1586"/>
                      <a:pt x="3299" y="2047"/>
                    </a:cubicBezTo>
                    <a:cubicBezTo>
                      <a:pt x="3775" y="1526"/>
                      <a:pt x="4161" y="947"/>
                      <a:pt x="4458" y="323"/>
                    </a:cubicBezTo>
                    <a:cubicBezTo>
                      <a:pt x="4503" y="219"/>
                      <a:pt x="4533" y="85"/>
                      <a:pt x="4444" y="25"/>
                    </a:cubicBezTo>
                    <a:cubicBezTo>
                      <a:pt x="4417" y="8"/>
                      <a:pt x="4391" y="1"/>
                      <a:pt x="43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67"/>
              <p:cNvSpPr/>
              <p:nvPr/>
            </p:nvSpPr>
            <p:spPr>
              <a:xfrm flipH="1">
                <a:off x="6284024" y="1716634"/>
                <a:ext cx="375808" cy="263736"/>
              </a:xfrm>
              <a:custGeom>
                <a:rect b="b" l="l" r="r" t="t"/>
                <a:pathLst>
                  <a:path extrusionOk="0" h="4443" w="6331">
                    <a:moveTo>
                      <a:pt x="1004" y="0"/>
                    </a:moveTo>
                    <a:cubicBezTo>
                      <a:pt x="669" y="0"/>
                      <a:pt x="334" y="10"/>
                      <a:pt x="0" y="30"/>
                    </a:cubicBezTo>
                    <a:cubicBezTo>
                      <a:pt x="327" y="654"/>
                      <a:pt x="535" y="1799"/>
                      <a:pt x="74" y="3790"/>
                    </a:cubicBezTo>
                    <a:cubicBezTo>
                      <a:pt x="74" y="3790"/>
                      <a:pt x="1378" y="4442"/>
                      <a:pt x="3498" y="4442"/>
                    </a:cubicBezTo>
                    <a:cubicBezTo>
                      <a:pt x="4204" y="4442"/>
                      <a:pt x="5001" y="4370"/>
                      <a:pt x="5870" y="4177"/>
                    </a:cubicBezTo>
                    <a:cubicBezTo>
                      <a:pt x="5870" y="4177"/>
                      <a:pt x="6331" y="2423"/>
                      <a:pt x="5930" y="714"/>
                    </a:cubicBezTo>
                    <a:cubicBezTo>
                      <a:pt x="4322" y="244"/>
                      <a:pt x="2663" y="0"/>
                      <a:pt x="1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67"/>
              <p:cNvSpPr/>
              <p:nvPr/>
            </p:nvSpPr>
            <p:spPr>
              <a:xfrm>
                <a:off x="5086800" y="1892729"/>
                <a:ext cx="387546" cy="292925"/>
              </a:xfrm>
              <a:custGeom>
                <a:rect b="b" l="l" r="r" t="t"/>
                <a:pathLst>
                  <a:path extrusionOk="0" h="4752" w="6287">
                    <a:moveTo>
                      <a:pt x="2081" y="0"/>
                    </a:moveTo>
                    <a:cubicBezTo>
                      <a:pt x="1947" y="0"/>
                      <a:pt x="1784" y="0"/>
                      <a:pt x="1725" y="119"/>
                    </a:cubicBezTo>
                    <a:cubicBezTo>
                      <a:pt x="1680" y="208"/>
                      <a:pt x="1710" y="312"/>
                      <a:pt x="1784" y="386"/>
                    </a:cubicBezTo>
                    <a:cubicBezTo>
                      <a:pt x="1858" y="446"/>
                      <a:pt x="1933" y="505"/>
                      <a:pt x="2022" y="535"/>
                    </a:cubicBezTo>
                    <a:lnTo>
                      <a:pt x="3032" y="981"/>
                    </a:lnTo>
                    <a:cubicBezTo>
                      <a:pt x="2319" y="1174"/>
                      <a:pt x="1606" y="1382"/>
                      <a:pt x="907" y="1620"/>
                    </a:cubicBezTo>
                    <a:cubicBezTo>
                      <a:pt x="565" y="1709"/>
                      <a:pt x="253" y="1887"/>
                      <a:pt x="1" y="2110"/>
                    </a:cubicBezTo>
                    <a:cubicBezTo>
                      <a:pt x="195" y="2266"/>
                      <a:pt x="435" y="2354"/>
                      <a:pt x="681" y="2354"/>
                    </a:cubicBezTo>
                    <a:cubicBezTo>
                      <a:pt x="717" y="2354"/>
                      <a:pt x="752" y="2352"/>
                      <a:pt x="788" y="2348"/>
                    </a:cubicBezTo>
                    <a:cubicBezTo>
                      <a:pt x="1030" y="2348"/>
                      <a:pt x="1272" y="2315"/>
                      <a:pt x="1514" y="2315"/>
                    </a:cubicBezTo>
                    <a:cubicBezTo>
                      <a:pt x="1555" y="2315"/>
                      <a:pt x="1595" y="2316"/>
                      <a:pt x="1635" y="2318"/>
                    </a:cubicBezTo>
                    <a:cubicBezTo>
                      <a:pt x="1145" y="2452"/>
                      <a:pt x="655" y="2645"/>
                      <a:pt x="194" y="2883"/>
                    </a:cubicBezTo>
                    <a:cubicBezTo>
                      <a:pt x="120" y="2913"/>
                      <a:pt x="45" y="2972"/>
                      <a:pt x="30" y="3047"/>
                    </a:cubicBezTo>
                    <a:cubicBezTo>
                      <a:pt x="16" y="3180"/>
                      <a:pt x="179" y="3255"/>
                      <a:pt x="313" y="3255"/>
                    </a:cubicBezTo>
                    <a:cubicBezTo>
                      <a:pt x="398" y="3264"/>
                      <a:pt x="484" y="3269"/>
                      <a:pt x="571" y="3269"/>
                    </a:cubicBezTo>
                    <a:cubicBezTo>
                      <a:pt x="875" y="3269"/>
                      <a:pt x="1183" y="3210"/>
                      <a:pt x="1472" y="3106"/>
                    </a:cubicBezTo>
                    <a:lnTo>
                      <a:pt x="1472" y="3106"/>
                    </a:lnTo>
                    <a:cubicBezTo>
                      <a:pt x="1204" y="3240"/>
                      <a:pt x="952" y="3388"/>
                      <a:pt x="714" y="3552"/>
                    </a:cubicBezTo>
                    <a:cubicBezTo>
                      <a:pt x="625" y="3611"/>
                      <a:pt x="565" y="3686"/>
                      <a:pt x="506" y="3775"/>
                    </a:cubicBezTo>
                    <a:cubicBezTo>
                      <a:pt x="461" y="3864"/>
                      <a:pt x="491" y="3968"/>
                      <a:pt x="565" y="4042"/>
                    </a:cubicBezTo>
                    <a:cubicBezTo>
                      <a:pt x="611" y="4061"/>
                      <a:pt x="657" y="4073"/>
                      <a:pt x="703" y="4073"/>
                    </a:cubicBezTo>
                    <a:cubicBezTo>
                      <a:pt x="732" y="4073"/>
                      <a:pt x="760" y="4068"/>
                      <a:pt x="788" y="4057"/>
                    </a:cubicBezTo>
                    <a:lnTo>
                      <a:pt x="1829" y="3894"/>
                    </a:lnTo>
                    <a:lnTo>
                      <a:pt x="1115" y="4339"/>
                    </a:lnTo>
                    <a:cubicBezTo>
                      <a:pt x="996" y="4414"/>
                      <a:pt x="863" y="4562"/>
                      <a:pt x="952" y="4681"/>
                    </a:cubicBezTo>
                    <a:cubicBezTo>
                      <a:pt x="996" y="4711"/>
                      <a:pt x="1041" y="4726"/>
                      <a:pt x="1086" y="4726"/>
                    </a:cubicBezTo>
                    <a:cubicBezTo>
                      <a:pt x="1167" y="4743"/>
                      <a:pt x="1248" y="4751"/>
                      <a:pt x="1329" y="4751"/>
                    </a:cubicBezTo>
                    <a:cubicBezTo>
                      <a:pt x="1663" y="4751"/>
                      <a:pt x="1993" y="4620"/>
                      <a:pt x="2304" y="4488"/>
                    </a:cubicBezTo>
                    <a:cubicBezTo>
                      <a:pt x="3315" y="4072"/>
                      <a:pt x="4325" y="3671"/>
                      <a:pt x="5276" y="3165"/>
                    </a:cubicBezTo>
                    <a:cubicBezTo>
                      <a:pt x="5529" y="3061"/>
                      <a:pt x="5752" y="2913"/>
                      <a:pt x="5945" y="2734"/>
                    </a:cubicBezTo>
                    <a:cubicBezTo>
                      <a:pt x="6138" y="2556"/>
                      <a:pt x="6272" y="2318"/>
                      <a:pt x="6287" y="2051"/>
                    </a:cubicBezTo>
                    <a:cubicBezTo>
                      <a:pt x="6257" y="1754"/>
                      <a:pt x="6138" y="1456"/>
                      <a:pt x="5915" y="1248"/>
                    </a:cubicBezTo>
                    <a:cubicBezTo>
                      <a:pt x="5024" y="223"/>
                      <a:pt x="3374" y="59"/>
                      <a:pt x="2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67"/>
              <p:cNvSpPr/>
              <p:nvPr/>
            </p:nvSpPr>
            <p:spPr>
              <a:xfrm flipH="1">
                <a:off x="6395147" y="1563785"/>
                <a:ext cx="205623" cy="277330"/>
              </a:xfrm>
              <a:custGeom>
                <a:rect b="b" l="l" r="r" t="t"/>
                <a:pathLst>
                  <a:path extrusionOk="0" h="4672" w="3464">
                    <a:moveTo>
                      <a:pt x="2332" y="1"/>
                    </a:moveTo>
                    <a:cubicBezTo>
                      <a:pt x="1867" y="1"/>
                      <a:pt x="776" y="44"/>
                      <a:pt x="1" y="421"/>
                    </a:cubicBezTo>
                    <a:lnTo>
                      <a:pt x="253" y="4671"/>
                    </a:lnTo>
                    <a:cubicBezTo>
                      <a:pt x="296" y="4672"/>
                      <a:pt x="338" y="4672"/>
                      <a:pt x="380" y="4672"/>
                    </a:cubicBezTo>
                    <a:cubicBezTo>
                      <a:pt x="1436" y="4672"/>
                      <a:pt x="2477" y="4493"/>
                      <a:pt x="3463" y="4136"/>
                    </a:cubicBezTo>
                    <a:lnTo>
                      <a:pt x="2557" y="5"/>
                    </a:lnTo>
                    <a:cubicBezTo>
                      <a:pt x="2557" y="5"/>
                      <a:pt x="2473"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67"/>
              <p:cNvSpPr/>
              <p:nvPr/>
            </p:nvSpPr>
            <p:spPr>
              <a:xfrm flipH="1">
                <a:off x="6262829" y="1039823"/>
                <a:ext cx="544331" cy="638298"/>
              </a:xfrm>
              <a:custGeom>
                <a:rect b="b" l="l" r="r" t="t"/>
                <a:pathLst>
                  <a:path extrusionOk="0" h="10753" w="9170">
                    <a:moveTo>
                      <a:pt x="4633" y="1"/>
                    </a:moveTo>
                    <a:cubicBezTo>
                      <a:pt x="3917" y="1"/>
                      <a:pt x="3203" y="226"/>
                      <a:pt x="2512" y="495"/>
                    </a:cubicBezTo>
                    <a:cubicBezTo>
                      <a:pt x="1353" y="970"/>
                      <a:pt x="431" y="1639"/>
                      <a:pt x="193" y="2887"/>
                    </a:cubicBezTo>
                    <a:cubicBezTo>
                      <a:pt x="0" y="3942"/>
                      <a:pt x="565" y="5310"/>
                      <a:pt x="892" y="6290"/>
                    </a:cubicBezTo>
                    <a:cubicBezTo>
                      <a:pt x="1130" y="7019"/>
                      <a:pt x="1427" y="7717"/>
                      <a:pt x="1798" y="8401"/>
                    </a:cubicBezTo>
                    <a:cubicBezTo>
                      <a:pt x="2521" y="9740"/>
                      <a:pt x="3898" y="10753"/>
                      <a:pt x="5402" y="10753"/>
                    </a:cubicBezTo>
                    <a:cubicBezTo>
                      <a:pt x="6000" y="10753"/>
                      <a:pt x="6618" y="10592"/>
                      <a:pt x="7223" y="10229"/>
                    </a:cubicBezTo>
                    <a:cubicBezTo>
                      <a:pt x="9170" y="9055"/>
                      <a:pt x="8917" y="6959"/>
                      <a:pt x="8590" y="5116"/>
                    </a:cubicBezTo>
                    <a:cubicBezTo>
                      <a:pt x="8397" y="4017"/>
                      <a:pt x="8174" y="2902"/>
                      <a:pt x="7624" y="1936"/>
                    </a:cubicBezTo>
                    <a:cubicBezTo>
                      <a:pt x="7074" y="970"/>
                      <a:pt x="6123" y="168"/>
                      <a:pt x="4979" y="19"/>
                    </a:cubicBezTo>
                    <a:cubicBezTo>
                      <a:pt x="4864" y="7"/>
                      <a:pt x="4748" y="1"/>
                      <a:pt x="4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67"/>
              <p:cNvSpPr/>
              <p:nvPr/>
            </p:nvSpPr>
            <p:spPr>
              <a:xfrm flipH="1">
                <a:off x="6655377" y="1423995"/>
                <a:ext cx="158847" cy="158669"/>
              </a:xfrm>
              <a:custGeom>
                <a:rect b="b" l="l" r="r" t="t"/>
                <a:pathLst>
                  <a:path extrusionOk="0" h="2673" w="2676">
                    <a:moveTo>
                      <a:pt x="883" y="0"/>
                    </a:moveTo>
                    <a:cubicBezTo>
                      <a:pt x="723" y="0"/>
                      <a:pt x="562" y="47"/>
                      <a:pt x="416" y="130"/>
                    </a:cubicBezTo>
                    <a:cubicBezTo>
                      <a:pt x="194" y="309"/>
                      <a:pt x="60" y="561"/>
                      <a:pt x="45" y="844"/>
                    </a:cubicBezTo>
                    <a:cubicBezTo>
                      <a:pt x="0" y="1394"/>
                      <a:pt x="223" y="1944"/>
                      <a:pt x="654" y="2300"/>
                    </a:cubicBezTo>
                    <a:cubicBezTo>
                      <a:pt x="952" y="2547"/>
                      <a:pt x="1322" y="2673"/>
                      <a:pt x="1698" y="2673"/>
                    </a:cubicBezTo>
                    <a:cubicBezTo>
                      <a:pt x="1866" y="2673"/>
                      <a:pt x="2035" y="2648"/>
                      <a:pt x="2200" y="2597"/>
                    </a:cubicBezTo>
                    <a:cubicBezTo>
                      <a:pt x="2289" y="2583"/>
                      <a:pt x="2378" y="2538"/>
                      <a:pt x="2438" y="2464"/>
                    </a:cubicBezTo>
                    <a:cubicBezTo>
                      <a:pt x="2467" y="2419"/>
                      <a:pt x="2497" y="2374"/>
                      <a:pt x="2512" y="2330"/>
                    </a:cubicBezTo>
                    <a:cubicBezTo>
                      <a:pt x="2675" y="1884"/>
                      <a:pt x="2467" y="1409"/>
                      <a:pt x="2259" y="992"/>
                    </a:cubicBezTo>
                    <a:cubicBezTo>
                      <a:pt x="2021" y="517"/>
                      <a:pt x="1590" y="160"/>
                      <a:pt x="1085" y="26"/>
                    </a:cubicBezTo>
                    <a:cubicBezTo>
                      <a:pt x="1019" y="9"/>
                      <a:pt x="951"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67"/>
              <p:cNvSpPr/>
              <p:nvPr/>
            </p:nvSpPr>
            <p:spPr>
              <a:xfrm flipH="1">
                <a:off x="6715153" y="1489111"/>
                <a:ext cx="73488" cy="37516"/>
              </a:xfrm>
              <a:custGeom>
                <a:rect b="b" l="l" r="r" t="t"/>
                <a:pathLst>
                  <a:path extrusionOk="0" h="632" w="1238">
                    <a:moveTo>
                      <a:pt x="435" y="1"/>
                    </a:moveTo>
                    <a:cubicBezTo>
                      <a:pt x="256" y="1"/>
                      <a:pt x="48" y="44"/>
                      <a:pt x="15" y="207"/>
                    </a:cubicBezTo>
                    <a:cubicBezTo>
                      <a:pt x="0" y="237"/>
                      <a:pt x="15" y="267"/>
                      <a:pt x="45" y="282"/>
                    </a:cubicBezTo>
                    <a:cubicBezTo>
                      <a:pt x="86" y="305"/>
                      <a:pt x="134" y="312"/>
                      <a:pt x="184" y="312"/>
                    </a:cubicBezTo>
                    <a:cubicBezTo>
                      <a:pt x="270" y="312"/>
                      <a:pt x="364" y="290"/>
                      <a:pt x="450" y="290"/>
                    </a:cubicBezTo>
                    <a:cubicBezTo>
                      <a:pt x="474" y="290"/>
                      <a:pt x="498" y="292"/>
                      <a:pt x="520" y="297"/>
                    </a:cubicBezTo>
                    <a:cubicBezTo>
                      <a:pt x="699" y="341"/>
                      <a:pt x="877" y="445"/>
                      <a:pt x="996" y="594"/>
                    </a:cubicBezTo>
                    <a:cubicBezTo>
                      <a:pt x="1022" y="620"/>
                      <a:pt x="1051" y="631"/>
                      <a:pt x="1079" y="631"/>
                    </a:cubicBezTo>
                    <a:cubicBezTo>
                      <a:pt x="1162" y="631"/>
                      <a:pt x="1238" y="531"/>
                      <a:pt x="1204" y="430"/>
                    </a:cubicBezTo>
                    <a:cubicBezTo>
                      <a:pt x="1085" y="207"/>
                      <a:pt x="862" y="44"/>
                      <a:pt x="610" y="14"/>
                    </a:cubicBezTo>
                    <a:cubicBezTo>
                      <a:pt x="562" y="6"/>
                      <a:pt x="500"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67"/>
              <p:cNvSpPr/>
              <p:nvPr/>
            </p:nvSpPr>
            <p:spPr>
              <a:xfrm flipH="1">
                <a:off x="6371345" y="1456048"/>
                <a:ext cx="140327" cy="117414"/>
              </a:xfrm>
              <a:custGeom>
                <a:rect b="b" l="l" r="r" t="t"/>
                <a:pathLst>
                  <a:path extrusionOk="0" h="1978" w="2364">
                    <a:moveTo>
                      <a:pt x="1986" y="1"/>
                    </a:moveTo>
                    <a:cubicBezTo>
                      <a:pt x="1972" y="1"/>
                      <a:pt x="1959" y="3"/>
                      <a:pt x="1948" y="7"/>
                    </a:cubicBezTo>
                    <a:cubicBezTo>
                      <a:pt x="1264" y="36"/>
                      <a:pt x="625" y="289"/>
                      <a:pt x="120" y="750"/>
                    </a:cubicBezTo>
                    <a:cubicBezTo>
                      <a:pt x="30" y="824"/>
                      <a:pt x="1" y="958"/>
                      <a:pt x="30" y="1077"/>
                    </a:cubicBezTo>
                    <a:cubicBezTo>
                      <a:pt x="209" y="1537"/>
                      <a:pt x="625" y="1879"/>
                      <a:pt x="1115" y="1953"/>
                    </a:cubicBezTo>
                    <a:cubicBezTo>
                      <a:pt x="1189" y="1970"/>
                      <a:pt x="1263" y="1978"/>
                      <a:pt x="1336" y="1978"/>
                    </a:cubicBezTo>
                    <a:cubicBezTo>
                      <a:pt x="1790" y="1978"/>
                      <a:pt x="2202" y="1671"/>
                      <a:pt x="2304" y="1210"/>
                    </a:cubicBezTo>
                    <a:cubicBezTo>
                      <a:pt x="2364" y="898"/>
                      <a:pt x="2364" y="586"/>
                      <a:pt x="2304" y="289"/>
                    </a:cubicBezTo>
                    <a:cubicBezTo>
                      <a:pt x="2289" y="170"/>
                      <a:pt x="2215" y="66"/>
                      <a:pt x="2096" y="36"/>
                    </a:cubicBezTo>
                    <a:cubicBezTo>
                      <a:pt x="2064" y="15"/>
                      <a:pt x="2023" y="1"/>
                      <a:pt x="1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67"/>
              <p:cNvSpPr/>
              <p:nvPr/>
            </p:nvSpPr>
            <p:spPr>
              <a:xfrm flipH="1">
                <a:off x="6386304" y="1456048"/>
                <a:ext cx="118304" cy="58648"/>
              </a:xfrm>
              <a:custGeom>
                <a:rect b="b" l="l" r="r" t="t"/>
                <a:pathLst>
                  <a:path extrusionOk="0" h="988" w="1993">
                    <a:moveTo>
                      <a:pt x="1874" y="1"/>
                    </a:moveTo>
                    <a:cubicBezTo>
                      <a:pt x="1859" y="1"/>
                      <a:pt x="1844" y="3"/>
                      <a:pt x="1829" y="7"/>
                    </a:cubicBezTo>
                    <a:cubicBezTo>
                      <a:pt x="1160" y="21"/>
                      <a:pt x="506" y="289"/>
                      <a:pt x="1" y="750"/>
                    </a:cubicBezTo>
                    <a:cubicBezTo>
                      <a:pt x="149" y="898"/>
                      <a:pt x="342" y="987"/>
                      <a:pt x="565" y="987"/>
                    </a:cubicBezTo>
                    <a:cubicBezTo>
                      <a:pt x="863" y="973"/>
                      <a:pt x="1175" y="869"/>
                      <a:pt x="1427" y="705"/>
                    </a:cubicBezTo>
                    <a:cubicBezTo>
                      <a:pt x="1620" y="601"/>
                      <a:pt x="1769" y="467"/>
                      <a:pt x="1888" y="304"/>
                    </a:cubicBezTo>
                    <a:cubicBezTo>
                      <a:pt x="1947" y="215"/>
                      <a:pt x="1977" y="125"/>
                      <a:pt x="1992" y="36"/>
                    </a:cubicBezTo>
                    <a:cubicBezTo>
                      <a:pt x="1948" y="15"/>
                      <a:pt x="1913" y="1"/>
                      <a:pt x="1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67"/>
              <p:cNvSpPr/>
              <p:nvPr/>
            </p:nvSpPr>
            <p:spPr>
              <a:xfrm flipH="1" rot="2025299">
                <a:off x="6598511" y="1322260"/>
                <a:ext cx="99011" cy="34903"/>
              </a:xfrm>
              <a:custGeom>
                <a:rect b="b" l="l" r="r" t="t"/>
                <a:pathLst>
                  <a:path extrusionOk="0" h="588" w="1668">
                    <a:moveTo>
                      <a:pt x="1080" y="0"/>
                    </a:moveTo>
                    <a:cubicBezTo>
                      <a:pt x="735" y="0"/>
                      <a:pt x="391" y="111"/>
                      <a:pt x="107" y="311"/>
                    </a:cubicBezTo>
                    <a:cubicBezTo>
                      <a:pt x="1" y="390"/>
                      <a:pt x="36" y="588"/>
                      <a:pt x="172" y="588"/>
                    </a:cubicBezTo>
                    <a:cubicBezTo>
                      <a:pt x="188" y="588"/>
                      <a:pt x="206" y="585"/>
                      <a:pt x="226" y="578"/>
                    </a:cubicBezTo>
                    <a:cubicBezTo>
                      <a:pt x="404" y="504"/>
                      <a:pt x="612" y="444"/>
                      <a:pt x="805" y="415"/>
                    </a:cubicBezTo>
                    <a:cubicBezTo>
                      <a:pt x="1028" y="370"/>
                      <a:pt x="1236" y="385"/>
                      <a:pt x="1459" y="355"/>
                    </a:cubicBezTo>
                    <a:cubicBezTo>
                      <a:pt x="1623" y="355"/>
                      <a:pt x="1667" y="118"/>
                      <a:pt x="1504" y="58"/>
                    </a:cubicBezTo>
                    <a:cubicBezTo>
                      <a:pt x="1365" y="19"/>
                      <a:pt x="1222" y="0"/>
                      <a:pt x="10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67"/>
              <p:cNvSpPr/>
              <p:nvPr/>
            </p:nvSpPr>
            <p:spPr>
              <a:xfrm flipH="1" rot="-1481867">
                <a:off x="6385906" y="1198679"/>
                <a:ext cx="83757" cy="62269"/>
              </a:xfrm>
              <a:custGeom>
                <a:rect b="b" l="l" r="r" t="t"/>
                <a:pathLst>
                  <a:path extrusionOk="0" h="1049" w="1411">
                    <a:moveTo>
                      <a:pt x="1127" y="0"/>
                    </a:moveTo>
                    <a:cubicBezTo>
                      <a:pt x="1109" y="0"/>
                      <a:pt x="1091" y="3"/>
                      <a:pt x="1072" y="9"/>
                    </a:cubicBezTo>
                    <a:cubicBezTo>
                      <a:pt x="641" y="143"/>
                      <a:pt x="269" y="425"/>
                      <a:pt x="46" y="826"/>
                    </a:cubicBezTo>
                    <a:cubicBezTo>
                      <a:pt x="0" y="942"/>
                      <a:pt x="88" y="1048"/>
                      <a:pt x="193" y="1048"/>
                    </a:cubicBezTo>
                    <a:cubicBezTo>
                      <a:pt x="223" y="1048"/>
                      <a:pt x="254" y="1039"/>
                      <a:pt x="284" y="1019"/>
                    </a:cubicBezTo>
                    <a:cubicBezTo>
                      <a:pt x="596" y="767"/>
                      <a:pt x="908" y="529"/>
                      <a:pt x="1250" y="321"/>
                    </a:cubicBezTo>
                    <a:cubicBezTo>
                      <a:pt x="1411" y="227"/>
                      <a:pt x="1294"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67"/>
              <p:cNvSpPr/>
              <p:nvPr/>
            </p:nvSpPr>
            <p:spPr>
              <a:xfrm flipH="1">
                <a:off x="6643030" y="1034540"/>
                <a:ext cx="182651" cy="358772"/>
              </a:xfrm>
              <a:custGeom>
                <a:rect b="b" l="l" r="r" t="t"/>
                <a:pathLst>
                  <a:path extrusionOk="0" h="6044" w="3077">
                    <a:moveTo>
                      <a:pt x="2116" y="0"/>
                    </a:moveTo>
                    <a:cubicBezTo>
                      <a:pt x="1761" y="0"/>
                      <a:pt x="1347" y="318"/>
                      <a:pt x="1115" y="598"/>
                    </a:cubicBezTo>
                    <a:cubicBezTo>
                      <a:pt x="104" y="1862"/>
                      <a:pt x="0" y="3660"/>
                      <a:pt x="476" y="5220"/>
                    </a:cubicBezTo>
                    <a:cubicBezTo>
                      <a:pt x="535" y="5458"/>
                      <a:pt x="639" y="5681"/>
                      <a:pt x="818" y="5859"/>
                    </a:cubicBezTo>
                    <a:cubicBezTo>
                      <a:pt x="930" y="5981"/>
                      <a:pt x="1078" y="6044"/>
                      <a:pt x="1227" y="6044"/>
                    </a:cubicBezTo>
                    <a:cubicBezTo>
                      <a:pt x="1315" y="6044"/>
                      <a:pt x="1404" y="6022"/>
                      <a:pt x="1486" y="5978"/>
                    </a:cubicBezTo>
                    <a:cubicBezTo>
                      <a:pt x="1635" y="5859"/>
                      <a:pt x="1739" y="5681"/>
                      <a:pt x="1769" y="5488"/>
                    </a:cubicBezTo>
                    <a:cubicBezTo>
                      <a:pt x="1858" y="5042"/>
                      <a:pt x="1873" y="4581"/>
                      <a:pt x="1813" y="4135"/>
                    </a:cubicBezTo>
                    <a:lnTo>
                      <a:pt x="1813" y="4135"/>
                    </a:lnTo>
                    <a:cubicBezTo>
                      <a:pt x="1882" y="4153"/>
                      <a:pt x="1952" y="4161"/>
                      <a:pt x="2022" y="4161"/>
                    </a:cubicBezTo>
                    <a:cubicBezTo>
                      <a:pt x="2313" y="4161"/>
                      <a:pt x="2596" y="4016"/>
                      <a:pt x="2764" y="3764"/>
                    </a:cubicBezTo>
                    <a:cubicBezTo>
                      <a:pt x="2958" y="3437"/>
                      <a:pt x="3047" y="3080"/>
                      <a:pt x="3047" y="2709"/>
                    </a:cubicBezTo>
                    <a:cubicBezTo>
                      <a:pt x="3076" y="1936"/>
                      <a:pt x="2943" y="1015"/>
                      <a:pt x="2601" y="331"/>
                    </a:cubicBezTo>
                    <a:cubicBezTo>
                      <a:pt x="2481" y="92"/>
                      <a:pt x="2307" y="0"/>
                      <a:pt x="2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67"/>
              <p:cNvSpPr/>
              <p:nvPr/>
            </p:nvSpPr>
            <p:spPr>
              <a:xfrm flipH="1">
                <a:off x="6319281" y="999400"/>
                <a:ext cx="485268" cy="234828"/>
              </a:xfrm>
              <a:custGeom>
                <a:rect b="b" l="l" r="r" t="t"/>
                <a:pathLst>
                  <a:path extrusionOk="0" h="3956" w="8175">
                    <a:moveTo>
                      <a:pt x="4221" y="0"/>
                    </a:moveTo>
                    <a:cubicBezTo>
                      <a:pt x="4073" y="0"/>
                      <a:pt x="3924" y="6"/>
                      <a:pt x="3776" y="16"/>
                    </a:cubicBezTo>
                    <a:cubicBezTo>
                      <a:pt x="2943" y="16"/>
                      <a:pt x="2111" y="224"/>
                      <a:pt x="1368" y="596"/>
                    </a:cubicBezTo>
                    <a:cubicBezTo>
                      <a:pt x="892" y="849"/>
                      <a:pt x="45" y="1488"/>
                      <a:pt x="16" y="2097"/>
                    </a:cubicBezTo>
                    <a:cubicBezTo>
                      <a:pt x="1" y="2691"/>
                      <a:pt x="1234" y="3241"/>
                      <a:pt x="1665" y="3464"/>
                    </a:cubicBezTo>
                    <a:cubicBezTo>
                      <a:pt x="2278" y="3792"/>
                      <a:pt x="2958" y="3956"/>
                      <a:pt x="3642" y="3956"/>
                    </a:cubicBezTo>
                    <a:cubicBezTo>
                      <a:pt x="3672" y="3956"/>
                      <a:pt x="3701" y="3955"/>
                      <a:pt x="3731" y="3955"/>
                    </a:cubicBezTo>
                    <a:cubicBezTo>
                      <a:pt x="3909" y="3955"/>
                      <a:pt x="4088" y="3880"/>
                      <a:pt x="4221" y="3761"/>
                    </a:cubicBezTo>
                    <a:cubicBezTo>
                      <a:pt x="4322" y="3648"/>
                      <a:pt x="4327" y="3481"/>
                      <a:pt x="4226" y="3370"/>
                    </a:cubicBezTo>
                    <a:lnTo>
                      <a:pt x="4226" y="3370"/>
                    </a:lnTo>
                    <a:cubicBezTo>
                      <a:pt x="4412" y="3512"/>
                      <a:pt x="4651" y="3583"/>
                      <a:pt x="4890" y="3583"/>
                    </a:cubicBezTo>
                    <a:cubicBezTo>
                      <a:pt x="5113" y="3583"/>
                      <a:pt x="5336" y="3464"/>
                      <a:pt x="5470" y="3271"/>
                    </a:cubicBezTo>
                    <a:cubicBezTo>
                      <a:pt x="5603" y="3078"/>
                      <a:pt x="5559" y="2810"/>
                      <a:pt x="5381" y="2662"/>
                    </a:cubicBezTo>
                    <a:lnTo>
                      <a:pt x="5381" y="2662"/>
                    </a:lnTo>
                    <a:cubicBezTo>
                      <a:pt x="5648" y="2885"/>
                      <a:pt x="5990" y="3018"/>
                      <a:pt x="6332" y="3063"/>
                    </a:cubicBezTo>
                    <a:cubicBezTo>
                      <a:pt x="6364" y="3071"/>
                      <a:pt x="6394" y="3075"/>
                      <a:pt x="6424" y="3075"/>
                    </a:cubicBezTo>
                    <a:cubicBezTo>
                      <a:pt x="6506" y="3075"/>
                      <a:pt x="6582" y="3047"/>
                      <a:pt x="6659" y="3003"/>
                    </a:cubicBezTo>
                    <a:cubicBezTo>
                      <a:pt x="6748" y="2914"/>
                      <a:pt x="6778" y="2781"/>
                      <a:pt x="6718" y="2662"/>
                    </a:cubicBezTo>
                    <a:cubicBezTo>
                      <a:pt x="6675" y="2547"/>
                      <a:pt x="6604" y="2446"/>
                      <a:pt x="6506" y="2372"/>
                    </a:cubicBezTo>
                    <a:lnTo>
                      <a:pt x="6506" y="2372"/>
                    </a:lnTo>
                    <a:cubicBezTo>
                      <a:pt x="6786" y="2576"/>
                      <a:pt x="7124" y="2707"/>
                      <a:pt x="7476" y="2736"/>
                    </a:cubicBezTo>
                    <a:cubicBezTo>
                      <a:pt x="7510" y="2741"/>
                      <a:pt x="7545" y="2743"/>
                      <a:pt x="7579" y="2743"/>
                    </a:cubicBezTo>
                    <a:cubicBezTo>
                      <a:pt x="7755" y="2743"/>
                      <a:pt x="7929" y="2679"/>
                      <a:pt x="8041" y="2543"/>
                    </a:cubicBezTo>
                    <a:cubicBezTo>
                      <a:pt x="8174" y="2364"/>
                      <a:pt x="8115" y="2097"/>
                      <a:pt x="8011" y="1889"/>
                    </a:cubicBezTo>
                    <a:cubicBezTo>
                      <a:pt x="7610" y="1161"/>
                      <a:pt x="6971" y="611"/>
                      <a:pt x="6183" y="328"/>
                    </a:cubicBezTo>
                    <a:cubicBezTo>
                      <a:pt x="5551" y="110"/>
                      <a:pt x="4889" y="0"/>
                      <a:pt x="4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67"/>
              <p:cNvSpPr/>
              <p:nvPr/>
            </p:nvSpPr>
            <p:spPr>
              <a:xfrm flipH="1">
                <a:off x="6228633" y="856226"/>
                <a:ext cx="838757" cy="729475"/>
              </a:xfrm>
              <a:custGeom>
                <a:rect b="b" l="l" r="r" t="t"/>
                <a:pathLst>
                  <a:path extrusionOk="0" h="12289" w="14130">
                    <a:moveTo>
                      <a:pt x="13303" y="0"/>
                    </a:moveTo>
                    <a:cubicBezTo>
                      <a:pt x="13172" y="0"/>
                      <a:pt x="13004" y="25"/>
                      <a:pt x="12796" y="80"/>
                    </a:cubicBezTo>
                    <a:cubicBezTo>
                      <a:pt x="10225" y="749"/>
                      <a:pt x="7773" y="2636"/>
                      <a:pt x="5707" y="4256"/>
                    </a:cubicBezTo>
                    <a:cubicBezTo>
                      <a:pt x="4444" y="5222"/>
                      <a:pt x="3270" y="6322"/>
                      <a:pt x="2215" y="7526"/>
                    </a:cubicBezTo>
                    <a:cubicBezTo>
                      <a:pt x="1204" y="8700"/>
                      <a:pt x="0" y="10082"/>
                      <a:pt x="75" y="11731"/>
                    </a:cubicBezTo>
                    <a:cubicBezTo>
                      <a:pt x="75" y="11865"/>
                      <a:pt x="119" y="12014"/>
                      <a:pt x="193" y="12118"/>
                    </a:cubicBezTo>
                    <a:cubicBezTo>
                      <a:pt x="285" y="12240"/>
                      <a:pt x="419" y="12288"/>
                      <a:pt x="574" y="12288"/>
                    </a:cubicBezTo>
                    <a:cubicBezTo>
                      <a:pt x="1025" y="12288"/>
                      <a:pt x="1652" y="11878"/>
                      <a:pt x="1917" y="11657"/>
                    </a:cubicBezTo>
                    <a:cubicBezTo>
                      <a:pt x="3790" y="10037"/>
                      <a:pt x="5662" y="8417"/>
                      <a:pt x="7505" y="6768"/>
                    </a:cubicBezTo>
                    <a:cubicBezTo>
                      <a:pt x="8783" y="5653"/>
                      <a:pt x="10091" y="4598"/>
                      <a:pt x="11324" y="3439"/>
                    </a:cubicBezTo>
                    <a:cubicBezTo>
                      <a:pt x="11949" y="2845"/>
                      <a:pt x="12543" y="2220"/>
                      <a:pt x="13093" y="1552"/>
                    </a:cubicBezTo>
                    <a:cubicBezTo>
                      <a:pt x="13567" y="975"/>
                      <a:pt x="14130" y="0"/>
                      <a:pt x="1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67"/>
              <p:cNvSpPr/>
              <p:nvPr/>
            </p:nvSpPr>
            <p:spPr>
              <a:xfrm flipH="1">
                <a:off x="6417220" y="813250"/>
                <a:ext cx="620193" cy="542728"/>
              </a:xfrm>
              <a:custGeom>
                <a:rect b="b" l="l" r="r" t="t"/>
                <a:pathLst>
                  <a:path extrusionOk="0" h="9143" w="10448">
                    <a:moveTo>
                      <a:pt x="5128" y="0"/>
                    </a:moveTo>
                    <a:cubicBezTo>
                      <a:pt x="4951" y="0"/>
                      <a:pt x="4777" y="20"/>
                      <a:pt x="4607" y="61"/>
                    </a:cubicBezTo>
                    <a:cubicBezTo>
                      <a:pt x="3686" y="284"/>
                      <a:pt x="3121" y="1191"/>
                      <a:pt x="2319" y="1711"/>
                    </a:cubicBezTo>
                    <a:cubicBezTo>
                      <a:pt x="1977" y="1934"/>
                      <a:pt x="1576" y="2082"/>
                      <a:pt x="1249" y="2350"/>
                    </a:cubicBezTo>
                    <a:cubicBezTo>
                      <a:pt x="0" y="3331"/>
                      <a:pt x="209" y="5188"/>
                      <a:pt x="744" y="6764"/>
                    </a:cubicBezTo>
                    <a:cubicBezTo>
                      <a:pt x="848" y="7046"/>
                      <a:pt x="952" y="7328"/>
                      <a:pt x="1070" y="7596"/>
                    </a:cubicBezTo>
                    <a:cubicBezTo>
                      <a:pt x="1204" y="7908"/>
                      <a:pt x="1338" y="8220"/>
                      <a:pt x="1472" y="8473"/>
                    </a:cubicBezTo>
                    <a:lnTo>
                      <a:pt x="1487" y="8502"/>
                    </a:lnTo>
                    <a:cubicBezTo>
                      <a:pt x="1501" y="8532"/>
                      <a:pt x="1531" y="8562"/>
                      <a:pt x="1546" y="8592"/>
                    </a:cubicBezTo>
                    <a:cubicBezTo>
                      <a:pt x="1752" y="8991"/>
                      <a:pt x="2046" y="9142"/>
                      <a:pt x="2364" y="9142"/>
                    </a:cubicBezTo>
                    <a:cubicBezTo>
                      <a:pt x="2778" y="9142"/>
                      <a:pt x="3235" y="8886"/>
                      <a:pt x="3597" y="8592"/>
                    </a:cubicBezTo>
                    <a:cubicBezTo>
                      <a:pt x="4845" y="7566"/>
                      <a:pt x="6094" y="6526"/>
                      <a:pt x="7312" y="5456"/>
                    </a:cubicBezTo>
                    <a:cubicBezTo>
                      <a:pt x="7877" y="4936"/>
                      <a:pt x="10448" y="3182"/>
                      <a:pt x="9408" y="2290"/>
                    </a:cubicBezTo>
                    <a:lnTo>
                      <a:pt x="9214" y="2127"/>
                    </a:lnTo>
                    <a:cubicBezTo>
                      <a:pt x="9140" y="2053"/>
                      <a:pt x="9051" y="1978"/>
                      <a:pt x="8962" y="1904"/>
                    </a:cubicBezTo>
                    <a:cubicBezTo>
                      <a:pt x="8724" y="1726"/>
                      <a:pt x="8471" y="1518"/>
                      <a:pt x="8204" y="1324"/>
                    </a:cubicBezTo>
                    <a:cubicBezTo>
                      <a:pt x="7267" y="641"/>
                      <a:pt x="6147" y="0"/>
                      <a:pt x="5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67"/>
              <p:cNvSpPr/>
              <p:nvPr/>
            </p:nvSpPr>
            <p:spPr>
              <a:xfrm flipH="1">
                <a:off x="6505430" y="891841"/>
                <a:ext cx="468469" cy="424365"/>
              </a:xfrm>
              <a:custGeom>
                <a:rect b="b" l="l" r="r" t="t"/>
                <a:pathLst>
                  <a:path extrusionOk="0" h="7149" w="7892">
                    <a:moveTo>
                      <a:pt x="7134" y="0"/>
                    </a:moveTo>
                    <a:cubicBezTo>
                      <a:pt x="5098" y="2438"/>
                      <a:pt x="2690" y="4548"/>
                      <a:pt x="0" y="6272"/>
                    </a:cubicBezTo>
                    <a:cubicBezTo>
                      <a:pt x="134" y="6584"/>
                      <a:pt x="283" y="6881"/>
                      <a:pt x="417" y="7149"/>
                    </a:cubicBezTo>
                    <a:lnTo>
                      <a:pt x="491" y="7104"/>
                    </a:lnTo>
                    <a:cubicBezTo>
                      <a:pt x="2973" y="5514"/>
                      <a:pt x="5217" y="3597"/>
                      <a:pt x="7178" y="1412"/>
                    </a:cubicBezTo>
                    <a:cubicBezTo>
                      <a:pt x="7416" y="1145"/>
                      <a:pt x="7654" y="862"/>
                      <a:pt x="7892" y="580"/>
                    </a:cubicBezTo>
                    <a:cubicBezTo>
                      <a:pt x="7654" y="402"/>
                      <a:pt x="7401" y="194"/>
                      <a:pt x="7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3" name="Google Shape;1333;p67"/>
              <p:cNvGrpSpPr/>
              <p:nvPr/>
            </p:nvGrpSpPr>
            <p:grpSpPr>
              <a:xfrm rot="788289">
                <a:off x="6368641" y="1307445"/>
                <a:ext cx="258629" cy="116761"/>
                <a:chOff x="1388169" y="1695210"/>
                <a:chExt cx="302243" cy="136467"/>
              </a:xfrm>
            </p:grpSpPr>
            <p:sp>
              <p:nvSpPr>
                <p:cNvPr id="1334" name="Google Shape;1334;p67"/>
                <p:cNvSpPr/>
                <p:nvPr/>
              </p:nvSpPr>
              <p:spPr>
                <a:xfrm>
                  <a:off x="1388169" y="1695210"/>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67"/>
                <p:cNvSpPr/>
                <p:nvPr/>
              </p:nvSpPr>
              <p:spPr>
                <a:xfrm>
                  <a:off x="1631512" y="1744682"/>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6" name="Google Shape;1336;p67"/>
              <p:cNvSpPr/>
              <p:nvPr/>
            </p:nvSpPr>
            <p:spPr>
              <a:xfrm rot="1290359">
                <a:off x="6399245" y="1336659"/>
                <a:ext cx="84523" cy="89978"/>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0" name="Shape 1340"/>
        <p:cNvGrpSpPr/>
        <p:nvPr/>
      </p:nvGrpSpPr>
      <p:grpSpPr>
        <a:xfrm>
          <a:off x="0" y="0"/>
          <a:ext cx="0" cy="0"/>
          <a:chOff x="0" y="0"/>
          <a:chExt cx="0" cy="0"/>
        </a:xfrm>
      </p:grpSpPr>
      <p:sp>
        <p:nvSpPr>
          <p:cNvPr id="1341" name="Google Shape;1341;p68"/>
          <p:cNvSpPr txBox="1"/>
          <p:nvPr>
            <p:ph idx="1" type="subTitle"/>
          </p:nvPr>
        </p:nvSpPr>
        <p:spPr>
          <a:xfrm>
            <a:off x="1279250" y="1113163"/>
            <a:ext cx="6585600" cy="382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Steps the we followed for deploying the app on Local and Global Host</a:t>
            </a:r>
            <a:endParaRPr/>
          </a:p>
        </p:txBody>
      </p:sp>
      <p:sp>
        <p:nvSpPr>
          <p:cNvPr id="1342" name="Google Shape;1342;p68"/>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Gradio App Development</a:t>
            </a:r>
            <a:endParaRPr/>
          </a:p>
        </p:txBody>
      </p:sp>
      <p:sp>
        <p:nvSpPr>
          <p:cNvPr id="1343" name="Google Shape;1343;p68"/>
          <p:cNvSpPr/>
          <p:nvPr/>
        </p:nvSpPr>
        <p:spPr>
          <a:xfrm>
            <a:off x="1071550" y="1634650"/>
            <a:ext cx="1782300" cy="1341000"/>
          </a:xfrm>
          <a:prstGeom prst="teardrop">
            <a:avLst>
              <a:gd fmla="val 58402" name="adj"/>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Created a localhost for gradio app</a:t>
            </a:r>
            <a:endParaRPr/>
          </a:p>
        </p:txBody>
      </p:sp>
      <p:sp>
        <p:nvSpPr>
          <p:cNvPr id="1344" name="Google Shape;1344;p68"/>
          <p:cNvSpPr/>
          <p:nvPr/>
        </p:nvSpPr>
        <p:spPr>
          <a:xfrm>
            <a:off x="1377225" y="3512250"/>
            <a:ext cx="1782300" cy="1341000"/>
          </a:xfrm>
          <a:prstGeom prst="teardrop">
            <a:avLst>
              <a:gd fmla="val 58402" name="adj"/>
            </a:avLst>
          </a:prstGeom>
          <a:solidFill>
            <a:srgbClr val="F29E7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Creating Global Host </a:t>
            </a:r>
            <a:endParaRPr/>
          </a:p>
        </p:txBody>
      </p:sp>
      <p:sp>
        <p:nvSpPr>
          <p:cNvPr id="1345" name="Google Shape;1345;p68"/>
          <p:cNvSpPr/>
          <p:nvPr/>
        </p:nvSpPr>
        <p:spPr>
          <a:xfrm>
            <a:off x="3087725" y="2701025"/>
            <a:ext cx="1782300" cy="1341000"/>
          </a:xfrm>
          <a:prstGeom prst="teardrop">
            <a:avLst>
              <a:gd fmla="val 58402" name="adj"/>
            </a:avLst>
          </a:prstGeom>
          <a:solidFill>
            <a:srgbClr val="F29E7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Using HuggingFace</a:t>
            </a:r>
            <a:endParaRPr/>
          </a:p>
        </p:txBody>
      </p:sp>
      <p:sp>
        <p:nvSpPr>
          <p:cNvPr id="1346" name="Google Shape;1346;p68"/>
          <p:cNvSpPr/>
          <p:nvPr/>
        </p:nvSpPr>
        <p:spPr>
          <a:xfrm>
            <a:off x="6466900" y="3097575"/>
            <a:ext cx="1782300" cy="1341000"/>
          </a:xfrm>
          <a:prstGeom prst="teardrop">
            <a:avLst>
              <a:gd fmla="val 58402" name="adj"/>
            </a:avLst>
          </a:prstGeom>
          <a:solidFill>
            <a:srgbClr val="F29E7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Deploying model on Space</a:t>
            </a:r>
            <a:endParaRPr/>
          </a:p>
        </p:txBody>
      </p:sp>
      <p:sp>
        <p:nvSpPr>
          <p:cNvPr id="1347" name="Google Shape;1347;p68"/>
          <p:cNvSpPr/>
          <p:nvPr/>
        </p:nvSpPr>
        <p:spPr>
          <a:xfrm>
            <a:off x="4819525" y="1935425"/>
            <a:ext cx="1782300" cy="1341000"/>
          </a:xfrm>
          <a:prstGeom prst="teardrop">
            <a:avLst>
              <a:gd fmla="val 58402" name="adj"/>
            </a:avLst>
          </a:prstGeom>
          <a:solidFill>
            <a:srgbClr val="F29E76"/>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Creating Space on HuggingFace</a:t>
            </a:r>
            <a:endParaRPr/>
          </a:p>
        </p:txBody>
      </p:sp>
      <p:cxnSp>
        <p:nvCxnSpPr>
          <p:cNvPr id="1348" name="Google Shape;1348;p68"/>
          <p:cNvCxnSpPr>
            <a:stCxn id="1344" idx="6"/>
            <a:endCxn id="1345" idx="4"/>
          </p:cNvCxnSpPr>
          <p:nvPr/>
        </p:nvCxnSpPr>
        <p:spPr>
          <a:xfrm rot="-5400000">
            <a:off x="2607675" y="3032250"/>
            <a:ext cx="140700" cy="819300"/>
          </a:xfrm>
          <a:prstGeom prst="curvedConnector2">
            <a:avLst/>
          </a:prstGeom>
          <a:noFill/>
          <a:ln cap="flat" cmpd="sng" w="38100">
            <a:solidFill>
              <a:srgbClr val="F29E76"/>
            </a:solidFill>
            <a:prstDash val="solid"/>
            <a:round/>
            <a:headEnd len="med" w="med" type="none"/>
            <a:tailEnd len="med" w="med" type="none"/>
          </a:ln>
        </p:spPr>
      </p:cxnSp>
      <p:cxnSp>
        <p:nvCxnSpPr>
          <p:cNvPr id="1349" name="Google Shape;1349;p68"/>
          <p:cNvCxnSpPr>
            <a:stCxn id="1345" idx="7"/>
            <a:endCxn id="1347" idx="4"/>
          </p:cNvCxnSpPr>
          <p:nvPr/>
        </p:nvCxnSpPr>
        <p:spPr>
          <a:xfrm rot="-5400000">
            <a:off x="4472324" y="2632840"/>
            <a:ext cx="374100" cy="320100"/>
          </a:xfrm>
          <a:prstGeom prst="curvedConnector2">
            <a:avLst/>
          </a:prstGeom>
          <a:noFill/>
          <a:ln cap="flat" cmpd="sng" w="38100">
            <a:solidFill>
              <a:srgbClr val="F29E76"/>
            </a:solidFill>
            <a:prstDash val="solid"/>
            <a:round/>
            <a:headEnd len="med" w="med" type="none"/>
            <a:tailEnd len="med" w="med" type="none"/>
          </a:ln>
        </p:spPr>
      </p:cxnSp>
      <p:cxnSp>
        <p:nvCxnSpPr>
          <p:cNvPr id="1350" name="Google Shape;1350;p68"/>
          <p:cNvCxnSpPr>
            <a:stCxn id="1347" idx="0"/>
            <a:endCxn id="1346" idx="5"/>
          </p:cNvCxnSpPr>
          <p:nvPr/>
        </p:nvCxnSpPr>
        <p:spPr>
          <a:xfrm>
            <a:off x="6601825" y="2605925"/>
            <a:ext cx="126000" cy="687900"/>
          </a:xfrm>
          <a:prstGeom prst="curvedConnector2">
            <a:avLst/>
          </a:prstGeom>
          <a:noFill/>
          <a:ln cap="flat" cmpd="sng" w="38100">
            <a:solidFill>
              <a:srgbClr val="F29E76"/>
            </a:solidFill>
            <a:prstDash val="solid"/>
            <a:round/>
            <a:headEnd len="med" w="med" type="none"/>
            <a:tailEnd len="med" w="med" type="non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4" name="Shape 1354"/>
        <p:cNvGrpSpPr/>
        <p:nvPr/>
      </p:nvGrpSpPr>
      <p:grpSpPr>
        <a:xfrm>
          <a:off x="0" y="0"/>
          <a:ext cx="0" cy="0"/>
          <a:chOff x="0" y="0"/>
          <a:chExt cx="0" cy="0"/>
        </a:xfrm>
      </p:grpSpPr>
      <p:sp>
        <p:nvSpPr>
          <p:cNvPr id="1355" name="Google Shape;1355;p69"/>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Now, How can we Deploy this app?</a:t>
            </a:r>
            <a:endParaRPr/>
          </a:p>
        </p:txBody>
      </p:sp>
      <p:sp>
        <p:nvSpPr>
          <p:cNvPr id="1356" name="Google Shape;1356;p69">
            <a:hlinkClick action="ppaction://hlinksldjump" r:id="rId3"/>
          </p:cNvPr>
          <p:cNvSpPr/>
          <p:nvPr/>
        </p:nvSpPr>
        <p:spPr>
          <a:xfrm>
            <a:off x="1735325" y="1224937"/>
            <a:ext cx="1804126" cy="1730424"/>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Be Vietnam"/>
                <a:ea typeface="Be Vietnam"/>
                <a:cs typeface="Be Vietnam"/>
                <a:sym typeface="Be Vietnam"/>
              </a:rPr>
              <a:t>Local Deployment</a:t>
            </a:r>
            <a:endParaRPr b="1" sz="1800">
              <a:solidFill>
                <a:schemeClr val="accent2"/>
              </a:solidFill>
            </a:endParaRPr>
          </a:p>
        </p:txBody>
      </p:sp>
      <p:sp>
        <p:nvSpPr>
          <p:cNvPr id="1357" name="Google Shape;1357;p69">
            <a:hlinkClick action="ppaction://hlinksldjump" r:id="rId4"/>
          </p:cNvPr>
          <p:cNvSpPr/>
          <p:nvPr/>
        </p:nvSpPr>
        <p:spPr>
          <a:xfrm>
            <a:off x="4383900" y="1259062"/>
            <a:ext cx="2445673" cy="1662199"/>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rgbClr val="F29E76"/>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accent2"/>
                </a:solidFill>
                <a:latin typeface="Be Vietnam"/>
                <a:ea typeface="Be Vietnam"/>
                <a:cs typeface="Be Vietnam"/>
                <a:sym typeface="Be Vietnam"/>
              </a:rPr>
              <a:t>Global Deployment</a:t>
            </a:r>
            <a:endParaRPr b="1" sz="1800">
              <a:solidFill>
                <a:schemeClr val="accent2"/>
              </a:solidFill>
            </a:endParaRPr>
          </a:p>
        </p:txBody>
      </p:sp>
      <p:sp>
        <p:nvSpPr>
          <p:cNvPr id="1358" name="Google Shape;1358;p69"/>
          <p:cNvSpPr/>
          <p:nvPr/>
        </p:nvSpPr>
        <p:spPr>
          <a:xfrm>
            <a:off x="7115216" y="2596431"/>
            <a:ext cx="4802" cy="3448"/>
          </a:xfrm>
          <a:custGeom>
            <a:rect b="b" l="l" r="r" t="t"/>
            <a:pathLst>
              <a:path extrusionOk="0" h="168" w="234">
                <a:moveTo>
                  <a:pt x="234" y="1"/>
                </a:moveTo>
                <a:lnTo>
                  <a:pt x="0" y="168"/>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69"/>
          <p:cNvSpPr/>
          <p:nvPr/>
        </p:nvSpPr>
        <p:spPr>
          <a:xfrm>
            <a:off x="7112465" y="2601911"/>
            <a:ext cx="698" cy="698"/>
          </a:xfrm>
          <a:custGeom>
            <a:rect b="b" l="l" r="r" t="t"/>
            <a:pathLst>
              <a:path extrusionOk="0" h="34" w="34">
                <a:moveTo>
                  <a:pt x="34" y="1"/>
                </a:moveTo>
                <a:lnTo>
                  <a:pt x="1" y="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69"/>
          <p:cNvSpPr/>
          <p:nvPr/>
        </p:nvSpPr>
        <p:spPr>
          <a:xfrm>
            <a:off x="7113143" y="2599859"/>
            <a:ext cx="2093" cy="1396"/>
          </a:xfrm>
          <a:custGeom>
            <a:rect b="b" l="l" r="r" t="t"/>
            <a:pathLst>
              <a:path extrusionOk="0" h="68" w="102">
                <a:moveTo>
                  <a:pt x="101" y="1"/>
                </a:moveTo>
                <a:lnTo>
                  <a:pt x="1" y="67"/>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69"/>
          <p:cNvSpPr/>
          <p:nvPr/>
        </p:nvSpPr>
        <p:spPr>
          <a:xfrm>
            <a:off x="7119998" y="2594378"/>
            <a:ext cx="3448" cy="2073"/>
          </a:xfrm>
          <a:custGeom>
            <a:rect b="b" l="l" r="r" t="t"/>
            <a:pathLst>
              <a:path extrusionOk="0" h="101" w="168">
                <a:moveTo>
                  <a:pt x="167" y="1"/>
                </a:moveTo>
                <a:lnTo>
                  <a:pt x="1" y="10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69"/>
          <p:cNvSpPr/>
          <p:nvPr/>
        </p:nvSpPr>
        <p:spPr>
          <a:xfrm>
            <a:off x="7123426" y="2593003"/>
            <a:ext cx="1396" cy="1396"/>
          </a:xfrm>
          <a:custGeom>
            <a:rect b="b" l="l" r="r" t="t"/>
            <a:pathLst>
              <a:path extrusionOk="0" h="68" w="68">
                <a:moveTo>
                  <a:pt x="67" y="1"/>
                </a:moveTo>
                <a:lnTo>
                  <a:pt x="0" y="68"/>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69"/>
          <p:cNvSpPr/>
          <p:nvPr/>
        </p:nvSpPr>
        <p:spPr>
          <a:xfrm>
            <a:off x="7110413" y="2601911"/>
            <a:ext cx="2073" cy="2073"/>
          </a:xfrm>
          <a:custGeom>
            <a:rect b="b" l="l" r="r" t="t"/>
            <a:pathLst>
              <a:path extrusionOk="0" h="101" w="101">
                <a:moveTo>
                  <a:pt x="101" y="1"/>
                </a:moveTo>
                <a:lnTo>
                  <a:pt x="1" y="101"/>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69"/>
          <p:cNvSpPr/>
          <p:nvPr/>
        </p:nvSpPr>
        <p:spPr>
          <a:xfrm>
            <a:off x="7102880" y="2608766"/>
            <a:ext cx="21" cy="21"/>
          </a:xfrm>
          <a:custGeom>
            <a:rect b="b" l="l" r="r" t="t"/>
            <a:pathLst>
              <a:path extrusionOk="0" h="1" w="1">
                <a:moveTo>
                  <a:pt x="1" y="0"/>
                </a:move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69"/>
          <p:cNvSpPr/>
          <p:nvPr/>
        </p:nvSpPr>
        <p:spPr>
          <a:xfrm>
            <a:off x="7102880" y="2608068"/>
            <a:ext cx="698" cy="718"/>
          </a:xfrm>
          <a:custGeom>
            <a:rect b="b" l="l" r="r" t="t"/>
            <a:pathLst>
              <a:path extrusionOk="0" h="35" w="34">
                <a:moveTo>
                  <a:pt x="34" y="1"/>
                </a:moveTo>
                <a:lnTo>
                  <a:pt x="1" y="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69"/>
          <p:cNvSpPr/>
          <p:nvPr/>
        </p:nvSpPr>
        <p:spPr>
          <a:xfrm>
            <a:off x="7103558" y="2605339"/>
            <a:ext cx="4146" cy="2750"/>
          </a:xfrm>
          <a:custGeom>
            <a:rect b="b" l="l" r="r" t="t"/>
            <a:pathLst>
              <a:path extrusionOk="0" h="134" w="202">
                <a:moveTo>
                  <a:pt x="201" y="0"/>
                </a:moveTo>
                <a:lnTo>
                  <a:pt x="1" y="134"/>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69"/>
          <p:cNvSpPr/>
          <p:nvPr/>
        </p:nvSpPr>
        <p:spPr>
          <a:xfrm>
            <a:off x="7107683" y="2603963"/>
            <a:ext cx="2750" cy="1396"/>
          </a:xfrm>
          <a:custGeom>
            <a:rect b="b" l="l" r="r" t="t"/>
            <a:pathLst>
              <a:path extrusionOk="0" h="68" w="134">
                <a:moveTo>
                  <a:pt x="134" y="1"/>
                </a:moveTo>
                <a:lnTo>
                  <a:pt x="0" y="67"/>
                </a:lnTo>
                <a:close/>
              </a:path>
            </a:pathLst>
          </a:custGeom>
          <a:solidFill>
            <a:srgbClr val="2D2D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8" name="Google Shape;1368;p69"/>
          <p:cNvGrpSpPr/>
          <p:nvPr/>
        </p:nvGrpSpPr>
        <p:grpSpPr>
          <a:xfrm>
            <a:off x="7490259" y="1210535"/>
            <a:ext cx="1423475" cy="3932976"/>
            <a:chOff x="1036609" y="1284285"/>
            <a:chExt cx="1423475" cy="3932976"/>
          </a:xfrm>
        </p:grpSpPr>
        <p:sp>
          <p:nvSpPr>
            <p:cNvPr id="1369" name="Google Shape;1369;p69"/>
            <p:cNvSpPr/>
            <p:nvPr/>
          </p:nvSpPr>
          <p:spPr>
            <a:xfrm>
              <a:off x="1036609" y="1284285"/>
              <a:ext cx="1423475" cy="3932976"/>
            </a:xfrm>
            <a:custGeom>
              <a:rect b="b" l="l" r="r" t="t"/>
              <a:pathLst>
                <a:path extrusionOk="0" h="158860" w="56939">
                  <a:moveTo>
                    <a:pt x="35735" y="1"/>
                  </a:moveTo>
                  <a:cubicBezTo>
                    <a:pt x="31844" y="1"/>
                    <a:pt x="28211" y="940"/>
                    <a:pt x="24997" y="3219"/>
                  </a:cubicBezTo>
                  <a:cubicBezTo>
                    <a:pt x="22182" y="5208"/>
                    <a:pt x="20469" y="8054"/>
                    <a:pt x="19184" y="11205"/>
                  </a:cubicBezTo>
                  <a:cubicBezTo>
                    <a:pt x="17287" y="15794"/>
                    <a:pt x="16338" y="20628"/>
                    <a:pt x="15757" y="25554"/>
                  </a:cubicBezTo>
                  <a:cubicBezTo>
                    <a:pt x="15329" y="29348"/>
                    <a:pt x="16583" y="32469"/>
                    <a:pt x="19459" y="35008"/>
                  </a:cubicBezTo>
                  <a:cubicBezTo>
                    <a:pt x="20744" y="36110"/>
                    <a:pt x="22152" y="37028"/>
                    <a:pt x="23651" y="37793"/>
                  </a:cubicBezTo>
                  <a:cubicBezTo>
                    <a:pt x="23865" y="37884"/>
                    <a:pt x="24232" y="37884"/>
                    <a:pt x="24140" y="38252"/>
                  </a:cubicBezTo>
                  <a:cubicBezTo>
                    <a:pt x="23742" y="39904"/>
                    <a:pt x="23467" y="41617"/>
                    <a:pt x="21540" y="42290"/>
                  </a:cubicBezTo>
                  <a:cubicBezTo>
                    <a:pt x="19918" y="42902"/>
                    <a:pt x="18327" y="43667"/>
                    <a:pt x="16644" y="44187"/>
                  </a:cubicBezTo>
                  <a:cubicBezTo>
                    <a:pt x="12606" y="45442"/>
                    <a:pt x="9485" y="47950"/>
                    <a:pt x="6976" y="51285"/>
                  </a:cubicBezTo>
                  <a:cubicBezTo>
                    <a:pt x="4222" y="54896"/>
                    <a:pt x="1928" y="58751"/>
                    <a:pt x="612" y="63156"/>
                  </a:cubicBezTo>
                  <a:cubicBezTo>
                    <a:pt x="0" y="65115"/>
                    <a:pt x="398" y="66797"/>
                    <a:pt x="1989" y="68144"/>
                  </a:cubicBezTo>
                  <a:cubicBezTo>
                    <a:pt x="2326" y="68388"/>
                    <a:pt x="2479" y="68847"/>
                    <a:pt x="2356" y="69276"/>
                  </a:cubicBezTo>
                  <a:cubicBezTo>
                    <a:pt x="2173" y="70499"/>
                    <a:pt x="1989" y="71723"/>
                    <a:pt x="1867" y="72978"/>
                  </a:cubicBezTo>
                  <a:cubicBezTo>
                    <a:pt x="1469" y="76833"/>
                    <a:pt x="2295" y="80321"/>
                    <a:pt x="5049" y="83197"/>
                  </a:cubicBezTo>
                  <a:cubicBezTo>
                    <a:pt x="5660" y="83747"/>
                    <a:pt x="5905" y="84573"/>
                    <a:pt x="5722" y="85369"/>
                  </a:cubicBezTo>
                  <a:cubicBezTo>
                    <a:pt x="5446" y="86960"/>
                    <a:pt x="5844" y="88367"/>
                    <a:pt x="7282" y="89163"/>
                  </a:cubicBezTo>
                  <a:cubicBezTo>
                    <a:pt x="8230" y="89683"/>
                    <a:pt x="8353" y="90356"/>
                    <a:pt x="8292" y="91243"/>
                  </a:cubicBezTo>
                  <a:cubicBezTo>
                    <a:pt x="8261" y="91580"/>
                    <a:pt x="8292" y="91947"/>
                    <a:pt x="8292" y="92284"/>
                  </a:cubicBezTo>
                  <a:cubicBezTo>
                    <a:pt x="8873" y="113854"/>
                    <a:pt x="9424" y="135423"/>
                    <a:pt x="9974" y="156993"/>
                  </a:cubicBezTo>
                  <a:cubicBezTo>
                    <a:pt x="10036" y="158340"/>
                    <a:pt x="10525" y="158860"/>
                    <a:pt x="11933" y="158860"/>
                  </a:cubicBezTo>
                  <a:lnTo>
                    <a:pt x="38459" y="158860"/>
                  </a:lnTo>
                  <a:cubicBezTo>
                    <a:pt x="40325" y="158860"/>
                    <a:pt x="40815" y="158431"/>
                    <a:pt x="40968" y="156535"/>
                  </a:cubicBezTo>
                  <a:cubicBezTo>
                    <a:pt x="41151" y="153842"/>
                    <a:pt x="41396" y="151119"/>
                    <a:pt x="41519" y="148427"/>
                  </a:cubicBezTo>
                  <a:cubicBezTo>
                    <a:pt x="41916" y="138177"/>
                    <a:pt x="42314" y="127928"/>
                    <a:pt x="42651" y="117678"/>
                  </a:cubicBezTo>
                  <a:cubicBezTo>
                    <a:pt x="42926" y="109295"/>
                    <a:pt x="43110" y="100881"/>
                    <a:pt x="43324" y="92467"/>
                  </a:cubicBezTo>
                  <a:cubicBezTo>
                    <a:pt x="43263" y="91916"/>
                    <a:pt x="43630" y="91427"/>
                    <a:pt x="44150" y="91304"/>
                  </a:cubicBezTo>
                  <a:cubicBezTo>
                    <a:pt x="46016" y="90723"/>
                    <a:pt x="47424" y="89163"/>
                    <a:pt x="47760" y="87235"/>
                  </a:cubicBezTo>
                  <a:cubicBezTo>
                    <a:pt x="47852" y="86868"/>
                    <a:pt x="48066" y="86532"/>
                    <a:pt x="48372" y="86348"/>
                  </a:cubicBezTo>
                  <a:cubicBezTo>
                    <a:pt x="51064" y="84390"/>
                    <a:pt x="52992" y="81881"/>
                    <a:pt x="53665" y="78546"/>
                  </a:cubicBezTo>
                  <a:cubicBezTo>
                    <a:pt x="54032" y="76710"/>
                    <a:pt x="54032" y="74813"/>
                    <a:pt x="54032" y="72947"/>
                  </a:cubicBezTo>
                  <a:cubicBezTo>
                    <a:pt x="54032" y="72213"/>
                    <a:pt x="54216" y="71784"/>
                    <a:pt x="54950" y="71509"/>
                  </a:cubicBezTo>
                  <a:cubicBezTo>
                    <a:pt x="55929" y="71203"/>
                    <a:pt x="56633" y="70346"/>
                    <a:pt x="56725" y="69337"/>
                  </a:cubicBezTo>
                  <a:cubicBezTo>
                    <a:pt x="56847" y="68694"/>
                    <a:pt x="56908" y="68021"/>
                    <a:pt x="56939" y="67348"/>
                  </a:cubicBezTo>
                  <a:cubicBezTo>
                    <a:pt x="56939" y="62973"/>
                    <a:pt x="55960" y="58659"/>
                    <a:pt x="54155" y="54681"/>
                  </a:cubicBezTo>
                  <a:cubicBezTo>
                    <a:pt x="52717" y="51683"/>
                    <a:pt x="50758" y="49144"/>
                    <a:pt x="47546" y="47828"/>
                  </a:cubicBezTo>
                  <a:cubicBezTo>
                    <a:pt x="46291" y="47308"/>
                    <a:pt x="45006" y="46818"/>
                    <a:pt x="43752" y="46298"/>
                  </a:cubicBezTo>
                  <a:cubicBezTo>
                    <a:pt x="42100" y="45625"/>
                    <a:pt x="40570" y="44677"/>
                    <a:pt x="39254" y="43483"/>
                  </a:cubicBezTo>
                  <a:cubicBezTo>
                    <a:pt x="38459" y="42749"/>
                    <a:pt x="37969" y="41770"/>
                    <a:pt x="37908" y="40699"/>
                  </a:cubicBezTo>
                  <a:cubicBezTo>
                    <a:pt x="37694" y="37517"/>
                    <a:pt x="38337" y="34366"/>
                    <a:pt x="38796" y="31245"/>
                  </a:cubicBezTo>
                  <a:cubicBezTo>
                    <a:pt x="38845" y="30946"/>
                    <a:pt x="38958" y="30873"/>
                    <a:pt x="39095" y="30873"/>
                  </a:cubicBezTo>
                  <a:cubicBezTo>
                    <a:pt x="39210" y="30873"/>
                    <a:pt x="39343" y="30925"/>
                    <a:pt x="39469" y="30939"/>
                  </a:cubicBezTo>
                  <a:cubicBezTo>
                    <a:pt x="39772" y="30969"/>
                    <a:pt x="40070" y="30986"/>
                    <a:pt x="40363" y="30986"/>
                  </a:cubicBezTo>
                  <a:cubicBezTo>
                    <a:pt x="41844" y="30986"/>
                    <a:pt x="43189" y="30574"/>
                    <a:pt x="44364" y="29501"/>
                  </a:cubicBezTo>
                  <a:cubicBezTo>
                    <a:pt x="46077" y="27971"/>
                    <a:pt x="46230" y="25983"/>
                    <a:pt x="45894" y="23902"/>
                  </a:cubicBezTo>
                  <a:cubicBezTo>
                    <a:pt x="45771" y="23504"/>
                    <a:pt x="45802" y="23076"/>
                    <a:pt x="45986" y="22709"/>
                  </a:cubicBezTo>
                  <a:cubicBezTo>
                    <a:pt x="47454" y="20384"/>
                    <a:pt x="48433" y="17783"/>
                    <a:pt x="48800" y="15060"/>
                  </a:cubicBezTo>
                  <a:cubicBezTo>
                    <a:pt x="49473" y="10532"/>
                    <a:pt x="48464" y="6432"/>
                    <a:pt x="45037" y="3219"/>
                  </a:cubicBezTo>
                  <a:cubicBezTo>
                    <a:pt x="42620" y="925"/>
                    <a:pt x="39560" y="99"/>
                    <a:pt x="36287" y="7"/>
                  </a:cubicBezTo>
                  <a:cubicBezTo>
                    <a:pt x="36102" y="3"/>
                    <a:pt x="35918" y="1"/>
                    <a:pt x="357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0" name="Google Shape;1370;p69"/>
            <p:cNvGrpSpPr/>
            <p:nvPr/>
          </p:nvGrpSpPr>
          <p:grpSpPr>
            <a:xfrm>
              <a:off x="1084394" y="1327528"/>
              <a:ext cx="1341901" cy="3836968"/>
              <a:chOff x="932818" y="1327829"/>
              <a:chExt cx="1341901" cy="3836968"/>
            </a:xfrm>
          </p:grpSpPr>
          <p:sp>
            <p:nvSpPr>
              <p:cNvPr id="1371" name="Google Shape;1371;p69"/>
              <p:cNvSpPr/>
              <p:nvPr/>
            </p:nvSpPr>
            <p:spPr>
              <a:xfrm>
                <a:off x="961573" y="2888995"/>
                <a:ext cx="238943" cy="462126"/>
              </a:xfrm>
              <a:custGeom>
                <a:rect b="b" l="l" r="r" t="t"/>
                <a:pathLst>
                  <a:path extrusionOk="0" h="22518" w="11643">
                    <a:moveTo>
                      <a:pt x="2903" y="1"/>
                    </a:moveTo>
                    <a:cubicBezTo>
                      <a:pt x="2903" y="1"/>
                      <a:pt x="1" y="8741"/>
                      <a:pt x="1235" y="14411"/>
                    </a:cubicBezTo>
                    <a:cubicBezTo>
                      <a:pt x="2469" y="20082"/>
                      <a:pt x="7306" y="22517"/>
                      <a:pt x="7306" y="22517"/>
                    </a:cubicBezTo>
                    <a:lnTo>
                      <a:pt x="11643" y="3337"/>
                    </a:lnTo>
                    <a:lnTo>
                      <a:pt x="29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69"/>
              <p:cNvSpPr/>
              <p:nvPr/>
            </p:nvSpPr>
            <p:spPr>
              <a:xfrm>
                <a:off x="1982392" y="2958163"/>
                <a:ext cx="208139" cy="447042"/>
              </a:xfrm>
              <a:custGeom>
                <a:rect b="b" l="l" r="r" t="t"/>
                <a:pathLst>
                  <a:path extrusionOk="0" h="21783" w="10142">
                    <a:moveTo>
                      <a:pt x="9741" y="0"/>
                    </a:moveTo>
                    <a:lnTo>
                      <a:pt x="0" y="1801"/>
                    </a:lnTo>
                    <a:lnTo>
                      <a:pt x="1335" y="21782"/>
                    </a:lnTo>
                    <a:cubicBezTo>
                      <a:pt x="1335" y="21782"/>
                      <a:pt x="9340" y="18613"/>
                      <a:pt x="9741" y="10074"/>
                    </a:cubicBezTo>
                    <a:cubicBezTo>
                      <a:pt x="10141" y="1568"/>
                      <a:pt x="9741" y="0"/>
                      <a:pt x="974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69"/>
              <p:cNvSpPr/>
              <p:nvPr/>
            </p:nvSpPr>
            <p:spPr>
              <a:xfrm>
                <a:off x="1435366" y="1327829"/>
                <a:ext cx="686642" cy="522544"/>
              </a:xfrm>
              <a:custGeom>
                <a:rect b="b" l="l" r="r" t="t"/>
                <a:pathLst>
                  <a:path extrusionOk="0" h="25462" w="33458">
                    <a:moveTo>
                      <a:pt x="16485" y="1"/>
                    </a:moveTo>
                    <a:cubicBezTo>
                      <a:pt x="11851" y="1"/>
                      <a:pt x="7136" y="1586"/>
                      <a:pt x="4203" y="3912"/>
                    </a:cubicBezTo>
                    <a:cubicBezTo>
                      <a:pt x="2469" y="5347"/>
                      <a:pt x="1034" y="7115"/>
                      <a:pt x="0" y="9083"/>
                    </a:cubicBezTo>
                    <a:cubicBezTo>
                      <a:pt x="2569" y="10917"/>
                      <a:pt x="5604" y="12018"/>
                      <a:pt x="8773" y="12318"/>
                    </a:cubicBezTo>
                    <a:cubicBezTo>
                      <a:pt x="11186" y="12552"/>
                      <a:pt x="13228" y="12630"/>
                      <a:pt x="14879" y="12630"/>
                    </a:cubicBezTo>
                    <a:cubicBezTo>
                      <a:pt x="18180" y="12630"/>
                      <a:pt x="19914" y="12318"/>
                      <a:pt x="19914" y="12318"/>
                    </a:cubicBezTo>
                    <a:lnTo>
                      <a:pt x="19914" y="12318"/>
                    </a:lnTo>
                    <a:cubicBezTo>
                      <a:pt x="19914" y="12318"/>
                      <a:pt x="18747" y="17589"/>
                      <a:pt x="20215" y="24527"/>
                    </a:cubicBezTo>
                    <a:cubicBezTo>
                      <a:pt x="20215" y="24527"/>
                      <a:pt x="21394" y="23693"/>
                      <a:pt x="22881" y="23693"/>
                    </a:cubicBezTo>
                    <a:cubicBezTo>
                      <a:pt x="23297" y="23693"/>
                      <a:pt x="23738" y="23759"/>
                      <a:pt x="24184" y="23927"/>
                    </a:cubicBezTo>
                    <a:cubicBezTo>
                      <a:pt x="26185" y="24694"/>
                      <a:pt x="26352" y="25461"/>
                      <a:pt x="26352" y="25461"/>
                    </a:cubicBezTo>
                    <a:cubicBezTo>
                      <a:pt x="28287" y="23526"/>
                      <a:pt x="33457" y="13086"/>
                      <a:pt x="28120" y="5347"/>
                    </a:cubicBezTo>
                    <a:cubicBezTo>
                      <a:pt x="25480" y="1519"/>
                      <a:pt x="21021" y="1"/>
                      <a:pt x="1648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69"/>
              <p:cNvSpPr/>
              <p:nvPr/>
            </p:nvSpPr>
            <p:spPr>
              <a:xfrm>
                <a:off x="1299123" y="1514233"/>
                <a:ext cx="709914" cy="980319"/>
              </a:xfrm>
              <a:custGeom>
                <a:rect b="b" l="l" r="r" t="t"/>
                <a:pathLst>
                  <a:path extrusionOk="0" h="47768" w="34592">
                    <a:moveTo>
                      <a:pt x="6605" y="1"/>
                    </a:moveTo>
                    <a:cubicBezTo>
                      <a:pt x="3569" y="5438"/>
                      <a:pt x="1968" y="13077"/>
                      <a:pt x="1134" y="20082"/>
                    </a:cubicBezTo>
                    <a:cubicBezTo>
                      <a:pt x="0" y="29789"/>
                      <a:pt x="11542" y="33291"/>
                      <a:pt x="11542" y="33291"/>
                    </a:cubicBezTo>
                    <a:lnTo>
                      <a:pt x="10608" y="37094"/>
                    </a:lnTo>
                    <a:cubicBezTo>
                      <a:pt x="9907" y="40063"/>
                      <a:pt x="8473" y="40830"/>
                      <a:pt x="3803" y="42564"/>
                    </a:cubicBezTo>
                    <a:cubicBezTo>
                      <a:pt x="5270" y="44432"/>
                      <a:pt x="8306" y="46868"/>
                      <a:pt x="14644" y="47635"/>
                    </a:cubicBezTo>
                    <a:cubicBezTo>
                      <a:pt x="15384" y="47725"/>
                      <a:pt x="16105" y="47767"/>
                      <a:pt x="16807" y="47767"/>
                    </a:cubicBezTo>
                    <a:cubicBezTo>
                      <a:pt x="21542" y="47767"/>
                      <a:pt x="25372" y="45850"/>
                      <a:pt x="27987" y="43932"/>
                    </a:cubicBezTo>
                    <a:cubicBezTo>
                      <a:pt x="24851" y="41864"/>
                      <a:pt x="23817" y="39696"/>
                      <a:pt x="23784" y="36960"/>
                    </a:cubicBezTo>
                    <a:cubicBezTo>
                      <a:pt x="23717" y="32557"/>
                      <a:pt x="25618" y="22750"/>
                      <a:pt x="25618" y="22750"/>
                    </a:cubicBezTo>
                    <a:cubicBezTo>
                      <a:pt x="26287" y="23769"/>
                      <a:pt x="27495" y="24271"/>
                      <a:pt x="28782" y="24271"/>
                    </a:cubicBezTo>
                    <a:cubicBezTo>
                      <a:pt x="30192" y="24271"/>
                      <a:pt x="31696" y="23669"/>
                      <a:pt x="32690" y="22483"/>
                    </a:cubicBezTo>
                    <a:cubicBezTo>
                      <a:pt x="34591" y="20215"/>
                      <a:pt x="32990" y="16379"/>
                      <a:pt x="32990" y="16379"/>
                    </a:cubicBezTo>
                    <a:cubicBezTo>
                      <a:pt x="32990" y="16379"/>
                      <a:pt x="32823" y="15612"/>
                      <a:pt x="30789" y="14845"/>
                    </a:cubicBezTo>
                    <a:cubicBezTo>
                      <a:pt x="30350" y="14677"/>
                      <a:pt x="29915" y="14611"/>
                      <a:pt x="29503" y="14611"/>
                    </a:cubicBezTo>
                    <a:cubicBezTo>
                      <a:pt x="28032" y="14611"/>
                      <a:pt x="26853" y="15445"/>
                      <a:pt x="26853" y="15445"/>
                    </a:cubicBezTo>
                    <a:cubicBezTo>
                      <a:pt x="25385" y="8507"/>
                      <a:pt x="26552" y="3236"/>
                      <a:pt x="26552" y="3236"/>
                    </a:cubicBezTo>
                    <a:lnTo>
                      <a:pt x="26552" y="3236"/>
                    </a:lnTo>
                    <a:cubicBezTo>
                      <a:pt x="26552" y="3236"/>
                      <a:pt x="24818" y="3548"/>
                      <a:pt x="21497" y="3548"/>
                    </a:cubicBezTo>
                    <a:cubicBezTo>
                      <a:pt x="19836" y="3548"/>
                      <a:pt x="17779" y="3470"/>
                      <a:pt x="15344" y="3236"/>
                    </a:cubicBezTo>
                    <a:cubicBezTo>
                      <a:pt x="12209" y="2936"/>
                      <a:pt x="9173" y="1835"/>
                      <a:pt x="66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69"/>
              <p:cNvSpPr/>
              <p:nvPr/>
            </p:nvSpPr>
            <p:spPr>
              <a:xfrm>
                <a:off x="932818" y="2424810"/>
                <a:ext cx="343690" cy="581218"/>
              </a:xfrm>
              <a:custGeom>
                <a:rect b="b" l="l" r="r" t="t"/>
                <a:pathLst>
                  <a:path extrusionOk="0" h="28321" w="16747">
                    <a:moveTo>
                      <a:pt x="16746" y="1"/>
                    </a:moveTo>
                    <a:lnTo>
                      <a:pt x="16746" y="1"/>
                    </a:lnTo>
                    <a:cubicBezTo>
                      <a:pt x="8007" y="3236"/>
                      <a:pt x="1" y="19315"/>
                      <a:pt x="635" y="22750"/>
                    </a:cubicBezTo>
                    <a:cubicBezTo>
                      <a:pt x="1302" y="26186"/>
                      <a:pt x="9641" y="28321"/>
                      <a:pt x="9641" y="28321"/>
                    </a:cubicBezTo>
                    <a:cubicBezTo>
                      <a:pt x="11009" y="18647"/>
                      <a:pt x="13377" y="9141"/>
                      <a:pt x="1674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69"/>
              <p:cNvSpPr/>
              <p:nvPr/>
            </p:nvSpPr>
            <p:spPr>
              <a:xfrm>
                <a:off x="1134100" y="3294400"/>
                <a:ext cx="791389" cy="1849128"/>
              </a:xfrm>
              <a:custGeom>
                <a:rect b="b" l="l" r="r" t="t"/>
                <a:pathLst>
                  <a:path extrusionOk="0" h="33825" w="38562">
                    <a:moveTo>
                      <a:pt x="1" y="1"/>
                    </a:moveTo>
                    <a:lnTo>
                      <a:pt x="1" y="1"/>
                    </a:lnTo>
                    <a:cubicBezTo>
                      <a:pt x="635" y="7172"/>
                      <a:pt x="2336" y="33825"/>
                      <a:pt x="2336" y="33825"/>
                    </a:cubicBezTo>
                    <a:lnTo>
                      <a:pt x="35426" y="33825"/>
                    </a:lnTo>
                    <a:cubicBezTo>
                      <a:pt x="36961" y="29689"/>
                      <a:pt x="38562" y="2036"/>
                      <a:pt x="38562" y="2035"/>
                    </a:cubicBezTo>
                    <a:lnTo>
                      <a:pt x="38562" y="2035"/>
                    </a:lnTo>
                    <a:cubicBezTo>
                      <a:pt x="38562" y="2035"/>
                      <a:pt x="33345" y="3260"/>
                      <a:pt x="23318" y="3260"/>
                    </a:cubicBezTo>
                    <a:cubicBezTo>
                      <a:pt x="22119" y="3260"/>
                      <a:pt x="20851" y="3242"/>
                      <a:pt x="19515" y="3203"/>
                    </a:cubicBezTo>
                    <a:cubicBezTo>
                      <a:pt x="7040" y="2836"/>
                      <a:pt x="1" y="1"/>
                      <a:pt x="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69"/>
              <p:cNvSpPr/>
              <p:nvPr/>
            </p:nvSpPr>
            <p:spPr>
              <a:xfrm>
                <a:off x="1568100" y="2183932"/>
                <a:ext cx="170932" cy="31399"/>
              </a:xfrm>
              <a:custGeom>
                <a:rect b="b" l="l" r="r" t="t"/>
                <a:pathLst>
                  <a:path extrusionOk="0" h="1530" w="8329">
                    <a:moveTo>
                      <a:pt x="7739" y="0"/>
                    </a:moveTo>
                    <a:cubicBezTo>
                      <a:pt x="7698" y="0"/>
                      <a:pt x="7655" y="9"/>
                      <a:pt x="7610" y="28"/>
                    </a:cubicBezTo>
                    <a:cubicBezTo>
                      <a:pt x="6239" y="437"/>
                      <a:pt x="4806" y="646"/>
                      <a:pt x="3371" y="646"/>
                    </a:cubicBezTo>
                    <a:cubicBezTo>
                      <a:pt x="2467" y="646"/>
                      <a:pt x="1562" y="563"/>
                      <a:pt x="672" y="395"/>
                    </a:cubicBezTo>
                    <a:cubicBezTo>
                      <a:pt x="640" y="389"/>
                      <a:pt x="610" y="387"/>
                      <a:pt x="582" y="387"/>
                    </a:cubicBezTo>
                    <a:cubicBezTo>
                      <a:pt x="121" y="387"/>
                      <a:pt x="0" y="1106"/>
                      <a:pt x="471" y="1263"/>
                    </a:cubicBezTo>
                    <a:cubicBezTo>
                      <a:pt x="1472" y="1429"/>
                      <a:pt x="2473" y="1529"/>
                      <a:pt x="3474" y="1529"/>
                    </a:cubicBezTo>
                    <a:cubicBezTo>
                      <a:pt x="4975" y="1529"/>
                      <a:pt x="6442" y="1329"/>
                      <a:pt x="7877" y="862"/>
                    </a:cubicBezTo>
                    <a:cubicBezTo>
                      <a:pt x="8329" y="772"/>
                      <a:pt x="8127" y="0"/>
                      <a:pt x="773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69"/>
              <p:cNvSpPr/>
              <p:nvPr/>
            </p:nvSpPr>
            <p:spPr>
              <a:xfrm>
                <a:off x="1626411" y="1647007"/>
                <a:ext cx="157428" cy="77431"/>
              </a:xfrm>
              <a:custGeom>
                <a:rect b="b" l="l" r="r" t="t"/>
                <a:pathLst>
                  <a:path extrusionOk="0" h="3773" w="7671">
                    <a:moveTo>
                      <a:pt x="2629" y="1"/>
                    </a:moveTo>
                    <a:cubicBezTo>
                      <a:pt x="1833" y="1"/>
                      <a:pt x="1076" y="362"/>
                      <a:pt x="532" y="937"/>
                    </a:cubicBezTo>
                    <a:cubicBezTo>
                      <a:pt x="0" y="1445"/>
                      <a:pt x="486" y="2093"/>
                      <a:pt x="996" y="2093"/>
                    </a:cubicBezTo>
                    <a:cubicBezTo>
                      <a:pt x="1189" y="2093"/>
                      <a:pt x="1386" y="2000"/>
                      <a:pt x="1533" y="1771"/>
                    </a:cubicBezTo>
                    <a:cubicBezTo>
                      <a:pt x="1867" y="1471"/>
                      <a:pt x="2300" y="1304"/>
                      <a:pt x="2767" y="1304"/>
                    </a:cubicBezTo>
                    <a:cubicBezTo>
                      <a:pt x="2788" y="1303"/>
                      <a:pt x="2809" y="1303"/>
                      <a:pt x="2830" y="1303"/>
                    </a:cubicBezTo>
                    <a:cubicBezTo>
                      <a:pt x="3851" y="1303"/>
                      <a:pt x="5061" y="2101"/>
                      <a:pt x="6303" y="3539"/>
                    </a:cubicBezTo>
                    <a:cubicBezTo>
                      <a:pt x="6437" y="3706"/>
                      <a:pt x="6637" y="3772"/>
                      <a:pt x="6804" y="3772"/>
                    </a:cubicBezTo>
                    <a:cubicBezTo>
                      <a:pt x="7371" y="3772"/>
                      <a:pt x="7671" y="3105"/>
                      <a:pt x="7304" y="2705"/>
                    </a:cubicBezTo>
                    <a:cubicBezTo>
                      <a:pt x="5736" y="904"/>
                      <a:pt x="4235" y="3"/>
                      <a:pt x="2801" y="3"/>
                    </a:cubicBezTo>
                    <a:lnTo>
                      <a:pt x="2734" y="3"/>
                    </a:lnTo>
                    <a:cubicBezTo>
                      <a:pt x="2699" y="2"/>
                      <a:pt x="2664" y="1"/>
                      <a:pt x="26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69"/>
              <p:cNvSpPr/>
              <p:nvPr/>
            </p:nvSpPr>
            <p:spPr>
              <a:xfrm>
                <a:off x="1387154" y="1610104"/>
                <a:ext cx="140702" cy="56129"/>
              </a:xfrm>
              <a:custGeom>
                <a:rect b="b" l="l" r="r" t="t"/>
                <a:pathLst>
                  <a:path extrusionOk="0" h="2735" w="6856">
                    <a:moveTo>
                      <a:pt x="5876" y="0"/>
                    </a:moveTo>
                    <a:cubicBezTo>
                      <a:pt x="5749" y="0"/>
                      <a:pt x="5615" y="40"/>
                      <a:pt x="5485" y="133"/>
                    </a:cubicBezTo>
                    <a:cubicBezTo>
                      <a:pt x="3977" y="1231"/>
                      <a:pt x="2609" y="1426"/>
                      <a:pt x="1810" y="1426"/>
                    </a:cubicBezTo>
                    <a:cubicBezTo>
                      <a:pt x="1372" y="1426"/>
                      <a:pt x="1105" y="1367"/>
                      <a:pt x="1082" y="1367"/>
                    </a:cubicBezTo>
                    <a:cubicBezTo>
                      <a:pt x="1026" y="1356"/>
                      <a:pt x="974" y="1351"/>
                      <a:pt x="923" y="1351"/>
                    </a:cubicBezTo>
                    <a:cubicBezTo>
                      <a:pt x="213" y="1351"/>
                      <a:pt x="0" y="2386"/>
                      <a:pt x="748" y="2635"/>
                    </a:cubicBezTo>
                    <a:cubicBezTo>
                      <a:pt x="1115" y="2702"/>
                      <a:pt x="1482" y="2735"/>
                      <a:pt x="1849" y="2735"/>
                    </a:cubicBezTo>
                    <a:cubicBezTo>
                      <a:pt x="3450" y="2702"/>
                      <a:pt x="5018" y="2168"/>
                      <a:pt x="6285" y="1201"/>
                    </a:cubicBezTo>
                    <a:cubicBezTo>
                      <a:pt x="6855" y="766"/>
                      <a:pt x="6431" y="0"/>
                      <a:pt x="587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69"/>
              <p:cNvSpPr/>
              <p:nvPr/>
            </p:nvSpPr>
            <p:spPr>
              <a:xfrm>
                <a:off x="1864087" y="1855374"/>
                <a:ext cx="79689" cy="109508"/>
              </a:xfrm>
              <a:custGeom>
                <a:rect b="b" l="l" r="r" t="t"/>
                <a:pathLst>
                  <a:path extrusionOk="0" h="5336" w="3883">
                    <a:moveTo>
                      <a:pt x="1295" y="1"/>
                    </a:moveTo>
                    <a:cubicBezTo>
                      <a:pt x="580" y="1"/>
                      <a:pt x="1" y="294"/>
                      <a:pt x="27" y="725"/>
                    </a:cubicBezTo>
                    <a:cubicBezTo>
                      <a:pt x="60" y="1826"/>
                      <a:pt x="1561" y="1426"/>
                      <a:pt x="1561" y="2693"/>
                    </a:cubicBezTo>
                    <a:cubicBezTo>
                      <a:pt x="1528" y="4128"/>
                      <a:pt x="160" y="3427"/>
                      <a:pt x="294" y="4561"/>
                    </a:cubicBezTo>
                    <a:cubicBezTo>
                      <a:pt x="334" y="5019"/>
                      <a:pt x="928" y="5335"/>
                      <a:pt x="1621" y="5335"/>
                    </a:cubicBezTo>
                    <a:cubicBezTo>
                      <a:pt x="2645" y="5335"/>
                      <a:pt x="3883" y="4644"/>
                      <a:pt x="3863" y="2693"/>
                    </a:cubicBezTo>
                    <a:cubicBezTo>
                      <a:pt x="3843" y="706"/>
                      <a:pt x="2404" y="1"/>
                      <a:pt x="12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69"/>
              <p:cNvSpPr/>
              <p:nvPr/>
            </p:nvSpPr>
            <p:spPr>
              <a:xfrm>
                <a:off x="1402178" y="1816849"/>
                <a:ext cx="103023" cy="109672"/>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2" name="Google Shape;1382;p69"/>
              <p:cNvSpPr/>
              <p:nvPr/>
            </p:nvSpPr>
            <p:spPr>
              <a:xfrm>
                <a:off x="1503878" y="2002802"/>
                <a:ext cx="118394" cy="59290"/>
              </a:xfrm>
              <a:custGeom>
                <a:rect b="b" l="l" r="r" t="t"/>
                <a:pathLst>
                  <a:path extrusionOk="0" h="2889" w="5769">
                    <a:moveTo>
                      <a:pt x="2562" y="1"/>
                    </a:moveTo>
                    <a:cubicBezTo>
                      <a:pt x="1056" y="1"/>
                      <a:pt x="1" y="1654"/>
                      <a:pt x="31" y="2415"/>
                    </a:cubicBezTo>
                    <a:cubicBezTo>
                      <a:pt x="58" y="2747"/>
                      <a:pt x="776" y="2889"/>
                      <a:pt x="1671" y="2889"/>
                    </a:cubicBezTo>
                    <a:cubicBezTo>
                      <a:pt x="3026" y="2889"/>
                      <a:pt x="4786" y="2564"/>
                      <a:pt x="5168" y="2082"/>
                    </a:cubicBezTo>
                    <a:cubicBezTo>
                      <a:pt x="5769" y="1281"/>
                      <a:pt x="4735" y="447"/>
                      <a:pt x="3000" y="47"/>
                    </a:cubicBezTo>
                    <a:cubicBezTo>
                      <a:pt x="2850" y="15"/>
                      <a:pt x="2704" y="1"/>
                      <a:pt x="256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3" name="Google Shape;1383;p69"/>
              <p:cNvSpPr/>
              <p:nvPr/>
            </p:nvSpPr>
            <p:spPr>
              <a:xfrm>
                <a:off x="1417551" y="1694686"/>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69"/>
              <p:cNvSpPr/>
              <p:nvPr/>
            </p:nvSpPr>
            <p:spPr>
              <a:xfrm>
                <a:off x="1639382" y="1724139"/>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69"/>
              <p:cNvSpPr/>
              <p:nvPr/>
            </p:nvSpPr>
            <p:spPr>
              <a:xfrm>
                <a:off x="1072489" y="2387845"/>
                <a:ext cx="971433" cy="1140312"/>
              </a:xfrm>
              <a:custGeom>
                <a:rect b="b" l="l" r="r" t="t"/>
                <a:pathLst>
                  <a:path extrusionOk="0" h="55564" w="47335">
                    <a:moveTo>
                      <a:pt x="14878" y="0"/>
                    </a:moveTo>
                    <a:cubicBezTo>
                      <a:pt x="13510" y="501"/>
                      <a:pt x="11909" y="1068"/>
                      <a:pt x="9941" y="1802"/>
                    </a:cubicBezTo>
                    <a:cubicBezTo>
                      <a:pt x="6606" y="10942"/>
                      <a:pt x="4237" y="20448"/>
                      <a:pt x="2870" y="30122"/>
                    </a:cubicBezTo>
                    <a:cubicBezTo>
                      <a:pt x="2302" y="33925"/>
                      <a:pt x="301" y="46934"/>
                      <a:pt x="168" y="49302"/>
                    </a:cubicBezTo>
                    <a:cubicBezTo>
                      <a:pt x="1" y="51637"/>
                      <a:pt x="3003" y="52305"/>
                      <a:pt x="3003" y="52305"/>
                    </a:cubicBezTo>
                    <a:cubicBezTo>
                      <a:pt x="3003" y="52305"/>
                      <a:pt x="10075" y="55140"/>
                      <a:pt x="22550" y="55507"/>
                    </a:cubicBezTo>
                    <a:cubicBezTo>
                      <a:pt x="23883" y="55546"/>
                      <a:pt x="25148" y="55564"/>
                      <a:pt x="26344" y="55564"/>
                    </a:cubicBezTo>
                    <a:cubicBezTo>
                      <a:pt x="36354" y="55564"/>
                      <a:pt x="41597" y="54339"/>
                      <a:pt x="41597" y="54339"/>
                    </a:cubicBezTo>
                    <a:cubicBezTo>
                      <a:pt x="46934" y="53572"/>
                      <a:pt x="47201" y="50136"/>
                      <a:pt x="47001" y="46867"/>
                    </a:cubicBezTo>
                    <a:cubicBezTo>
                      <a:pt x="46801" y="43632"/>
                      <a:pt x="46401" y="31156"/>
                      <a:pt x="46401" y="31156"/>
                    </a:cubicBezTo>
                    <a:cubicBezTo>
                      <a:pt x="46134" y="22483"/>
                      <a:pt x="46434" y="13844"/>
                      <a:pt x="47335" y="5238"/>
                    </a:cubicBezTo>
                    <a:cubicBezTo>
                      <a:pt x="43632" y="3903"/>
                      <a:pt x="40930" y="2636"/>
                      <a:pt x="39029" y="1368"/>
                    </a:cubicBezTo>
                    <a:cubicBezTo>
                      <a:pt x="36414" y="3286"/>
                      <a:pt x="32584" y="5203"/>
                      <a:pt x="27849" y="5203"/>
                    </a:cubicBezTo>
                    <a:cubicBezTo>
                      <a:pt x="27147" y="5203"/>
                      <a:pt x="26426" y="5161"/>
                      <a:pt x="25686" y="5071"/>
                    </a:cubicBezTo>
                    <a:cubicBezTo>
                      <a:pt x="19348" y="4304"/>
                      <a:pt x="16312" y="1835"/>
                      <a:pt x="1487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69"/>
              <p:cNvSpPr/>
              <p:nvPr/>
            </p:nvSpPr>
            <p:spPr>
              <a:xfrm rot="5563191">
                <a:off x="857950" y="4465214"/>
                <a:ext cx="1343688" cy="54407"/>
              </a:xfrm>
              <a:custGeom>
                <a:rect b="b" l="l" r="r" t="t"/>
                <a:pathLst>
                  <a:path extrusionOk="0" h="2651" w="26025">
                    <a:moveTo>
                      <a:pt x="25125" y="0"/>
                    </a:moveTo>
                    <a:cubicBezTo>
                      <a:pt x="25077" y="0"/>
                      <a:pt x="25027" y="5"/>
                      <a:pt x="24974" y="16"/>
                    </a:cubicBezTo>
                    <a:cubicBezTo>
                      <a:pt x="20136" y="1125"/>
                      <a:pt x="12421" y="1344"/>
                      <a:pt x="7038" y="1344"/>
                    </a:cubicBezTo>
                    <a:cubicBezTo>
                      <a:pt x="3515" y="1344"/>
                      <a:pt x="990" y="1250"/>
                      <a:pt x="924" y="1250"/>
                    </a:cubicBezTo>
                    <a:cubicBezTo>
                      <a:pt x="912" y="1250"/>
                      <a:pt x="901" y="1249"/>
                      <a:pt x="890" y="1249"/>
                    </a:cubicBezTo>
                    <a:cubicBezTo>
                      <a:pt x="22" y="1249"/>
                      <a:pt x="1" y="2518"/>
                      <a:pt x="857" y="2551"/>
                    </a:cubicBezTo>
                    <a:cubicBezTo>
                      <a:pt x="1091" y="2584"/>
                      <a:pt x="3626" y="2651"/>
                      <a:pt x="7128" y="2651"/>
                    </a:cubicBezTo>
                    <a:cubicBezTo>
                      <a:pt x="12532" y="2651"/>
                      <a:pt x="20271" y="2451"/>
                      <a:pt x="25274" y="1317"/>
                    </a:cubicBezTo>
                    <a:cubicBezTo>
                      <a:pt x="26025" y="1098"/>
                      <a:pt x="25838" y="0"/>
                      <a:pt x="25125" y="0"/>
                    </a:cubicBezTo>
                    <a:close/>
                  </a:path>
                </a:pathLst>
              </a:custGeom>
              <a:solidFill>
                <a:srgbClr val="407CC8">
                  <a:alpha val="2843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69"/>
              <p:cNvSpPr/>
              <p:nvPr/>
            </p:nvSpPr>
            <p:spPr>
              <a:xfrm>
                <a:off x="2018680" y="2495332"/>
                <a:ext cx="256039" cy="536376"/>
              </a:xfrm>
              <a:custGeom>
                <a:rect b="b" l="l" r="r" t="t"/>
                <a:pathLst>
                  <a:path extrusionOk="0" h="26136" w="12476">
                    <a:moveTo>
                      <a:pt x="1235" y="1"/>
                    </a:moveTo>
                    <a:cubicBezTo>
                      <a:pt x="334" y="8607"/>
                      <a:pt x="0" y="17246"/>
                      <a:pt x="301" y="25919"/>
                    </a:cubicBezTo>
                    <a:cubicBezTo>
                      <a:pt x="1311" y="26065"/>
                      <a:pt x="2428" y="26136"/>
                      <a:pt x="3551" y="26136"/>
                    </a:cubicBezTo>
                    <a:cubicBezTo>
                      <a:pt x="6803" y="26136"/>
                      <a:pt x="10117" y="25542"/>
                      <a:pt x="11108" y="24451"/>
                    </a:cubicBezTo>
                    <a:cubicBezTo>
                      <a:pt x="12476" y="22984"/>
                      <a:pt x="11108" y="3536"/>
                      <a:pt x="123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388" name="Google Shape;1388;p69"/>
          <p:cNvPicPr preferRelativeResize="0"/>
          <p:nvPr/>
        </p:nvPicPr>
        <p:blipFill>
          <a:blip r:embed="rId5">
            <a:alphaModFix/>
          </a:blip>
          <a:stretch>
            <a:fillRect/>
          </a:stretch>
        </p:blipFill>
        <p:spPr>
          <a:xfrm>
            <a:off x="4572000" y="2921248"/>
            <a:ext cx="2533450" cy="1961527"/>
          </a:xfrm>
          <a:prstGeom prst="rect">
            <a:avLst/>
          </a:prstGeom>
          <a:noFill/>
          <a:ln>
            <a:noFill/>
          </a:ln>
        </p:spPr>
      </p:pic>
      <p:pic>
        <p:nvPicPr>
          <p:cNvPr id="1389" name="Google Shape;1389;p69"/>
          <p:cNvPicPr preferRelativeResize="0"/>
          <p:nvPr/>
        </p:nvPicPr>
        <p:blipFill rotWithShape="1">
          <a:blip r:embed="rId6">
            <a:alphaModFix/>
          </a:blip>
          <a:srcRect b="0" l="870" r="14591" t="0"/>
          <a:stretch/>
        </p:blipFill>
        <p:spPr>
          <a:xfrm>
            <a:off x="205675" y="2994200"/>
            <a:ext cx="4232926" cy="1662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3" name="Shape 1393"/>
        <p:cNvGrpSpPr/>
        <p:nvPr/>
      </p:nvGrpSpPr>
      <p:grpSpPr>
        <a:xfrm>
          <a:off x="0" y="0"/>
          <a:ext cx="0" cy="0"/>
          <a:chOff x="0" y="0"/>
          <a:chExt cx="0" cy="0"/>
        </a:xfrm>
      </p:grpSpPr>
      <p:sp>
        <p:nvSpPr>
          <p:cNvPr id="1394" name="Google Shape;1394;p70"/>
          <p:cNvSpPr txBox="1"/>
          <p:nvPr>
            <p:ph type="title"/>
          </p:nvPr>
        </p:nvSpPr>
        <p:spPr>
          <a:xfrm>
            <a:off x="1258880" y="1246850"/>
            <a:ext cx="3856500" cy="5244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GRADIO WEB-ApP</a:t>
            </a:r>
            <a:endParaRPr/>
          </a:p>
        </p:txBody>
      </p:sp>
      <p:sp>
        <p:nvSpPr>
          <p:cNvPr id="1395" name="Google Shape;1395;p70"/>
          <p:cNvSpPr txBox="1"/>
          <p:nvPr>
            <p:ph idx="1" type="subTitle"/>
          </p:nvPr>
        </p:nvSpPr>
        <p:spPr>
          <a:xfrm>
            <a:off x="1258875" y="1512950"/>
            <a:ext cx="3899700" cy="1301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rgbClr val="000000"/>
                </a:solidFill>
              </a:rPr>
              <a:t>We created the Gradio app that uses LSTM, GloVe, and BERT models for text classification that used our saved pre-trained models and used them for the app.</a:t>
            </a:r>
            <a:endParaRPr sz="1100">
              <a:solidFill>
                <a:srgbClr val="000000"/>
              </a:solidFill>
            </a:endParaRPr>
          </a:p>
          <a:p>
            <a:pPr indent="0" lvl="0" marL="0" rtl="0" algn="l">
              <a:spcBef>
                <a:spcPts val="0"/>
              </a:spcBef>
              <a:spcAft>
                <a:spcPts val="0"/>
              </a:spcAft>
              <a:buNone/>
            </a:pPr>
            <a:r>
              <a:t/>
            </a:r>
            <a:endParaRPr sz="1300"/>
          </a:p>
        </p:txBody>
      </p:sp>
      <p:grpSp>
        <p:nvGrpSpPr>
          <p:cNvPr id="1396" name="Google Shape;1396;p70"/>
          <p:cNvGrpSpPr/>
          <p:nvPr/>
        </p:nvGrpSpPr>
        <p:grpSpPr>
          <a:xfrm>
            <a:off x="5261659" y="521835"/>
            <a:ext cx="2044932" cy="3802924"/>
            <a:chOff x="1723980" y="699099"/>
            <a:chExt cx="2013720" cy="3744878"/>
          </a:xfrm>
        </p:grpSpPr>
        <p:grpSp>
          <p:nvGrpSpPr>
            <p:cNvPr id="1397" name="Google Shape;1397;p70"/>
            <p:cNvGrpSpPr/>
            <p:nvPr/>
          </p:nvGrpSpPr>
          <p:grpSpPr>
            <a:xfrm>
              <a:off x="1723980" y="699099"/>
              <a:ext cx="2013720" cy="3744453"/>
              <a:chOff x="1723980" y="699524"/>
              <a:chExt cx="2013720" cy="3744453"/>
            </a:xfrm>
          </p:grpSpPr>
          <p:sp>
            <p:nvSpPr>
              <p:cNvPr id="1398" name="Google Shape;1398;p70"/>
              <p:cNvSpPr/>
              <p:nvPr/>
            </p:nvSpPr>
            <p:spPr>
              <a:xfrm>
                <a:off x="2559088" y="4017375"/>
                <a:ext cx="343500" cy="343500"/>
              </a:xfrm>
              <a:prstGeom prst="ellipse">
                <a:avLst/>
              </a:prstGeom>
              <a:solidFill>
                <a:srgbClr val="FFFFFF"/>
              </a:solidFill>
              <a:ln cap="flat" cmpd="sng" w="152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70"/>
              <p:cNvSpPr/>
              <p:nvPr/>
            </p:nvSpPr>
            <p:spPr>
              <a:xfrm>
                <a:off x="1723980" y="699524"/>
                <a:ext cx="2013720" cy="3744453"/>
              </a:xfrm>
              <a:custGeom>
                <a:rect b="b" l="l" r="r" t="t"/>
                <a:pathLst>
                  <a:path extrusionOk="0" h="78727" w="43817">
                    <a:moveTo>
                      <a:pt x="21887" y="70619"/>
                    </a:moveTo>
                    <a:cubicBezTo>
                      <a:pt x="23442" y="70619"/>
                      <a:pt x="24660" y="71879"/>
                      <a:pt x="24660" y="73391"/>
                    </a:cubicBezTo>
                    <a:cubicBezTo>
                      <a:pt x="24660" y="74946"/>
                      <a:pt x="23442" y="76164"/>
                      <a:pt x="21887" y="76164"/>
                    </a:cubicBezTo>
                    <a:cubicBezTo>
                      <a:pt x="20375" y="76164"/>
                      <a:pt x="19115" y="74946"/>
                      <a:pt x="19115" y="73391"/>
                    </a:cubicBezTo>
                    <a:cubicBezTo>
                      <a:pt x="19115" y="71879"/>
                      <a:pt x="20375" y="70619"/>
                      <a:pt x="21887" y="70619"/>
                    </a:cubicBezTo>
                    <a:close/>
                    <a:moveTo>
                      <a:pt x="5756" y="0"/>
                    </a:moveTo>
                    <a:cubicBezTo>
                      <a:pt x="2563" y="0"/>
                      <a:pt x="0" y="2563"/>
                      <a:pt x="0" y="5756"/>
                    </a:cubicBezTo>
                    <a:lnTo>
                      <a:pt x="0" y="72971"/>
                    </a:lnTo>
                    <a:cubicBezTo>
                      <a:pt x="0" y="76122"/>
                      <a:pt x="2563" y="78727"/>
                      <a:pt x="5756" y="78727"/>
                    </a:cubicBezTo>
                    <a:lnTo>
                      <a:pt x="38061" y="78727"/>
                    </a:lnTo>
                    <a:cubicBezTo>
                      <a:pt x="41254" y="78727"/>
                      <a:pt x="43816" y="76164"/>
                      <a:pt x="43816" y="72971"/>
                    </a:cubicBezTo>
                    <a:lnTo>
                      <a:pt x="43816" y="5756"/>
                    </a:lnTo>
                    <a:cubicBezTo>
                      <a:pt x="43816" y="2563"/>
                      <a:pt x="41254" y="0"/>
                      <a:pt x="38061" y="0"/>
                    </a:cubicBezTo>
                    <a:close/>
                  </a:path>
                </a:pathLst>
              </a:custGeom>
              <a:solidFill>
                <a:schemeClr val="lt1"/>
              </a:solidFill>
              <a:ln cap="flat" cmpd="sng" w="152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0" name="Google Shape;1400;p70"/>
            <p:cNvGrpSpPr/>
            <p:nvPr/>
          </p:nvGrpSpPr>
          <p:grpSpPr>
            <a:xfrm>
              <a:off x="1723980" y="699524"/>
              <a:ext cx="2013720" cy="3744453"/>
              <a:chOff x="1723980" y="699524"/>
              <a:chExt cx="2013720" cy="3744453"/>
            </a:xfrm>
          </p:grpSpPr>
          <p:sp>
            <p:nvSpPr>
              <p:cNvPr id="1401" name="Google Shape;1401;p70"/>
              <p:cNvSpPr/>
              <p:nvPr/>
            </p:nvSpPr>
            <p:spPr>
              <a:xfrm>
                <a:off x="2559088" y="4017375"/>
                <a:ext cx="343500" cy="3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70"/>
              <p:cNvSpPr/>
              <p:nvPr/>
            </p:nvSpPr>
            <p:spPr>
              <a:xfrm>
                <a:off x="1723980" y="699524"/>
                <a:ext cx="2013720" cy="3744453"/>
              </a:xfrm>
              <a:custGeom>
                <a:rect b="b" l="l" r="r" t="t"/>
                <a:pathLst>
                  <a:path extrusionOk="0" h="78727" w="43817">
                    <a:moveTo>
                      <a:pt x="21887" y="70619"/>
                    </a:moveTo>
                    <a:cubicBezTo>
                      <a:pt x="23442" y="70619"/>
                      <a:pt x="24660" y="71879"/>
                      <a:pt x="24660" y="73391"/>
                    </a:cubicBezTo>
                    <a:cubicBezTo>
                      <a:pt x="24660" y="74946"/>
                      <a:pt x="23442" y="76164"/>
                      <a:pt x="21887" y="76164"/>
                    </a:cubicBezTo>
                    <a:cubicBezTo>
                      <a:pt x="20375" y="76164"/>
                      <a:pt x="19115" y="74946"/>
                      <a:pt x="19115" y="73391"/>
                    </a:cubicBezTo>
                    <a:cubicBezTo>
                      <a:pt x="19115" y="71879"/>
                      <a:pt x="20375" y="70619"/>
                      <a:pt x="21887" y="70619"/>
                    </a:cubicBezTo>
                    <a:close/>
                    <a:moveTo>
                      <a:pt x="5756" y="0"/>
                    </a:moveTo>
                    <a:cubicBezTo>
                      <a:pt x="2563" y="0"/>
                      <a:pt x="0" y="2563"/>
                      <a:pt x="0" y="5756"/>
                    </a:cubicBezTo>
                    <a:lnTo>
                      <a:pt x="0" y="72971"/>
                    </a:lnTo>
                    <a:cubicBezTo>
                      <a:pt x="0" y="76122"/>
                      <a:pt x="2563" y="78727"/>
                      <a:pt x="5756" y="78727"/>
                    </a:cubicBezTo>
                    <a:lnTo>
                      <a:pt x="38061" y="78727"/>
                    </a:lnTo>
                    <a:cubicBezTo>
                      <a:pt x="41254" y="78727"/>
                      <a:pt x="43816" y="76164"/>
                      <a:pt x="43816" y="72971"/>
                    </a:cubicBezTo>
                    <a:lnTo>
                      <a:pt x="43816" y="5756"/>
                    </a:lnTo>
                    <a:cubicBezTo>
                      <a:pt x="43816" y="2563"/>
                      <a:pt x="41254" y="0"/>
                      <a:pt x="380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pic>
        <p:nvPicPr>
          <p:cNvPr id="1403" name="Google Shape;1403;p70"/>
          <p:cNvPicPr preferRelativeResize="0"/>
          <p:nvPr/>
        </p:nvPicPr>
        <p:blipFill>
          <a:blip r:embed="rId3">
            <a:alphaModFix/>
          </a:blip>
          <a:stretch>
            <a:fillRect/>
          </a:stretch>
        </p:blipFill>
        <p:spPr>
          <a:xfrm>
            <a:off x="5362779" y="962288"/>
            <a:ext cx="1842684" cy="2921996"/>
          </a:xfrm>
          <a:prstGeom prst="rect">
            <a:avLst/>
          </a:prstGeom>
          <a:noFill/>
          <a:ln>
            <a:noFill/>
          </a:ln>
        </p:spPr>
      </p:pic>
      <p:pic>
        <p:nvPicPr>
          <p:cNvPr id="1404" name="Google Shape;1404;p70"/>
          <p:cNvPicPr preferRelativeResize="0"/>
          <p:nvPr/>
        </p:nvPicPr>
        <p:blipFill>
          <a:blip r:embed="rId4">
            <a:alphaModFix/>
          </a:blip>
          <a:stretch>
            <a:fillRect/>
          </a:stretch>
        </p:blipFill>
        <p:spPr>
          <a:xfrm>
            <a:off x="2579697" y="2894901"/>
            <a:ext cx="1165475" cy="1161325"/>
          </a:xfrm>
          <a:prstGeom prst="rect">
            <a:avLst/>
          </a:prstGeom>
          <a:noFill/>
          <a:ln>
            <a:noFill/>
          </a:ln>
        </p:spPr>
      </p:pic>
      <p:sp>
        <p:nvSpPr>
          <p:cNvPr id="1405" name="Google Shape;1405;p70"/>
          <p:cNvSpPr/>
          <p:nvPr/>
        </p:nvSpPr>
        <p:spPr>
          <a:xfrm>
            <a:off x="1765575" y="2737600"/>
            <a:ext cx="714900" cy="332100"/>
          </a:xfrm>
          <a:prstGeom prst="curvedDownArrow">
            <a:avLst>
              <a:gd fmla="val 25000" name="adj1"/>
              <a:gd fmla="val 50000" name="adj2"/>
              <a:gd fmla="val 25000" name="adj3"/>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70"/>
          <p:cNvSpPr txBox="1"/>
          <p:nvPr/>
        </p:nvSpPr>
        <p:spPr>
          <a:xfrm>
            <a:off x="1385425" y="3155425"/>
            <a:ext cx="977100" cy="33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latin typeface="Be Vietnam"/>
                <a:ea typeface="Be Vietnam"/>
                <a:cs typeface="Be Vietnam"/>
                <a:sym typeface="Be Vietnam"/>
              </a:rPr>
              <a:t>Scan to check it out</a:t>
            </a:r>
            <a:endParaRPr b="1" sz="900">
              <a:latin typeface="Be Vietnam"/>
              <a:ea typeface="Be Vietnam"/>
              <a:cs typeface="Be Vietnam"/>
              <a:sym typeface="Be Vietna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0" name="Shape 1410"/>
        <p:cNvGrpSpPr/>
        <p:nvPr/>
      </p:nvGrpSpPr>
      <p:grpSpPr>
        <a:xfrm>
          <a:off x="0" y="0"/>
          <a:ext cx="0" cy="0"/>
          <a:chOff x="0" y="0"/>
          <a:chExt cx="0" cy="0"/>
        </a:xfrm>
      </p:grpSpPr>
      <p:sp>
        <p:nvSpPr>
          <p:cNvPr id="1411" name="Google Shape;1411;p71"/>
          <p:cNvSpPr txBox="1"/>
          <p:nvPr>
            <p:ph idx="1" type="subTitle"/>
          </p:nvPr>
        </p:nvSpPr>
        <p:spPr>
          <a:xfrm>
            <a:off x="2201100" y="1152225"/>
            <a:ext cx="5131800" cy="2894400"/>
          </a:xfrm>
          <a:prstGeom prst="rect">
            <a:avLst/>
          </a:prstGeom>
        </p:spPr>
        <p:txBody>
          <a:bodyPr anchorCtr="0" anchor="ctr" bIns="91425" lIns="91425" spcFirstLastPara="1" rIns="91425" wrap="square" tIns="91425">
            <a:noAutofit/>
          </a:bodyPr>
          <a:lstStyle/>
          <a:p>
            <a:pPr indent="0" lvl="0" marL="457200" rtl="0" algn="l">
              <a:lnSpc>
                <a:spcPct val="115000"/>
              </a:lnSpc>
              <a:spcBef>
                <a:spcPts val="1500"/>
              </a:spcBef>
              <a:spcAft>
                <a:spcPts val="0"/>
              </a:spcAft>
              <a:buNone/>
            </a:pPr>
            <a:r>
              <a:t/>
            </a:r>
            <a:endParaRPr>
              <a:solidFill>
                <a:srgbClr val="212121"/>
              </a:solidFill>
              <a:latin typeface="Roboto"/>
              <a:ea typeface="Roboto"/>
              <a:cs typeface="Roboto"/>
              <a:sym typeface="Roboto"/>
            </a:endParaRPr>
          </a:p>
          <a:p>
            <a:pPr indent="-317500" lvl="0" marL="457200" rtl="0" algn="l">
              <a:lnSpc>
                <a:spcPct val="115000"/>
              </a:lnSpc>
              <a:spcBef>
                <a:spcPts val="1500"/>
              </a:spcBef>
              <a:spcAft>
                <a:spcPts val="0"/>
              </a:spcAft>
              <a:buClr>
                <a:srgbClr val="212121"/>
              </a:buClr>
              <a:buSzPts val="1400"/>
              <a:buFont typeface="Roboto"/>
              <a:buChar char="●"/>
            </a:pPr>
            <a:r>
              <a:rPr b="1" lang="en">
                <a:solidFill>
                  <a:srgbClr val="212121"/>
                </a:solidFill>
                <a:latin typeface="Roboto"/>
                <a:ea typeface="Roboto"/>
                <a:cs typeface="Roboto"/>
                <a:sym typeface="Roboto"/>
              </a:rPr>
              <a:t>Social Media Platforms: </a:t>
            </a:r>
            <a:r>
              <a:rPr lang="en">
                <a:solidFill>
                  <a:srgbClr val="212121"/>
                </a:solidFill>
                <a:latin typeface="Roboto"/>
                <a:ea typeface="Roboto"/>
                <a:cs typeface="Roboto"/>
                <a:sym typeface="Roboto"/>
              </a:rPr>
              <a:t>Facebook, Twitter, Instagram, etc., aiming to maintain a safe online environment for their users.</a:t>
            </a:r>
            <a:endParaRPr>
              <a:solidFill>
                <a:srgbClr val="212121"/>
              </a:solidFill>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b="1" lang="en">
                <a:solidFill>
                  <a:srgbClr val="212121"/>
                </a:solidFill>
                <a:latin typeface="Roboto"/>
                <a:ea typeface="Roboto"/>
                <a:cs typeface="Roboto"/>
                <a:sym typeface="Roboto"/>
              </a:rPr>
              <a:t>Content Sharing Websites: </a:t>
            </a:r>
            <a:r>
              <a:rPr lang="en">
                <a:solidFill>
                  <a:srgbClr val="212121"/>
                </a:solidFill>
                <a:latin typeface="Roboto"/>
                <a:ea typeface="Roboto"/>
                <a:cs typeface="Roboto"/>
                <a:sym typeface="Roboto"/>
              </a:rPr>
              <a:t>Platforms like Reddit, YouTube, and content-driven websites that rely on user-generated content.</a:t>
            </a:r>
            <a:endParaRPr>
              <a:solidFill>
                <a:srgbClr val="212121"/>
              </a:solidFill>
              <a:latin typeface="Roboto"/>
              <a:ea typeface="Roboto"/>
              <a:cs typeface="Roboto"/>
              <a:sym typeface="Roboto"/>
            </a:endParaRPr>
          </a:p>
          <a:p>
            <a:pPr indent="-317500" lvl="0" marL="457200" rtl="0" algn="l">
              <a:lnSpc>
                <a:spcPct val="115000"/>
              </a:lnSpc>
              <a:spcBef>
                <a:spcPts val="0"/>
              </a:spcBef>
              <a:spcAft>
                <a:spcPts val="0"/>
              </a:spcAft>
              <a:buClr>
                <a:srgbClr val="212121"/>
              </a:buClr>
              <a:buSzPts val="1400"/>
              <a:buFont typeface="Roboto"/>
              <a:buChar char="●"/>
            </a:pPr>
            <a:r>
              <a:rPr b="1" lang="en">
                <a:solidFill>
                  <a:srgbClr val="212121"/>
                </a:solidFill>
                <a:latin typeface="Roboto"/>
                <a:ea typeface="Roboto"/>
                <a:cs typeface="Roboto"/>
                <a:sym typeface="Roboto"/>
              </a:rPr>
              <a:t>Online Forums and Communities:</a:t>
            </a:r>
            <a:r>
              <a:rPr lang="en">
                <a:solidFill>
                  <a:srgbClr val="212121"/>
                </a:solidFill>
                <a:latin typeface="Roboto"/>
                <a:ea typeface="Roboto"/>
                <a:cs typeface="Roboto"/>
                <a:sym typeface="Roboto"/>
              </a:rPr>
              <a:t> Niche forums and community websites that want to foster respectful discussions among their members.</a:t>
            </a:r>
            <a:endParaRPr>
              <a:solidFill>
                <a:srgbClr val="212121"/>
              </a:solidFill>
              <a:latin typeface="Roboto"/>
              <a:ea typeface="Roboto"/>
              <a:cs typeface="Roboto"/>
              <a:sym typeface="Roboto"/>
            </a:endParaRPr>
          </a:p>
          <a:p>
            <a:pPr indent="0" lvl="0" marL="0" rtl="0" algn="ctr">
              <a:spcBef>
                <a:spcPts val="1500"/>
              </a:spcBef>
              <a:spcAft>
                <a:spcPts val="0"/>
              </a:spcAft>
              <a:buNone/>
            </a:pPr>
            <a:r>
              <a:t/>
            </a:r>
            <a:endParaRPr sz="1600">
              <a:solidFill>
                <a:srgbClr val="212121"/>
              </a:solidFill>
            </a:endParaRPr>
          </a:p>
        </p:txBody>
      </p:sp>
      <p:sp>
        <p:nvSpPr>
          <p:cNvPr id="1412" name="Google Shape;1412;p71"/>
          <p:cNvSpPr txBox="1"/>
          <p:nvPr>
            <p:ph type="title"/>
          </p:nvPr>
        </p:nvSpPr>
        <p:spPr>
          <a:xfrm>
            <a:off x="867900" y="7297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Target Audience</a:t>
            </a:r>
            <a:endParaRPr/>
          </a:p>
        </p:txBody>
      </p:sp>
      <p:grpSp>
        <p:nvGrpSpPr>
          <p:cNvPr id="1413" name="Google Shape;1413;p71"/>
          <p:cNvGrpSpPr/>
          <p:nvPr/>
        </p:nvGrpSpPr>
        <p:grpSpPr>
          <a:xfrm flipH="1">
            <a:off x="559802" y="1831142"/>
            <a:ext cx="1593458" cy="3177542"/>
            <a:chOff x="736635" y="2134653"/>
            <a:chExt cx="1255384" cy="2503381"/>
          </a:xfrm>
        </p:grpSpPr>
        <p:sp>
          <p:nvSpPr>
            <p:cNvPr id="1414" name="Google Shape;1414;p71"/>
            <p:cNvSpPr/>
            <p:nvPr/>
          </p:nvSpPr>
          <p:spPr>
            <a:xfrm>
              <a:off x="736635" y="2134653"/>
              <a:ext cx="1255384" cy="2503381"/>
            </a:xfrm>
            <a:custGeom>
              <a:rect b="b" l="l" r="r" t="t"/>
              <a:pathLst>
                <a:path extrusionOk="0" h="96488" w="48391">
                  <a:moveTo>
                    <a:pt x="31781" y="74413"/>
                  </a:moveTo>
                  <a:cubicBezTo>
                    <a:pt x="32247" y="74413"/>
                    <a:pt x="32422" y="74588"/>
                    <a:pt x="32442" y="75035"/>
                  </a:cubicBezTo>
                  <a:cubicBezTo>
                    <a:pt x="32656" y="78147"/>
                    <a:pt x="33084" y="81240"/>
                    <a:pt x="33278" y="84351"/>
                  </a:cubicBezTo>
                  <a:cubicBezTo>
                    <a:pt x="33356" y="85538"/>
                    <a:pt x="33375" y="86763"/>
                    <a:pt x="33648" y="87950"/>
                  </a:cubicBezTo>
                  <a:cubicBezTo>
                    <a:pt x="33920" y="89253"/>
                    <a:pt x="33706" y="89642"/>
                    <a:pt x="32539" y="90264"/>
                  </a:cubicBezTo>
                  <a:cubicBezTo>
                    <a:pt x="32081" y="90502"/>
                    <a:pt x="31623" y="90792"/>
                    <a:pt x="30985" y="90792"/>
                  </a:cubicBezTo>
                  <a:cubicBezTo>
                    <a:pt x="30946" y="90792"/>
                    <a:pt x="30907" y="90791"/>
                    <a:pt x="30866" y="90789"/>
                  </a:cubicBezTo>
                  <a:cubicBezTo>
                    <a:pt x="31022" y="89875"/>
                    <a:pt x="30789" y="88980"/>
                    <a:pt x="30964" y="88066"/>
                  </a:cubicBezTo>
                  <a:cubicBezTo>
                    <a:pt x="31139" y="87055"/>
                    <a:pt x="31022" y="85985"/>
                    <a:pt x="31042" y="84935"/>
                  </a:cubicBezTo>
                  <a:cubicBezTo>
                    <a:pt x="31100" y="81648"/>
                    <a:pt x="31178" y="78381"/>
                    <a:pt x="31236" y="75094"/>
                  </a:cubicBezTo>
                  <a:cubicBezTo>
                    <a:pt x="31236" y="74705"/>
                    <a:pt x="31236" y="74413"/>
                    <a:pt x="31781" y="74413"/>
                  </a:cubicBezTo>
                  <a:close/>
                  <a:moveTo>
                    <a:pt x="33833" y="0"/>
                  </a:moveTo>
                  <a:cubicBezTo>
                    <a:pt x="32414" y="0"/>
                    <a:pt x="30998" y="235"/>
                    <a:pt x="29641" y="700"/>
                  </a:cubicBezTo>
                  <a:cubicBezTo>
                    <a:pt x="26043" y="1887"/>
                    <a:pt x="23787" y="5932"/>
                    <a:pt x="24701" y="9628"/>
                  </a:cubicBezTo>
                  <a:cubicBezTo>
                    <a:pt x="24896" y="10308"/>
                    <a:pt x="24934" y="11047"/>
                    <a:pt x="24857" y="11748"/>
                  </a:cubicBezTo>
                  <a:cubicBezTo>
                    <a:pt x="24682" y="13206"/>
                    <a:pt x="24468" y="14646"/>
                    <a:pt x="24332" y="16104"/>
                  </a:cubicBezTo>
                  <a:cubicBezTo>
                    <a:pt x="24059" y="18224"/>
                    <a:pt x="24818" y="20344"/>
                    <a:pt x="26354" y="21842"/>
                  </a:cubicBezTo>
                  <a:cubicBezTo>
                    <a:pt x="26782" y="22270"/>
                    <a:pt x="27268" y="22639"/>
                    <a:pt x="27774" y="23067"/>
                  </a:cubicBezTo>
                  <a:cubicBezTo>
                    <a:pt x="26918" y="23495"/>
                    <a:pt x="26121" y="24078"/>
                    <a:pt x="25440" y="24759"/>
                  </a:cubicBezTo>
                  <a:cubicBezTo>
                    <a:pt x="24176" y="26062"/>
                    <a:pt x="23048" y="27521"/>
                    <a:pt x="22114" y="29077"/>
                  </a:cubicBezTo>
                  <a:cubicBezTo>
                    <a:pt x="20831" y="31197"/>
                    <a:pt x="19761" y="33414"/>
                    <a:pt x="18594" y="35592"/>
                  </a:cubicBezTo>
                  <a:cubicBezTo>
                    <a:pt x="18069" y="36545"/>
                    <a:pt x="17583" y="37518"/>
                    <a:pt x="16882" y="38374"/>
                  </a:cubicBezTo>
                  <a:cubicBezTo>
                    <a:pt x="16484" y="38894"/>
                    <a:pt x="16237" y="39130"/>
                    <a:pt x="15915" y="39130"/>
                  </a:cubicBezTo>
                  <a:cubicBezTo>
                    <a:pt x="15671" y="39130"/>
                    <a:pt x="15384" y="38995"/>
                    <a:pt x="14957" y="38743"/>
                  </a:cubicBezTo>
                  <a:cubicBezTo>
                    <a:pt x="13343" y="37790"/>
                    <a:pt x="11962" y="36545"/>
                    <a:pt x="10581" y="35281"/>
                  </a:cubicBezTo>
                  <a:cubicBezTo>
                    <a:pt x="10328" y="35028"/>
                    <a:pt x="10153" y="34698"/>
                    <a:pt x="10075" y="34348"/>
                  </a:cubicBezTo>
                  <a:cubicBezTo>
                    <a:pt x="9667" y="33200"/>
                    <a:pt x="9064" y="32130"/>
                    <a:pt x="8286" y="31177"/>
                  </a:cubicBezTo>
                  <a:cubicBezTo>
                    <a:pt x="7860" y="30635"/>
                    <a:pt x="7366" y="30333"/>
                    <a:pt x="6848" y="30333"/>
                  </a:cubicBezTo>
                  <a:cubicBezTo>
                    <a:pt x="6586" y="30333"/>
                    <a:pt x="6317" y="30411"/>
                    <a:pt x="6049" y="30574"/>
                  </a:cubicBezTo>
                  <a:cubicBezTo>
                    <a:pt x="5805" y="30719"/>
                    <a:pt x="5603" y="30780"/>
                    <a:pt x="5412" y="30780"/>
                  </a:cubicBezTo>
                  <a:cubicBezTo>
                    <a:pt x="5191" y="30780"/>
                    <a:pt x="4985" y="30699"/>
                    <a:pt x="4746" y="30574"/>
                  </a:cubicBezTo>
                  <a:cubicBezTo>
                    <a:pt x="4365" y="30388"/>
                    <a:pt x="4012" y="30291"/>
                    <a:pt x="3666" y="30291"/>
                  </a:cubicBezTo>
                  <a:cubicBezTo>
                    <a:pt x="3149" y="30291"/>
                    <a:pt x="2649" y="30508"/>
                    <a:pt x="2101" y="30963"/>
                  </a:cubicBezTo>
                  <a:cubicBezTo>
                    <a:pt x="1284" y="31664"/>
                    <a:pt x="992" y="32519"/>
                    <a:pt x="642" y="33395"/>
                  </a:cubicBezTo>
                  <a:cubicBezTo>
                    <a:pt x="0" y="34970"/>
                    <a:pt x="312" y="35826"/>
                    <a:pt x="1770" y="36759"/>
                  </a:cubicBezTo>
                  <a:cubicBezTo>
                    <a:pt x="2626" y="37284"/>
                    <a:pt x="3521" y="37751"/>
                    <a:pt x="4415" y="38218"/>
                  </a:cubicBezTo>
                  <a:cubicBezTo>
                    <a:pt x="4999" y="38510"/>
                    <a:pt x="5524" y="38918"/>
                    <a:pt x="5932" y="39404"/>
                  </a:cubicBezTo>
                  <a:cubicBezTo>
                    <a:pt x="7060" y="40785"/>
                    <a:pt x="8325" y="42049"/>
                    <a:pt x="9667" y="43216"/>
                  </a:cubicBezTo>
                  <a:cubicBezTo>
                    <a:pt x="11184" y="44519"/>
                    <a:pt x="12798" y="45686"/>
                    <a:pt x="14646" y="46426"/>
                  </a:cubicBezTo>
                  <a:cubicBezTo>
                    <a:pt x="15636" y="46825"/>
                    <a:pt x="16653" y="47133"/>
                    <a:pt x="17729" y="47133"/>
                  </a:cubicBezTo>
                  <a:cubicBezTo>
                    <a:pt x="17962" y="47133"/>
                    <a:pt x="18199" y="47118"/>
                    <a:pt x="18438" y="47087"/>
                  </a:cubicBezTo>
                  <a:cubicBezTo>
                    <a:pt x="20014" y="46873"/>
                    <a:pt x="21317" y="46095"/>
                    <a:pt x="22445" y="45006"/>
                  </a:cubicBezTo>
                  <a:cubicBezTo>
                    <a:pt x="22853" y="44617"/>
                    <a:pt x="23281" y="44306"/>
                    <a:pt x="23651" y="43994"/>
                  </a:cubicBezTo>
                  <a:lnTo>
                    <a:pt x="23651" y="47398"/>
                  </a:lnTo>
                  <a:cubicBezTo>
                    <a:pt x="23651" y="47884"/>
                    <a:pt x="23592" y="48409"/>
                    <a:pt x="23962" y="48779"/>
                  </a:cubicBezTo>
                  <a:cubicBezTo>
                    <a:pt x="24701" y="49537"/>
                    <a:pt x="24565" y="50413"/>
                    <a:pt x="24351" y="51288"/>
                  </a:cubicBezTo>
                  <a:cubicBezTo>
                    <a:pt x="23456" y="54886"/>
                    <a:pt x="22776" y="58542"/>
                    <a:pt x="22328" y="62238"/>
                  </a:cubicBezTo>
                  <a:cubicBezTo>
                    <a:pt x="21959" y="65058"/>
                    <a:pt x="21803" y="67878"/>
                    <a:pt x="21842" y="70718"/>
                  </a:cubicBezTo>
                  <a:cubicBezTo>
                    <a:pt x="21861" y="71534"/>
                    <a:pt x="21959" y="72293"/>
                    <a:pt x="22795" y="72663"/>
                  </a:cubicBezTo>
                  <a:cubicBezTo>
                    <a:pt x="23106" y="72818"/>
                    <a:pt x="23145" y="73051"/>
                    <a:pt x="23165" y="73343"/>
                  </a:cubicBezTo>
                  <a:cubicBezTo>
                    <a:pt x="23456" y="77097"/>
                    <a:pt x="24020" y="80831"/>
                    <a:pt x="24176" y="84604"/>
                  </a:cubicBezTo>
                  <a:cubicBezTo>
                    <a:pt x="24215" y="85635"/>
                    <a:pt x="24332" y="86685"/>
                    <a:pt x="24507" y="87716"/>
                  </a:cubicBezTo>
                  <a:cubicBezTo>
                    <a:pt x="24798" y="89369"/>
                    <a:pt x="24720" y="89622"/>
                    <a:pt x="23223" y="90381"/>
                  </a:cubicBezTo>
                  <a:cubicBezTo>
                    <a:pt x="23184" y="90400"/>
                    <a:pt x="23145" y="90420"/>
                    <a:pt x="23106" y="90439"/>
                  </a:cubicBezTo>
                  <a:cubicBezTo>
                    <a:pt x="21647" y="90886"/>
                    <a:pt x="20733" y="91762"/>
                    <a:pt x="20111" y="93279"/>
                  </a:cubicBezTo>
                  <a:cubicBezTo>
                    <a:pt x="19333" y="95243"/>
                    <a:pt x="19936" y="96488"/>
                    <a:pt x="22056" y="96488"/>
                  </a:cubicBezTo>
                  <a:lnTo>
                    <a:pt x="38102" y="96488"/>
                  </a:lnTo>
                  <a:cubicBezTo>
                    <a:pt x="39949" y="96468"/>
                    <a:pt x="40416" y="95924"/>
                    <a:pt x="40202" y="94096"/>
                  </a:cubicBezTo>
                  <a:cubicBezTo>
                    <a:pt x="40183" y="94018"/>
                    <a:pt x="40183" y="93920"/>
                    <a:pt x="40183" y="93843"/>
                  </a:cubicBezTo>
                  <a:cubicBezTo>
                    <a:pt x="40085" y="92617"/>
                    <a:pt x="40027" y="91373"/>
                    <a:pt x="39930" y="90147"/>
                  </a:cubicBezTo>
                  <a:cubicBezTo>
                    <a:pt x="39872" y="89136"/>
                    <a:pt x="40183" y="88144"/>
                    <a:pt x="40105" y="87152"/>
                  </a:cubicBezTo>
                  <a:cubicBezTo>
                    <a:pt x="40027" y="85946"/>
                    <a:pt x="40085" y="84740"/>
                    <a:pt x="40105" y="83535"/>
                  </a:cubicBezTo>
                  <a:cubicBezTo>
                    <a:pt x="40183" y="80345"/>
                    <a:pt x="40280" y="77136"/>
                    <a:pt x="40261" y="73946"/>
                  </a:cubicBezTo>
                  <a:cubicBezTo>
                    <a:pt x="40241" y="73246"/>
                    <a:pt x="40183" y="72585"/>
                    <a:pt x="40825" y="72060"/>
                  </a:cubicBezTo>
                  <a:cubicBezTo>
                    <a:pt x="41019" y="71904"/>
                    <a:pt x="41077" y="71573"/>
                    <a:pt x="41136" y="71301"/>
                  </a:cubicBezTo>
                  <a:cubicBezTo>
                    <a:pt x="41330" y="70173"/>
                    <a:pt x="41525" y="69064"/>
                    <a:pt x="41661" y="67936"/>
                  </a:cubicBezTo>
                  <a:cubicBezTo>
                    <a:pt x="42050" y="64844"/>
                    <a:pt x="42264" y="61732"/>
                    <a:pt x="42264" y="58601"/>
                  </a:cubicBezTo>
                  <a:cubicBezTo>
                    <a:pt x="42283" y="57531"/>
                    <a:pt x="42322" y="57473"/>
                    <a:pt x="43411" y="57278"/>
                  </a:cubicBezTo>
                  <a:cubicBezTo>
                    <a:pt x="44189" y="57161"/>
                    <a:pt x="44831" y="56617"/>
                    <a:pt x="45065" y="55858"/>
                  </a:cubicBezTo>
                  <a:cubicBezTo>
                    <a:pt x="45629" y="54322"/>
                    <a:pt x="46037" y="52766"/>
                    <a:pt x="45979" y="51113"/>
                  </a:cubicBezTo>
                  <a:cubicBezTo>
                    <a:pt x="45998" y="50646"/>
                    <a:pt x="46076" y="50160"/>
                    <a:pt x="46231" y="49712"/>
                  </a:cubicBezTo>
                  <a:cubicBezTo>
                    <a:pt x="47398" y="45686"/>
                    <a:pt x="48313" y="41641"/>
                    <a:pt x="48351" y="37421"/>
                  </a:cubicBezTo>
                  <a:cubicBezTo>
                    <a:pt x="48390" y="34036"/>
                    <a:pt x="47515" y="30963"/>
                    <a:pt x="45434" y="28241"/>
                  </a:cubicBezTo>
                  <a:cubicBezTo>
                    <a:pt x="44559" y="27112"/>
                    <a:pt x="43450" y="26237"/>
                    <a:pt x="42303" y="25168"/>
                  </a:cubicBezTo>
                  <a:cubicBezTo>
                    <a:pt x="43275" y="24934"/>
                    <a:pt x="43995" y="24565"/>
                    <a:pt x="44364" y="23787"/>
                  </a:cubicBezTo>
                  <a:cubicBezTo>
                    <a:pt x="45201" y="22017"/>
                    <a:pt x="45726" y="20150"/>
                    <a:pt x="45240" y="18244"/>
                  </a:cubicBezTo>
                  <a:cubicBezTo>
                    <a:pt x="44909" y="16921"/>
                    <a:pt x="44889" y="15521"/>
                    <a:pt x="45181" y="14179"/>
                  </a:cubicBezTo>
                  <a:cubicBezTo>
                    <a:pt x="45434" y="13031"/>
                    <a:pt x="45259" y="11806"/>
                    <a:pt x="44656" y="10775"/>
                  </a:cubicBezTo>
                  <a:cubicBezTo>
                    <a:pt x="44364" y="10250"/>
                    <a:pt x="44228" y="9647"/>
                    <a:pt x="44287" y="9044"/>
                  </a:cubicBezTo>
                  <a:cubicBezTo>
                    <a:pt x="44403" y="6574"/>
                    <a:pt x="43509" y="4551"/>
                    <a:pt x="41447" y="3093"/>
                  </a:cubicBezTo>
                  <a:cubicBezTo>
                    <a:pt x="41252" y="2957"/>
                    <a:pt x="41077" y="2781"/>
                    <a:pt x="40922" y="2606"/>
                  </a:cubicBezTo>
                  <a:cubicBezTo>
                    <a:pt x="39988" y="1634"/>
                    <a:pt x="38821" y="934"/>
                    <a:pt x="37538" y="545"/>
                  </a:cubicBezTo>
                  <a:cubicBezTo>
                    <a:pt x="36328" y="181"/>
                    <a:pt x="35080" y="0"/>
                    <a:pt x="338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5" name="Google Shape;1415;p71"/>
            <p:cNvGrpSpPr/>
            <p:nvPr/>
          </p:nvGrpSpPr>
          <p:grpSpPr>
            <a:xfrm>
              <a:off x="752270" y="2167894"/>
              <a:ext cx="1230154" cy="2442950"/>
              <a:chOff x="797246" y="2124800"/>
              <a:chExt cx="1230154" cy="2442950"/>
            </a:xfrm>
          </p:grpSpPr>
          <p:sp>
            <p:nvSpPr>
              <p:cNvPr id="1416" name="Google Shape;1416;p71"/>
              <p:cNvSpPr/>
              <p:nvPr/>
            </p:nvSpPr>
            <p:spPr>
              <a:xfrm>
                <a:off x="1448175" y="2670750"/>
                <a:ext cx="452475" cy="791975"/>
              </a:xfrm>
              <a:custGeom>
                <a:rect b="b" l="l" r="r" t="t"/>
                <a:pathLst>
                  <a:path extrusionOk="0" h="31679" w="18099">
                    <a:moveTo>
                      <a:pt x="8116" y="0"/>
                    </a:moveTo>
                    <a:cubicBezTo>
                      <a:pt x="7728" y="0"/>
                      <a:pt x="6616" y="248"/>
                      <a:pt x="6156" y="541"/>
                    </a:cubicBezTo>
                    <a:cubicBezTo>
                      <a:pt x="3006" y="2569"/>
                      <a:pt x="72" y="2604"/>
                      <a:pt x="0" y="5802"/>
                    </a:cubicBezTo>
                    <a:lnTo>
                      <a:pt x="155" y="29757"/>
                    </a:lnTo>
                    <a:cubicBezTo>
                      <a:pt x="1429" y="31210"/>
                      <a:pt x="3533" y="31678"/>
                      <a:pt x="5770" y="31678"/>
                    </a:cubicBezTo>
                    <a:cubicBezTo>
                      <a:pt x="8603" y="31678"/>
                      <a:pt x="11648" y="30927"/>
                      <a:pt x="13481" y="30473"/>
                    </a:cubicBezTo>
                    <a:cubicBezTo>
                      <a:pt x="14543" y="30211"/>
                      <a:pt x="15187" y="30115"/>
                      <a:pt x="15187" y="30115"/>
                    </a:cubicBezTo>
                    <a:lnTo>
                      <a:pt x="14746" y="22528"/>
                    </a:lnTo>
                    <a:lnTo>
                      <a:pt x="14758" y="16372"/>
                    </a:lnTo>
                    <a:lnTo>
                      <a:pt x="14781" y="9667"/>
                    </a:lnTo>
                    <a:lnTo>
                      <a:pt x="16285" y="9703"/>
                    </a:lnTo>
                    <a:cubicBezTo>
                      <a:pt x="16297" y="9703"/>
                      <a:pt x="16310" y="9703"/>
                      <a:pt x="16322" y="9703"/>
                    </a:cubicBezTo>
                    <a:cubicBezTo>
                      <a:pt x="17921" y="9703"/>
                      <a:pt x="18038" y="7448"/>
                      <a:pt x="18038" y="7448"/>
                    </a:cubicBezTo>
                    <a:cubicBezTo>
                      <a:pt x="18098" y="4251"/>
                      <a:pt x="13338" y="2795"/>
                      <a:pt x="10284" y="636"/>
                    </a:cubicBezTo>
                    <a:cubicBezTo>
                      <a:pt x="9818" y="311"/>
                      <a:pt x="8654" y="6"/>
                      <a:pt x="8310" y="6"/>
                    </a:cubicBezTo>
                    <a:cubicBezTo>
                      <a:pt x="8275" y="6"/>
                      <a:pt x="8248" y="9"/>
                      <a:pt x="8232" y="16"/>
                    </a:cubicBezTo>
                    <a:cubicBezTo>
                      <a:pt x="8210" y="5"/>
                      <a:pt x="8170" y="0"/>
                      <a:pt x="811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7" name="Google Shape;1417;p71"/>
              <p:cNvSpPr/>
              <p:nvPr/>
            </p:nvSpPr>
            <p:spPr>
              <a:xfrm>
                <a:off x="1571950" y="3425100"/>
                <a:ext cx="236825" cy="1136800"/>
              </a:xfrm>
              <a:custGeom>
                <a:rect b="b" l="l" r="r" t="t"/>
                <a:pathLst>
                  <a:path extrusionOk="0" h="45472" w="9473">
                    <a:moveTo>
                      <a:pt x="4164" y="1"/>
                    </a:moveTo>
                    <a:lnTo>
                      <a:pt x="1289" y="1862"/>
                    </a:lnTo>
                    <a:cubicBezTo>
                      <a:pt x="1289" y="1862"/>
                      <a:pt x="1670" y="9402"/>
                      <a:pt x="2732" y="16047"/>
                    </a:cubicBezTo>
                    <a:cubicBezTo>
                      <a:pt x="2732" y="16047"/>
                      <a:pt x="2207" y="17681"/>
                      <a:pt x="2935" y="19232"/>
                    </a:cubicBezTo>
                    <a:cubicBezTo>
                      <a:pt x="2935" y="19232"/>
                      <a:pt x="4164" y="32785"/>
                      <a:pt x="5047" y="40122"/>
                    </a:cubicBezTo>
                    <a:cubicBezTo>
                      <a:pt x="5047" y="40122"/>
                      <a:pt x="4712" y="41160"/>
                      <a:pt x="2875" y="42031"/>
                    </a:cubicBezTo>
                    <a:cubicBezTo>
                      <a:pt x="1026" y="42902"/>
                      <a:pt x="0" y="43725"/>
                      <a:pt x="0" y="45144"/>
                    </a:cubicBezTo>
                    <a:cubicBezTo>
                      <a:pt x="0" y="45144"/>
                      <a:pt x="1348" y="45472"/>
                      <a:pt x="3156" y="45472"/>
                    </a:cubicBezTo>
                    <a:cubicBezTo>
                      <a:pt x="4660" y="45472"/>
                      <a:pt x="6482" y="45245"/>
                      <a:pt x="8113" y="44417"/>
                    </a:cubicBezTo>
                    <a:cubicBezTo>
                      <a:pt x="8113" y="44417"/>
                      <a:pt x="8435" y="41553"/>
                      <a:pt x="8113" y="40110"/>
                    </a:cubicBezTo>
                    <a:cubicBezTo>
                      <a:pt x="8113" y="40110"/>
                      <a:pt x="9258" y="21105"/>
                      <a:pt x="8184" y="16464"/>
                    </a:cubicBezTo>
                    <a:cubicBezTo>
                      <a:pt x="8184" y="16464"/>
                      <a:pt x="9234" y="8078"/>
                      <a:pt x="9473" y="2208"/>
                    </a:cubicBezTo>
                    <a:lnTo>
                      <a:pt x="416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71"/>
              <p:cNvSpPr/>
              <p:nvPr/>
            </p:nvSpPr>
            <p:spPr>
              <a:xfrm>
                <a:off x="1334825" y="3438525"/>
                <a:ext cx="237150" cy="1123625"/>
              </a:xfrm>
              <a:custGeom>
                <a:rect b="b" l="l" r="r" t="t"/>
                <a:pathLst>
                  <a:path extrusionOk="0" h="44945" w="9486">
                    <a:moveTo>
                      <a:pt x="5453" y="1"/>
                    </a:moveTo>
                    <a:lnTo>
                      <a:pt x="2578" y="13995"/>
                    </a:lnTo>
                    <a:cubicBezTo>
                      <a:pt x="2601" y="14496"/>
                      <a:pt x="2649" y="15009"/>
                      <a:pt x="2733" y="15510"/>
                    </a:cubicBezTo>
                    <a:cubicBezTo>
                      <a:pt x="2733" y="15510"/>
                      <a:pt x="2208" y="17156"/>
                      <a:pt x="2935" y="18695"/>
                    </a:cubicBezTo>
                    <a:cubicBezTo>
                      <a:pt x="2935" y="18695"/>
                      <a:pt x="4164" y="32248"/>
                      <a:pt x="5047" y="39597"/>
                    </a:cubicBezTo>
                    <a:cubicBezTo>
                      <a:pt x="5047" y="39597"/>
                      <a:pt x="4713" y="40623"/>
                      <a:pt x="2876" y="41494"/>
                    </a:cubicBezTo>
                    <a:cubicBezTo>
                      <a:pt x="1027" y="42365"/>
                      <a:pt x="1" y="43200"/>
                      <a:pt x="1" y="44607"/>
                    </a:cubicBezTo>
                    <a:cubicBezTo>
                      <a:pt x="1" y="44607"/>
                      <a:pt x="1359" y="44944"/>
                      <a:pt x="3178" y="44944"/>
                    </a:cubicBezTo>
                    <a:cubicBezTo>
                      <a:pt x="4678" y="44944"/>
                      <a:pt x="6490" y="44715"/>
                      <a:pt x="8113" y="43880"/>
                    </a:cubicBezTo>
                    <a:cubicBezTo>
                      <a:pt x="8113" y="43880"/>
                      <a:pt x="8447" y="41016"/>
                      <a:pt x="8113" y="39573"/>
                    </a:cubicBezTo>
                    <a:cubicBezTo>
                      <a:pt x="8113" y="39573"/>
                      <a:pt x="9258" y="20568"/>
                      <a:pt x="8197" y="15927"/>
                    </a:cubicBezTo>
                    <a:cubicBezTo>
                      <a:pt x="8197" y="15927"/>
                      <a:pt x="9235" y="7541"/>
                      <a:pt x="9485" y="1671"/>
                    </a:cubicBezTo>
                    <a:lnTo>
                      <a:pt x="545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71"/>
              <p:cNvSpPr/>
              <p:nvPr/>
            </p:nvSpPr>
            <p:spPr>
              <a:xfrm>
                <a:off x="1374800" y="3377225"/>
                <a:ext cx="487950" cy="614200"/>
              </a:xfrm>
              <a:custGeom>
                <a:rect b="b" l="l" r="r" t="t"/>
                <a:pathLst>
                  <a:path extrusionOk="0" h="24568" w="19518">
                    <a:moveTo>
                      <a:pt x="10503" y="1"/>
                    </a:moveTo>
                    <a:cubicBezTo>
                      <a:pt x="8366" y="1"/>
                      <a:pt x="5860" y="384"/>
                      <a:pt x="3090" y="1498"/>
                    </a:cubicBezTo>
                    <a:cubicBezTo>
                      <a:pt x="3090" y="1498"/>
                      <a:pt x="0" y="12367"/>
                      <a:pt x="310" y="22865"/>
                    </a:cubicBezTo>
                    <a:cubicBezTo>
                      <a:pt x="310" y="22865"/>
                      <a:pt x="4139" y="24567"/>
                      <a:pt x="9190" y="24567"/>
                    </a:cubicBezTo>
                    <a:cubicBezTo>
                      <a:pt x="11716" y="24567"/>
                      <a:pt x="14547" y="24142"/>
                      <a:pt x="17359" y="22865"/>
                    </a:cubicBezTo>
                    <a:cubicBezTo>
                      <a:pt x="17359" y="22865"/>
                      <a:pt x="19518" y="13357"/>
                      <a:pt x="18122" y="1856"/>
                    </a:cubicBezTo>
                    <a:cubicBezTo>
                      <a:pt x="18122" y="1856"/>
                      <a:pt x="15206" y="1"/>
                      <a:pt x="105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71"/>
              <p:cNvSpPr/>
              <p:nvPr/>
            </p:nvSpPr>
            <p:spPr>
              <a:xfrm flipH="1" rot="-5872283">
                <a:off x="1776206" y="3392271"/>
                <a:ext cx="176981" cy="155268"/>
              </a:xfrm>
              <a:custGeom>
                <a:rect b="b" l="l" r="r" t="t"/>
                <a:pathLst>
                  <a:path extrusionOk="0" h="5360" w="6109">
                    <a:moveTo>
                      <a:pt x="4362" y="1"/>
                    </a:moveTo>
                    <a:cubicBezTo>
                      <a:pt x="4342" y="1"/>
                      <a:pt x="4320" y="4"/>
                      <a:pt x="4295" y="11"/>
                    </a:cubicBezTo>
                    <a:cubicBezTo>
                      <a:pt x="4027" y="70"/>
                      <a:pt x="3775" y="189"/>
                      <a:pt x="3552" y="367"/>
                    </a:cubicBezTo>
                    <a:cubicBezTo>
                      <a:pt x="2883" y="858"/>
                      <a:pt x="2333" y="1497"/>
                      <a:pt x="1783" y="2136"/>
                    </a:cubicBezTo>
                    <a:cubicBezTo>
                      <a:pt x="1962" y="1675"/>
                      <a:pt x="2036" y="1185"/>
                      <a:pt x="2036" y="679"/>
                    </a:cubicBezTo>
                    <a:cubicBezTo>
                      <a:pt x="2021" y="635"/>
                      <a:pt x="2006" y="560"/>
                      <a:pt x="1962" y="546"/>
                    </a:cubicBezTo>
                    <a:cubicBezTo>
                      <a:pt x="1947" y="538"/>
                      <a:pt x="1932" y="534"/>
                      <a:pt x="1915" y="534"/>
                    </a:cubicBezTo>
                    <a:cubicBezTo>
                      <a:pt x="1899" y="534"/>
                      <a:pt x="1880" y="538"/>
                      <a:pt x="1858" y="546"/>
                    </a:cubicBezTo>
                    <a:cubicBezTo>
                      <a:pt x="1620" y="650"/>
                      <a:pt x="1427" y="858"/>
                      <a:pt x="1308" y="1095"/>
                    </a:cubicBezTo>
                    <a:cubicBezTo>
                      <a:pt x="921" y="1779"/>
                      <a:pt x="580" y="2492"/>
                      <a:pt x="312" y="3235"/>
                    </a:cubicBezTo>
                    <a:cubicBezTo>
                      <a:pt x="208" y="3533"/>
                      <a:pt x="0" y="3889"/>
                      <a:pt x="45" y="4201"/>
                    </a:cubicBezTo>
                    <a:cubicBezTo>
                      <a:pt x="74" y="4528"/>
                      <a:pt x="238" y="4811"/>
                      <a:pt x="505" y="4989"/>
                    </a:cubicBezTo>
                    <a:cubicBezTo>
                      <a:pt x="654" y="5078"/>
                      <a:pt x="832" y="5153"/>
                      <a:pt x="1011" y="5197"/>
                    </a:cubicBezTo>
                    <a:cubicBezTo>
                      <a:pt x="1204" y="5271"/>
                      <a:pt x="1412" y="5316"/>
                      <a:pt x="1620" y="5346"/>
                    </a:cubicBezTo>
                    <a:cubicBezTo>
                      <a:pt x="1698" y="5355"/>
                      <a:pt x="1775" y="5359"/>
                      <a:pt x="1852" y="5359"/>
                    </a:cubicBezTo>
                    <a:cubicBezTo>
                      <a:pt x="2276" y="5359"/>
                      <a:pt x="2689" y="5231"/>
                      <a:pt x="3091" y="5093"/>
                    </a:cubicBezTo>
                    <a:cubicBezTo>
                      <a:pt x="3507" y="4944"/>
                      <a:pt x="3923" y="4796"/>
                      <a:pt x="4340" y="4632"/>
                    </a:cubicBezTo>
                    <a:cubicBezTo>
                      <a:pt x="4785" y="4484"/>
                      <a:pt x="5216" y="4276"/>
                      <a:pt x="5603" y="4008"/>
                    </a:cubicBezTo>
                    <a:cubicBezTo>
                      <a:pt x="5677" y="3964"/>
                      <a:pt x="5736" y="3889"/>
                      <a:pt x="5781" y="3815"/>
                    </a:cubicBezTo>
                    <a:cubicBezTo>
                      <a:pt x="5826" y="3741"/>
                      <a:pt x="5811" y="3652"/>
                      <a:pt x="5766" y="3577"/>
                    </a:cubicBezTo>
                    <a:cubicBezTo>
                      <a:pt x="5705" y="3528"/>
                      <a:pt x="5623" y="3499"/>
                      <a:pt x="5546" y="3499"/>
                    </a:cubicBezTo>
                    <a:cubicBezTo>
                      <a:pt x="5530" y="3499"/>
                      <a:pt x="5514" y="3500"/>
                      <a:pt x="5499" y="3503"/>
                    </a:cubicBezTo>
                    <a:cubicBezTo>
                      <a:pt x="5053" y="3518"/>
                      <a:pt x="4607" y="3562"/>
                      <a:pt x="4161" y="3622"/>
                    </a:cubicBezTo>
                    <a:cubicBezTo>
                      <a:pt x="4830" y="3310"/>
                      <a:pt x="5439" y="2894"/>
                      <a:pt x="5989" y="2388"/>
                    </a:cubicBezTo>
                    <a:cubicBezTo>
                      <a:pt x="6049" y="2344"/>
                      <a:pt x="6108" y="2255"/>
                      <a:pt x="6078" y="2180"/>
                    </a:cubicBezTo>
                    <a:cubicBezTo>
                      <a:pt x="6049" y="2121"/>
                      <a:pt x="5974" y="2091"/>
                      <a:pt x="5900" y="2091"/>
                    </a:cubicBezTo>
                    <a:cubicBezTo>
                      <a:pt x="5823" y="2081"/>
                      <a:pt x="5746" y="2076"/>
                      <a:pt x="5669" y="2076"/>
                    </a:cubicBezTo>
                    <a:cubicBezTo>
                      <a:pt x="5064" y="2076"/>
                      <a:pt x="4469" y="2372"/>
                      <a:pt x="3968" y="2715"/>
                    </a:cubicBezTo>
                    <a:cubicBezTo>
                      <a:pt x="4503" y="2269"/>
                      <a:pt x="5008" y="1779"/>
                      <a:pt x="5469" y="1244"/>
                    </a:cubicBezTo>
                    <a:cubicBezTo>
                      <a:pt x="5528" y="1199"/>
                      <a:pt x="5558" y="1125"/>
                      <a:pt x="5558" y="1066"/>
                    </a:cubicBezTo>
                    <a:cubicBezTo>
                      <a:pt x="5558" y="962"/>
                      <a:pt x="5484" y="887"/>
                      <a:pt x="5395" y="873"/>
                    </a:cubicBezTo>
                    <a:cubicBezTo>
                      <a:pt x="5371" y="869"/>
                      <a:pt x="5347" y="867"/>
                      <a:pt x="5323" y="867"/>
                    </a:cubicBezTo>
                    <a:cubicBezTo>
                      <a:pt x="5258" y="867"/>
                      <a:pt x="5192" y="880"/>
                      <a:pt x="5127" y="902"/>
                    </a:cubicBezTo>
                    <a:cubicBezTo>
                      <a:pt x="4429" y="1095"/>
                      <a:pt x="3864" y="1586"/>
                      <a:pt x="3299" y="2047"/>
                    </a:cubicBezTo>
                    <a:cubicBezTo>
                      <a:pt x="3775" y="1526"/>
                      <a:pt x="4161" y="947"/>
                      <a:pt x="4458" y="323"/>
                    </a:cubicBezTo>
                    <a:cubicBezTo>
                      <a:pt x="4503" y="219"/>
                      <a:pt x="4533" y="85"/>
                      <a:pt x="4444" y="25"/>
                    </a:cubicBezTo>
                    <a:cubicBezTo>
                      <a:pt x="4417" y="8"/>
                      <a:pt x="4391" y="1"/>
                      <a:pt x="43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71"/>
              <p:cNvSpPr/>
              <p:nvPr/>
            </p:nvSpPr>
            <p:spPr>
              <a:xfrm rot="3082971">
                <a:off x="819191" y="2922277"/>
                <a:ext cx="204441" cy="154526"/>
              </a:xfrm>
              <a:custGeom>
                <a:rect b="b" l="l" r="r" t="t"/>
                <a:pathLst>
                  <a:path extrusionOk="0" h="4752" w="6287">
                    <a:moveTo>
                      <a:pt x="2081" y="0"/>
                    </a:moveTo>
                    <a:cubicBezTo>
                      <a:pt x="1947" y="0"/>
                      <a:pt x="1784" y="0"/>
                      <a:pt x="1725" y="119"/>
                    </a:cubicBezTo>
                    <a:cubicBezTo>
                      <a:pt x="1680" y="208"/>
                      <a:pt x="1710" y="312"/>
                      <a:pt x="1784" y="386"/>
                    </a:cubicBezTo>
                    <a:cubicBezTo>
                      <a:pt x="1858" y="446"/>
                      <a:pt x="1933" y="505"/>
                      <a:pt x="2022" y="535"/>
                    </a:cubicBezTo>
                    <a:lnTo>
                      <a:pt x="3032" y="981"/>
                    </a:lnTo>
                    <a:cubicBezTo>
                      <a:pt x="2319" y="1174"/>
                      <a:pt x="1606" y="1382"/>
                      <a:pt x="907" y="1620"/>
                    </a:cubicBezTo>
                    <a:cubicBezTo>
                      <a:pt x="565" y="1709"/>
                      <a:pt x="253" y="1887"/>
                      <a:pt x="1" y="2110"/>
                    </a:cubicBezTo>
                    <a:cubicBezTo>
                      <a:pt x="195" y="2266"/>
                      <a:pt x="435" y="2354"/>
                      <a:pt x="681" y="2354"/>
                    </a:cubicBezTo>
                    <a:cubicBezTo>
                      <a:pt x="717" y="2354"/>
                      <a:pt x="752" y="2352"/>
                      <a:pt x="788" y="2348"/>
                    </a:cubicBezTo>
                    <a:cubicBezTo>
                      <a:pt x="1030" y="2348"/>
                      <a:pt x="1272" y="2315"/>
                      <a:pt x="1514" y="2315"/>
                    </a:cubicBezTo>
                    <a:cubicBezTo>
                      <a:pt x="1555" y="2315"/>
                      <a:pt x="1595" y="2316"/>
                      <a:pt x="1635" y="2318"/>
                    </a:cubicBezTo>
                    <a:cubicBezTo>
                      <a:pt x="1145" y="2452"/>
                      <a:pt x="655" y="2645"/>
                      <a:pt x="194" y="2883"/>
                    </a:cubicBezTo>
                    <a:cubicBezTo>
                      <a:pt x="120" y="2913"/>
                      <a:pt x="45" y="2972"/>
                      <a:pt x="30" y="3047"/>
                    </a:cubicBezTo>
                    <a:cubicBezTo>
                      <a:pt x="16" y="3180"/>
                      <a:pt x="179" y="3255"/>
                      <a:pt x="313" y="3255"/>
                    </a:cubicBezTo>
                    <a:cubicBezTo>
                      <a:pt x="398" y="3264"/>
                      <a:pt x="484" y="3269"/>
                      <a:pt x="571" y="3269"/>
                    </a:cubicBezTo>
                    <a:cubicBezTo>
                      <a:pt x="875" y="3269"/>
                      <a:pt x="1183" y="3210"/>
                      <a:pt x="1472" y="3106"/>
                    </a:cubicBezTo>
                    <a:lnTo>
                      <a:pt x="1472" y="3106"/>
                    </a:lnTo>
                    <a:cubicBezTo>
                      <a:pt x="1204" y="3240"/>
                      <a:pt x="952" y="3388"/>
                      <a:pt x="714" y="3552"/>
                    </a:cubicBezTo>
                    <a:cubicBezTo>
                      <a:pt x="625" y="3611"/>
                      <a:pt x="565" y="3686"/>
                      <a:pt x="506" y="3775"/>
                    </a:cubicBezTo>
                    <a:cubicBezTo>
                      <a:pt x="461" y="3864"/>
                      <a:pt x="491" y="3968"/>
                      <a:pt x="565" y="4042"/>
                    </a:cubicBezTo>
                    <a:cubicBezTo>
                      <a:pt x="611" y="4061"/>
                      <a:pt x="657" y="4073"/>
                      <a:pt x="703" y="4073"/>
                    </a:cubicBezTo>
                    <a:cubicBezTo>
                      <a:pt x="732" y="4073"/>
                      <a:pt x="760" y="4068"/>
                      <a:pt x="788" y="4057"/>
                    </a:cubicBezTo>
                    <a:lnTo>
                      <a:pt x="1829" y="3894"/>
                    </a:lnTo>
                    <a:lnTo>
                      <a:pt x="1115" y="4339"/>
                    </a:lnTo>
                    <a:cubicBezTo>
                      <a:pt x="996" y="4414"/>
                      <a:pt x="863" y="4562"/>
                      <a:pt x="952" y="4681"/>
                    </a:cubicBezTo>
                    <a:cubicBezTo>
                      <a:pt x="996" y="4711"/>
                      <a:pt x="1041" y="4726"/>
                      <a:pt x="1086" y="4726"/>
                    </a:cubicBezTo>
                    <a:cubicBezTo>
                      <a:pt x="1167" y="4743"/>
                      <a:pt x="1248" y="4751"/>
                      <a:pt x="1329" y="4751"/>
                    </a:cubicBezTo>
                    <a:cubicBezTo>
                      <a:pt x="1663" y="4751"/>
                      <a:pt x="1993" y="4620"/>
                      <a:pt x="2304" y="4488"/>
                    </a:cubicBezTo>
                    <a:cubicBezTo>
                      <a:pt x="3315" y="4072"/>
                      <a:pt x="4325" y="3671"/>
                      <a:pt x="5276" y="3165"/>
                    </a:cubicBezTo>
                    <a:cubicBezTo>
                      <a:pt x="5529" y="3061"/>
                      <a:pt x="5752" y="2913"/>
                      <a:pt x="5945" y="2734"/>
                    </a:cubicBezTo>
                    <a:cubicBezTo>
                      <a:pt x="6138" y="2556"/>
                      <a:pt x="6272" y="2318"/>
                      <a:pt x="6287" y="2051"/>
                    </a:cubicBezTo>
                    <a:cubicBezTo>
                      <a:pt x="6257" y="1754"/>
                      <a:pt x="6138" y="1456"/>
                      <a:pt x="5915" y="1248"/>
                    </a:cubicBezTo>
                    <a:cubicBezTo>
                      <a:pt x="5024" y="223"/>
                      <a:pt x="3374" y="59"/>
                      <a:pt x="2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71"/>
              <p:cNvSpPr/>
              <p:nvPr/>
            </p:nvSpPr>
            <p:spPr>
              <a:xfrm>
                <a:off x="1535550" y="2127700"/>
                <a:ext cx="390450" cy="601250"/>
              </a:xfrm>
              <a:custGeom>
                <a:rect b="b" l="l" r="r" t="t"/>
                <a:pathLst>
                  <a:path extrusionOk="0" h="24050" w="15618">
                    <a:moveTo>
                      <a:pt x="5647" y="0"/>
                    </a:moveTo>
                    <a:cubicBezTo>
                      <a:pt x="4900" y="0"/>
                      <a:pt x="4163" y="143"/>
                      <a:pt x="3484" y="466"/>
                    </a:cubicBezTo>
                    <a:lnTo>
                      <a:pt x="3484" y="2805"/>
                    </a:lnTo>
                    <a:cubicBezTo>
                      <a:pt x="2530" y="2936"/>
                      <a:pt x="2041" y="4045"/>
                      <a:pt x="2005" y="5012"/>
                    </a:cubicBezTo>
                    <a:cubicBezTo>
                      <a:pt x="1981" y="5966"/>
                      <a:pt x="2243" y="6956"/>
                      <a:pt x="2029" y="7887"/>
                    </a:cubicBezTo>
                    <a:cubicBezTo>
                      <a:pt x="1754" y="9032"/>
                      <a:pt x="812" y="9963"/>
                      <a:pt x="609" y="11120"/>
                    </a:cubicBezTo>
                    <a:cubicBezTo>
                      <a:pt x="382" y="12396"/>
                      <a:pt x="1098" y="13649"/>
                      <a:pt x="1086" y="14937"/>
                    </a:cubicBezTo>
                    <a:cubicBezTo>
                      <a:pt x="1074" y="16047"/>
                      <a:pt x="537" y="17085"/>
                      <a:pt x="323" y="18171"/>
                    </a:cubicBezTo>
                    <a:cubicBezTo>
                      <a:pt x="1" y="19817"/>
                      <a:pt x="466" y="21642"/>
                      <a:pt x="1659" y="22811"/>
                    </a:cubicBezTo>
                    <a:cubicBezTo>
                      <a:pt x="2465" y="23601"/>
                      <a:pt x="3590" y="24049"/>
                      <a:pt x="4704" y="24049"/>
                    </a:cubicBezTo>
                    <a:cubicBezTo>
                      <a:pt x="5256" y="24049"/>
                      <a:pt x="5806" y="23939"/>
                      <a:pt x="6312" y="23706"/>
                    </a:cubicBezTo>
                    <a:cubicBezTo>
                      <a:pt x="7230" y="23277"/>
                      <a:pt x="7946" y="22501"/>
                      <a:pt x="8805" y="21940"/>
                    </a:cubicBezTo>
                    <a:cubicBezTo>
                      <a:pt x="9356" y="21568"/>
                      <a:pt x="10038" y="21291"/>
                      <a:pt x="10688" y="21291"/>
                    </a:cubicBezTo>
                    <a:cubicBezTo>
                      <a:pt x="11037" y="21291"/>
                      <a:pt x="11376" y="21371"/>
                      <a:pt x="11680" y="21559"/>
                    </a:cubicBezTo>
                    <a:cubicBezTo>
                      <a:pt x="12413" y="22001"/>
                      <a:pt x="13070" y="23026"/>
                      <a:pt x="13787" y="23026"/>
                    </a:cubicBezTo>
                    <a:cubicBezTo>
                      <a:pt x="13921" y="23026"/>
                      <a:pt x="14058" y="22990"/>
                      <a:pt x="14197" y="22907"/>
                    </a:cubicBezTo>
                    <a:cubicBezTo>
                      <a:pt x="14531" y="22716"/>
                      <a:pt x="14663" y="22322"/>
                      <a:pt x="14782" y="21952"/>
                    </a:cubicBezTo>
                    <a:cubicBezTo>
                      <a:pt x="15200" y="20652"/>
                      <a:pt x="15617" y="19280"/>
                      <a:pt x="15379" y="17932"/>
                    </a:cubicBezTo>
                    <a:cubicBezTo>
                      <a:pt x="15259" y="17228"/>
                      <a:pt x="14949" y="16560"/>
                      <a:pt x="14877" y="15856"/>
                    </a:cubicBezTo>
                    <a:cubicBezTo>
                      <a:pt x="14710" y="14317"/>
                      <a:pt x="15605" y="12766"/>
                      <a:pt x="15223" y="11275"/>
                    </a:cubicBezTo>
                    <a:cubicBezTo>
                      <a:pt x="14961" y="10225"/>
                      <a:pt x="14090" y="9366"/>
                      <a:pt x="13971" y="8292"/>
                    </a:cubicBezTo>
                    <a:cubicBezTo>
                      <a:pt x="13875" y="7314"/>
                      <a:pt x="14412" y="6300"/>
                      <a:pt x="14042" y="5393"/>
                    </a:cubicBezTo>
                    <a:cubicBezTo>
                      <a:pt x="13887" y="5024"/>
                      <a:pt x="13589" y="4725"/>
                      <a:pt x="13303" y="4439"/>
                    </a:cubicBezTo>
                    <a:cubicBezTo>
                      <a:pt x="11978" y="3091"/>
                      <a:pt x="10606" y="1731"/>
                      <a:pt x="8936" y="860"/>
                    </a:cubicBezTo>
                    <a:cubicBezTo>
                      <a:pt x="7931" y="328"/>
                      <a:pt x="6778" y="0"/>
                      <a:pt x="564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71"/>
              <p:cNvSpPr/>
              <p:nvPr/>
            </p:nvSpPr>
            <p:spPr>
              <a:xfrm>
                <a:off x="1562400" y="4525075"/>
                <a:ext cx="225800" cy="42675"/>
              </a:xfrm>
              <a:custGeom>
                <a:rect b="b" l="l" r="r" t="t"/>
                <a:pathLst>
                  <a:path extrusionOk="0" h="1707" w="9032">
                    <a:moveTo>
                      <a:pt x="6017" y="0"/>
                    </a:moveTo>
                    <a:cubicBezTo>
                      <a:pt x="5544" y="0"/>
                      <a:pt x="5060" y="94"/>
                      <a:pt x="4570" y="370"/>
                    </a:cubicBezTo>
                    <a:cubicBezTo>
                      <a:pt x="3301" y="1089"/>
                      <a:pt x="954" y="1148"/>
                      <a:pt x="223" y="1148"/>
                    </a:cubicBezTo>
                    <a:cubicBezTo>
                      <a:pt x="81" y="1148"/>
                      <a:pt x="0" y="1145"/>
                      <a:pt x="0" y="1145"/>
                    </a:cubicBezTo>
                    <a:lnTo>
                      <a:pt x="0" y="1145"/>
                    </a:lnTo>
                    <a:lnTo>
                      <a:pt x="227" y="1706"/>
                    </a:lnTo>
                    <a:lnTo>
                      <a:pt x="9031" y="1706"/>
                    </a:lnTo>
                    <a:lnTo>
                      <a:pt x="8852" y="418"/>
                    </a:lnTo>
                    <a:cubicBezTo>
                      <a:pt x="7970" y="418"/>
                      <a:pt x="7016" y="0"/>
                      <a:pt x="601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71"/>
              <p:cNvSpPr/>
              <p:nvPr/>
            </p:nvSpPr>
            <p:spPr>
              <a:xfrm>
                <a:off x="1583575" y="4492850"/>
                <a:ext cx="64750" cy="68325"/>
              </a:xfrm>
              <a:custGeom>
                <a:rect b="b" l="l" r="r" t="t"/>
                <a:pathLst>
                  <a:path extrusionOk="0" h="2733" w="2590">
                    <a:moveTo>
                      <a:pt x="800" y="1"/>
                    </a:moveTo>
                    <a:lnTo>
                      <a:pt x="0" y="573"/>
                    </a:lnTo>
                    <a:lnTo>
                      <a:pt x="1730" y="2733"/>
                    </a:lnTo>
                    <a:cubicBezTo>
                      <a:pt x="2076" y="2721"/>
                      <a:pt x="2386" y="2566"/>
                      <a:pt x="2589" y="2291"/>
                    </a:cubicBezTo>
                    <a:lnTo>
                      <a:pt x="80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71"/>
              <p:cNvSpPr/>
              <p:nvPr/>
            </p:nvSpPr>
            <p:spPr>
              <a:xfrm>
                <a:off x="1690350" y="4411425"/>
                <a:ext cx="88900" cy="30450"/>
              </a:xfrm>
              <a:custGeom>
                <a:rect b="b" l="l" r="r" t="t"/>
                <a:pathLst>
                  <a:path extrusionOk="0" h="1218" w="3556">
                    <a:moveTo>
                      <a:pt x="0" y="1"/>
                    </a:moveTo>
                    <a:lnTo>
                      <a:pt x="132" y="1218"/>
                    </a:lnTo>
                    <a:lnTo>
                      <a:pt x="3555" y="967"/>
                    </a:lnTo>
                    <a:lnTo>
                      <a:pt x="3555" y="16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71"/>
              <p:cNvSpPr/>
              <p:nvPr/>
            </p:nvSpPr>
            <p:spPr>
              <a:xfrm>
                <a:off x="1684975" y="4350575"/>
                <a:ext cx="98750" cy="25675"/>
              </a:xfrm>
              <a:custGeom>
                <a:rect b="b" l="l" r="r" t="t"/>
                <a:pathLst>
                  <a:path extrusionOk="0" h="1027" w="3950">
                    <a:moveTo>
                      <a:pt x="1" y="1"/>
                    </a:moveTo>
                    <a:lnTo>
                      <a:pt x="132" y="896"/>
                    </a:lnTo>
                    <a:lnTo>
                      <a:pt x="3949" y="1027"/>
                    </a:lnTo>
                    <a:lnTo>
                      <a:pt x="3949" y="180"/>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71"/>
              <p:cNvSpPr/>
              <p:nvPr/>
            </p:nvSpPr>
            <p:spPr>
              <a:xfrm>
                <a:off x="1690350" y="4361325"/>
                <a:ext cx="93375" cy="67125"/>
              </a:xfrm>
              <a:custGeom>
                <a:rect b="b" l="l" r="r" t="t"/>
                <a:pathLst>
                  <a:path extrusionOk="0" h="2685" w="3735">
                    <a:moveTo>
                      <a:pt x="3019" y="0"/>
                    </a:moveTo>
                    <a:lnTo>
                      <a:pt x="0" y="2017"/>
                    </a:lnTo>
                    <a:lnTo>
                      <a:pt x="668" y="2685"/>
                    </a:lnTo>
                    <a:cubicBezTo>
                      <a:pt x="668" y="2685"/>
                      <a:pt x="3687" y="597"/>
                      <a:pt x="3734" y="597"/>
                    </a:cubicBezTo>
                    <a:lnTo>
                      <a:pt x="3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71"/>
              <p:cNvSpPr/>
              <p:nvPr/>
            </p:nvSpPr>
            <p:spPr>
              <a:xfrm>
                <a:off x="1325275" y="4525075"/>
                <a:ext cx="225800" cy="42675"/>
              </a:xfrm>
              <a:custGeom>
                <a:rect b="b" l="l" r="r" t="t"/>
                <a:pathLst>
                  <a:path extrusionOk="0" h="1707" w="9032">
                    <a:moveTo>
                      <a:pt x="6027" y="0"/>
                    </a:moveTo>
                    <a:cubicBezTo>
                      <a:pt x="5555" y="0"/>
                      <a:pt x="5073" y="94"/>
                      <a:pt x="4582" y="370"/>
                    </a:cubicBezTo>
                    <a:cubicBezTo>
                      <a:pt x="3304" y="1089"/>
                      <a:pt x="955" y="1148"/>
                      <a:pt x="224" y="1148"/>
                    </a:cubicBezTo>
                    <a:cubicBezTo>
                      <a:pt x="82" y="1148"/>
                      <a:pt x="1" y="1145"/>
                      <a:pt x="1" y="1145"/>
                    </a:cubicBezTo>
                    <a:lnTo>
                      <a:pt x="1" y="1145"/>
                    </a:lnTo>
                    <a:lnTo>
                      <a:pt x="228" y="1706"/>
                    </a:lnTo>
                    <a:lnTo>
                      <a:pt x="9032" y="1706"/>
                    </a:lnTo>
                    <a:lnTo>
                      <a:pt x="8853" y="418"/>
                    </a:lnTo>
                    <a:cubicBezTo>
                      <a:pt x="7971" y="418"/>
                      <a:pt x="7022" y="0"/>
                      <a:pt x="60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71"/>
              <p:cNvSpPr/>
              <p:nvPr/>
            </p:nvSpPr>
            <p:spPr>
              <a:xfrm>
                <a:off x="1346450" y="4493150"/>
                <a:ext cx="65050" cy="68025"/>
              </a:xfrm>
              <a:custGeom>
                <a:rect b="b" l="l" r="r" t="t"/>
                <a:pathLst>
                  <a:path extrusionOk="0" h="2721" w="2602">
                    <a:moveTo>
                      <a:pt x="812" y="1"/>
                    </a:moveTo>
                    <a:lnTo>
                      <a:pt x="1" y="561"/>
                    </a:lnTo>
                    <a:lnTo>
                      <a:pt x="1743" y="2721"/>
                    </a:lnTo>
                    <a:cubicBezTo>
                      <a:pt x="2077" y="2721"/>
                      <a:pt x="2399" y="2554"/>
                      <a:pt x="2602" y="2279"/>
                    </a:cubicBezTo>
                    <a:lnTo>
                      <a:pt x="81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71"/>
              <p:cNvSpPr/>
              <p:nvPr/>
            </p:nvSpPr>
            <p:spPr>
              <a:xfrm>
                <a:off x="1453525" y="4411425"/>
                <a:ext cx="88625" cy="30450"/>
              </a:xfrm>
              <a:custGeom>
                <a:rect b="b" l="l" r="r" t="t"/>
                <a:pathLst>
                  <a:path extrusionOk="0" h="1218" w="3545">
                    <a:moveTo>
                      <a:pt x="1" y="1"/>
                    </a:moveTo>
                    <a:lnTo>
                      <a:pt x="132" y="1218"/>
                    </a:lnTo>
                    <a:lnTo>
                      <a:pt x="3544" y="967"/>
                    </a:lnTo>
                    <a:lnTo>
                      <a:pt x="3544" y="16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71"/>
              <p:cNvSpPr/>
              <p:nvPr/>
            </p:nvSpPr>
            <p:spPr>
              <a:xfrm>
                <a:off x="1447875" y="4350575"/>
                <a:ext cx="98750" cy="25675"/>
              </a:xfrm>
              <a:custGeom>
                <a:rect b="b" l="l" r="r" t="t"/>
                <a:pathLst>
                  <a:path extrusionOk="0" h="1027" w="3950">
                    <a:moveTo>
                      <a:pt x="0" y="1"/>
                    </a:moveTo>
                    <a:lnTo>
                      <a:pt x="131" y="896"/>
                    </a:lnTo>
                    <a:lnTo>
                      <a:pt x="3949" y="1027"/>
                    </a:lnTo>
                    <a:lnTo>
                      <a:pt x="3949" y="180"/>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71"/>
              <p:cNvSpPr/>
              <p:nvPr/>
            </p:nvSpPr>
            <p:spPr>
              <a:xfrm>
                <a:off x="1453525" y="4361325"/>
                <a:ext cx="93100" cy="67125"/>
              </a:xfrm>
              <a:custGeom>
                <a:rect b="b" l="l" r="r" t="t"/>
                <a:pathLst>
                  <a:path extrusionOk="0" h="2685" w="3724">
                    <a:moveTo>
                      <a:pt x="3007" y="0"/>
                    </a:moveTo>
                    <a:lnTo>
                      <a:pt x="1" y="2017"/>
                    </a:lnTo>
                    <a:lnTo>
                      <a:pt x="657" y="2685"/>
                    </a:lnTo>
                    <a:cubicBezTo>
                      <a:pt x="657" y="2685"/>
                      <a:pt x="3675" y="597"/>
                      <a:pt x="3723" y="597"/>
                    </a:cubicBezTo>
                    <a:lnTo>
                      <a:pt x="30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71"/>
              <p:cNvSpPr/>
              <p:nvPr/>
            </p:nvSpPr>
            <p:spPr>
              <a:xfrm>
                <a:off x="1442500" y="4292725"/>
                <a:ext cx="104125" cy="25675"/>
              </a:xfrm>
              <a:custGeom>
                <a:rect b="b" l="l" r="r" t="t"/>
                <a:pathLst>
                  <a:path extrusionOk="0" h="1027" w="4165">
                    <a:moveTo>
                      <a:pt x="0" y="1"/>
                    </a:moveTo>
                    <a:lnTo>
                      <a:pt x="144" y="895"/>
                    </a:lnTo>
                    <a:lnTo>
                      <a:pt x="4164" y="1027"/>
                    </a:lnTo>
                    <a:lnTo>
                      <a:pt x="4164" y="168"/>
                    </a:lnTo>
                    <a:lnTo>
                      <a:pt x="0"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71"/>
              <p:cNvSpPr/>
              <p:nvPr/>
            </p:nvSpPr>
            <p:spPr>
              <a:xfrm>
                <a:off x="1453525" y="4303475"/>
                <a:ext cx="93100" cy="67125"/>
              </a:xfrm>
              <a:custGeom>
                <a:rect b="b" l="l" r="r" t="t"/>
                <a:pathLst>
                  <a:path extrusionOk="0" h="2685" w="3724">
                    <a:moveTo>
                      <a:pt x="3007" y="0"/>
                    </a:moveTo>
                    <a:lnTo>
                      <a:pt x="1" y="2004"/>
                    </a:lnTo>
                    <a:lnTo>
                      <a:pt x="657" y="2684"/>
                    </a:lnTo>
                    <a:cubicBezTo>
                      <a:pt x="657" y="2684"/>
                      <a:pt x="3675" y="597"/>
                      <a:pt x="3723" y="597"/>
                    </a:cubicBezTo>
                    <a:lnTo>
                      <a:pt x="300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71"/>
              <p:cNvSpPr/>
              <p:nvPr/>
            </p:nvSpPr>
            <p:spPr>
              <a:xfrm>
                <a:off x="1679600" y="4292725"/>
                <a:ext cx="104125" cy="25675"/>
              </a:xfrm>
              <a:custGeom>
                <a:rect b="b" l="l" r="r" t="t"/>
                <a:pathLst>
                  <a:path extrusionOk="0" h="1027" w="4165">
                    <a:moveTo>
                      <a:pt x="1" y="1"/>
                    </a:moveTo>
                    <a:lnTo>
                      <a:pt x="132" y="895"/>
                    </a:lnTo>
                    <a:lnTo>
                      <a:pt x="4164" y="1027"/>
                    </a:lnTo>
                    <a:lnTo>
                      <a:pt x="4164" y="168"/>
                    </a:lnTo>
                    <a:lnTo>
                      <a:pt x="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71"/>
              <p:cNvSpPr/>
              <p:nvPr/>
            </p:nvSpPr>
            <p:spPr>
              <a:xfrm>
                <a:off x="1690350" y="4303475"/>
                <a:ext cx="93375" cy="67125"/>
              </a:xfrm>
              <a:custGeom>
                <a:rect b="b" l="l" r="r" t="t"/>
                <a:pathLst>
                  <a:path extrusionOk="0" h="2685" w="3735">
                    <a:moveTo>
                      <a:pt x="3019" y="0"/>
                    </a:moveTo>
                    <a:lnTo>
                      <a:pt x="0" y="2004"/>
                    </a:lnTo>
                    <a:lnTo>
                      <a:pt x="668" y="2684"/>
                    </a:lnTo>
                    <a:cubicBezTo>
                      <a:pt x="668" y="2684"/>
                      <a:pt x="3687" y="597"/>
                      <a:pt x="3734" y="597"/>
                    </a:cubicBezTo>
                    <a:lnTo>
                      <a:pt x="3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71"/>
              <p:cNvSpPr/>
              <p:nvPr/>
            </p:nvSpPr>
            <p:spPr>
              <a:xfrm>
                <a:off x="1535550" y="2666350"/>
                <a:ext cx="220425" cy="141825"/>
              </a:xfrm>
              <a:custGeom>
                <a:rect b="b" l="l" r="r" t="t"/>
                <a:pathLst>
                  <a:path extrusionOk="0" h="5673" w="8817">
                    <a:moveTo>
                      <a:pt x="5512" y="1"/>
                    </a:moveTo>
                    <a:lnTo>
                      <a:pt x="2995" y="168"/>
                    </a:lnTo>
                    <a:lnTo>
                      <a:pt x="645" y="1874"/>
                    </a:lnTo>
                    <a:cubicBezTo>
                      <a:pt x="645" y="1874"/>
                      <a:pt x="1" y="5500"/>
                      <a:pt x="4081" y="5668"/>
                    </a:cubicBezTo>
                    <a:cubicBezTo>
                      <a:pt x="4168" y="5671"/>
                      <a:pt x="4254" y="5673"/>
                      <a:pt x="4339" y="5673"/>
                    </a:cubicBezTo>
                    <a:cubicBezTo>
                      <a:pt x="8200" y="5673"/>
                      <a:pt x="8817" y="2017"/>
                      <a:pt x="8817" y="2017"/>
                    </a:cubicBezTo>
                    <a:lnTo>
                      <a:pt x="551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71"/>
              <p:cNvSpPr/>
              <p:nvPr/>
            </p:nvSpPr>
            <p:spPr>
              <a:xfrm>
                <a:off x="1597575" y="2677700"/>
                <a:ext cx="102925" cy="83200"/>
              </a:xfrm>
              <a:custGeom>
                <a:rect b="b" l="l" r="r" t="t"/>
                <a:pathLst>
                  <a:path extrusionOk="0" h="3328" w="4117">
                    <a:moveTo>
                      <a:pt x="4117" y="0"/>
                    </a:moveTo>
                    <a:lnTo>
                      <a:pt x="4117" y="0"/>
                    </a:lnTo>
                    <a:cubicBezTo>
                      <a:pt x="3664" y="215"/>
                      <a:pt x="3186" y="406"/>
                      <a:pt x="2709" y="561"/>
                    </a:cubicBezTo>
                    <a:cubicBezTo>
                      <a:pt x="2160" y="723"/>
                      <a:pt x="1495" y="770"/>
                      <a:pt x="907" y="770"/>
                    </a:cubicBezTo>
                    <a:cubicBezTo>
                      <a:pt x="588" y="770"/>
                      <a:pt x="292" y="757"/>
                      <a:pt x="49" y="740"/>
                    </a:cubicBezTo>
                    <a:lnTo>
                      <a:pt x="25" y="1861"/>
                    </a:lnTo>
                    <a:cubicBezTo>
                      <a:pt x="0" y="2832"/>
                      <a:pt x="1051" y="3328"/>
                      <a:pt x="2088" y="3328"/>
                    </a:cubicBezTo>
                    <a:cubicBezTo>
                      <a:pt x="3076" y="3328"/>
                      <a:pt x="4052" y="2877"/>
                      <a:pt x="4069" y="1957"/>
                    </a:cubicBezTo>
                    <a:lnTo>
                      <a:pt x="4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71"/>
              <p:cNvSpPr/>
              <p:nvPr/>
            </p:nvSpPr>
            <p:spPr>
              <a:xfrm>
                <a:off x="1600275" y="2566750"/>
                <a:ext cx="102625" cy="67425"/>
              </a:xfrm>
              <a:custGeom>
                <a:rect b="b" l="l" r="r" t="t"/>
                <a:pathLst>
                  <a:path extrusionOk="0" h="2697" w="4105">
                    <a:moveTo>
                      <a:pt x="60" y="0"/>
                    </a:moveTo>
                    <a:lnTo>
                      <a:pt x="0" y="2696"/>
                    </a:lnTo>
                    <a:cubicBezTo>
                      <a:pt x="1289" y="2553"/>
                      <a:pt x="3043" y="2350"/>
                      <a:pt x="4057" y="2219"/>
                    </a:cubicBezTo>
                    <a:lnTo>
                      <a:pt x="4104" y="96"/>
                    </a:lnTo>
                    <a:lnTo>
                      <a:pt x="60" y="0"/>
                    </a:lnTo>
                    <a:close/>
                  </a:path>
                </a:pathLst>
              </a:custGeom>
              <a:solidFill>
                <a:srgbClr val="FFB5A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71"/>
              <p:cNvSpPr/>
              <p:nvPr/>
            </p:nvSpPr>
            <p:spPr>
              <a:xfrm>
                <a:off x="1598775" y="2622225"/>
                <a:ext cx="102925" cy="80625"/>
              </a:xfrm>
              <a:custGeom>
                <a:rect b="b" l="l" r="r" t="t"/>
                <a:pathLst>
                  <a:path extrusionOk="0" h="3225" w="4117">
                    <a:moveTo>
                      <a:pt x="4117" y="0"/>
                    </a:moveTo>
                    <a:lnTo>
                      <a:pt x="4117" y="0"/>
                    </a:lnTo>
                    <a:cubicBezTo>
                      <a:pt x="3103" y="131"/>
                      <a:pt x="1349" y="334"/>
                      <a:pt x="60" y="477"/>
                    </a:cubicBezTo>
                    <a:lnTo>
                      <a:pt x="1" y="2947"/>
                    </a:lnTo>
                    <a:cubicBezTo>
                      <a:pt x="452" y="3150"/>
                      <a:pt x="806" y="3224"/>
                      <a:pt x="1110" y="3224"/>
                    </a:cubicBezTo>
                    <a:cubicBezTo>
                      <a:pt x="1700" y="3224"/>
                      <a:pt x="2103" y="2945"/>
                      <a:pt x="2661" y="2780"/>
                    </a:cubicBezTo>
                    <a:cubicBezTo>
                      <a:pt x="3138" y="2625"/>
                      <a:pt x="3616" y="2434"/>
                      <a:pt x="4069" y="2219"/>
                    </a:cubicBezTo>
                    <a:lnTo>
                      <a:pt x="411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71"/>
              <p:cNvSpPr/>
              <p:nvPr/>
            </p:nvSpPr>
            <p:spPr>
              <a:xfrm>
                <a:off x="1434750" y="2161975"/>
                <a:ext cx="391025" cy="511900"/>
              </a:xfrm>
              <a:custGeom>
                <a:rect b="b" l="l" r="r" t="t"/>
                <a:pathLst>
                  <a:path extrusionOk="0" h="20476" w="15641">
                    <a:moveTo>
                      <a:pt x="8444" y="1"/>
                    </a:moveTo>
                    <a:cubicBezTo>
                      <a:pt x="5249" y="1"/>
                      <a:pt x="2427" y="2291"/>
                      <a:pt x="1861" y="5537"/>
                    </a:cubicBezTo>
                    <a:lnTo>
                      <a:pt x="633" y="12648"/>
                    </a:lnTo>
                    <a:cubicBezTo>
                      <a:pt x="0" y="16287"/>
                      <a:pt x="2434" y="19746"/>
                      <a:pt x="6061" y="20379"/>
                    </a:cubicBezTo>
                    <a:cubicBezTo>
                      <a:pt x="6442" y="20444"/>
                      <a:pt x="6822" y="20475"/>
                      <a:pt x="7197" y="20475"/>
                    </a:cubicBezTo>
                    <a:cubicBezTo>
                      <a:pt x="10392" y="20475"/>
                      <a:pt x="13214" y="18185"/>
                      <a:pt x="13779" y="14938"/>
                    </a:cubicBezTo>
                    <a:lnTo>
                      <a:pt x="15008" y="7828"/>
                    </a:lnTo>
                    <a:cubicBezTo>
                      <a:pt x="15641" y="4189"/>
                      <a:pt x="13207" y="742"/>
                      <a:pt x="9580" y="97"/>
                    </a:cubicBezTo>
                    <a:cubicBezTo>
                      <a:pt x="9198" y="32"/>
                      <a:pt x="8819" y="1"/>
                      <a:pt x="8444"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71"/>
              <p:cNvSpPr/>
              <p:nvPr/>
            </p:nvSpPr>
            <p:spPr>
              <a:xfrm>
                <a:off x="1433550" y="2158200"/>
                <a:ext cx="356425" cy="511400"/>
              </a:xfrm>
              <a:custGeom>
                <a:rect b="b" l="l" r="r" t="t"/>
                <a:pathLst>
                  <a:path extrusionOk="0" h="20456" w="14257">
                    <a:moveTo>
                      <a:pt x="7623" y="1"/>
                    </a:moveTo>
                    <a:cubicBezTo>
                      <a:pt x="4697" y="1"/>
                      <a:pt x="2111" y="2109"/>
                      <a:pt x="1599" y="5092"/>
                    </a:cubicBezTo>
                    <a:lnTo>
                      <a:pt x="585" y="13395"/>
                    </a:lnTo>
                    <a:cubicBezTo>
                      <a:pt x="0" y="16736"/>
                      <a:pt x="1838" y="19790"/>
                      <a:pt x="5178" y="20363"/>
                    </a:cubicBezTo>
                    <a:cubicBezTo>
                      <a:pt x="5535" y="20425"/>
                      <a:pt x="5890" y="20455"/>
                      <a:pt x="6240" y="20455"/>
                    </a:cubicBezTo>
                    <a:cubicBezTo>
                      <a:pt x="9167" y="20455"/>
                      <a:pt x="11753" y="18347"/>
                      <a:pt x="12265" y="15364"/>
                    </a:cubicBezTo>
                    <a:lnTo>
                      <a:pt x="13684" y="7192"/>
                    </a:lnTo>
                    <a:cubicBezTo>
                      <a:pt x="14257" y="3851"/>
                      <a:pt x="12026" y="678"/>
                      <a:pt x="8686" y="93"/>
                    </a:cubicBezTo>
                    <a:cubicBezTo>
                      <a:pt x="8329" y="31"/>
                      <a:pt x="7974" y="1"/>
                      <a:pt x="762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71"/>
              <p:cNvSpPr/>
              <p:nvPr/>
            </p:nvSpPr>
            <p:spPr>
              <a:xfrm>
                <a:off x="1755975" y="2455625"/>
                <a:ext cx="117525" cy="133600"/>
              </a:xfrm>
              <a:custGeom>
                <a:rect b="b" l="l" r="r" t="t"/>
                <a:pathLst>
                  <a:path extrusionOk="0" h="5344" w="4701">
                    <a:moveTo>
                      <a:pt x="2937" y="1"/>
                    </a:moveTo>
                    <a:cubicBezTo>
                      <a:pt x="1978" y="1"/>
                      <a:pt x="923" y="950"/>
                      <a:pt x="489" y="2285"/>
                    </a:cubicBezTo>
                    <a:cubicBezTo>
                      <a:pt x="0" y="3740"/>
                      <a:pt x="453" y="5100"/>
                      <a:pt x="1479" y="5315"/>
                    </a:cubicBezTo>
                    <a:cubicBezTo>
                      <a:pt x="1572" y="5334"/>
                      <a:pt x="1666" y="5343"/>
                      <a:pt x="1761" y="5343"/>
                    </a:cubicBezTo>
                    <a:cubicBezTo>
                      <a:pt x="2720" y="5343"/>
                      <a:pt x="3777" y="4384"/>
                      <a:pt x="4211" y="3060"/>
                    </a:cubicBezTo>
                    <a:cubicBezTo>
                      <a:pt x="4701" y="1604"/>
                      <a:pt x="4259" y="244"/>
                      <a:pt x="3221" y="30"/>
                    </a:cubicBezTo>
                    <a:cubicBezTo>
                      <a:pt x="3128" y="10"/>
                      <a:pt x="3033" y="1"/>
                      <a:pt x="293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71"/>
              <p:cNvSpPr/>
              <p:nvPr/>
            </p:nvSpPr>
            <p:spPr>
              <a:xfrm>
                <a:off x="1447550" y="2124800"/>
                <a:ext cx="444725" cy="353300"/>
              </a:xfrm>
              <a:custGeom>
                <a:rect b="b" l="l" r="r" t="t"/>
                <a:pathLst>
                  <a:path extrusionOk="0" h="14132" w="17789">
                    <a:moveTo>
                      <a:pt x="8500" y="0"/>
                    </a:moveTo>
                    <a:cubicBezTo>
                      <a:pt x="6032" y="0"/>
                      <a:pt x="3631" y="702"/>
                      <a:pt x="2434" y="1629"/>
                    </a:cubicBezTo>
                    <a:cubicBezTo>
                      <a:pt x="0" y="3502"/>
                      <a:pt x="251" y="8131"/>
                      <a:pt x="251" y="8131"/>
                    </a:cubicBezTo>
                    <a:cubicBezTo>
                      <a:pt x="2367" y="8697"/>
                      <a:pt x="4255" y="8905"/>
                      <a:pt x="5891" y="8905"/>
                    </a:cubicBezTo>
                    <a:cubicBezTo>
                      <a:pt x="10500" y="8905"/>
                      <a:pt x="13100" y="7248"/>
                      <a:pt x="13100" y="7248"/>
                    </a:cubicBezTo>
                    <a:lnTo>
                      <a:pt x="13100" y="7248"/>
                    </a:lnTo>
                    <a:cubicBezTo>
                      <a:pt x="12026" y="9968"/>
                      <a:pt x="13004" y="12485"/>
                      <a:pt x="13004" y="12485"/>
                    </a:cubicBezTo>
                    <a:cubicBezTo>
                      <a:pt x="13350" y="13237"/>
                      <a:pt x="13708" y="14132"/>
                      <a:pt x="13708" y="14132"/>
                    </a:cubicBezTo>
                    <a:cubicBezTo>
                      <a:pt x="14472" y="13010"/>
                      <a:pt x="15402" y="12987"/>
                      <a:pt x="15402" y="12987"/>
                    </a:cubicBezTo>
                    <a:cubicBezTo>
                      <a:pt x="15402" y="12987"/>
                      <a:pt x="17788" y="10243"/>
                      <a:pt x="17788" y="7904"/>
                    </a:cubicBezTo>
                    <a:cubicBezTo>
                      <a:pt x="17788" y="3788"/>
                      <a:pt x="15116" y="2774"/>
                      <a:pt x="15116" y="2774"/>
                    </a:cubicBezTo>
                    <a:cubicBezTo>
                      <a:pt x="13673" y="749"/>
                      <a:pt x="11050" y="0"/>
                      <a:pt x="850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71"/>
              <p:cNvSpPr/>
              <p:nvPr/>
            </p:nvSpPr>
            <p:spPr>
              <a:xfrm>
                <a:off x="936950" y="2705125"/>
                <a:ext cx="921625" cy="673725"/>
              </a:xfrm>
              <a:custGeom>
                <a:rect b="b" l="l" r="r" t="t"/>
                <a:pathLst>
                  <a:path extrusionOk="0" h="26949" w="36865">
                    <a:moveTo>
                      <a:pt x="25042" y="1"/>
                    </a:moveTo>
                    <a:lnTo>
                      <a:pt x="22656" y="991"/>
                    </a:lnTo>
                    <a:cubicBezTo>
                      <a:pt x="22656" y="991"/>
                      <a:pt x="20210" y="2220"/>
                      <a:pt x="17216" y="7552"/>
                    </a:cubicBezTo>
                    <a:cubicBezTo>
                      <a:pt x="14222" y="12897"/>
                      <a:pt x="12539" y="17490"/>
                      <a:pt x="10297" y="17681"/>
                    </a:cubicBezTo>
                    <a:cubicBezTo>
                      <a:pt x="10261" y="17684"/>
                      <a:pt x="10224" y="17685"/>
                      <a:pt x="10186" y="17685"/>
                    </a:cubicBezTo>
                    <a:cubicBezTo>
                      <a:pt x="7867" y="17685"/>
                      <a:pt x="2530" y="12336"/>
                      <a:pt x="2530" y="12336"/>
                    </a:cubicBezTo>
                    <a:cubicBezTo>
                      <a:pt x="2530" y="12336"/>
                      <a:pt x="657" y="12658"/>
                      <a:pt x="1" y="14460"/>
                    </a:cubicBezTo>
                    <a:cubicBezTo>
                      <a:pt x="1" y="14460"/>
                      <a:pt x="5775" y="22083"/>
                      <a:pt x="11358" y="22930"/>
                    </a:cubicBezTo>
                    <a:cubicBezTo>
                      <a:pt x="11584" y="22964"/>
                      <a:pt x="11805" y="22980"/>
                      <a:pt x="12022" y="22980"/>
                    </a:cubicBezTo>
                    <a:cubicBezTo>
                      <a:pt x="17186" y="22980"/>
                      <a:pt x="20031" y="13840"/>
                      <a:pt x="20032" y="13840"/>
                    </a:cubicBezTo>
                    <a:lnTo>
                      <a:pt x="20032" y="13840"/>
                    </a:lnTo>
                    <a:lnTo>
                      <a:pt x="19662" y="25269"/>
                    </a:lnTo>
                    <a:cubicBezTo>
                      <a:pt x="19662" y="25269"/>
                      <a:pt x="20508" y="26823"/>
                      <a:pt x="23483" y="26823"/>
                    </a:cubicBezTo>
                    <a:cubicBezTo>
                      <a:pt x="23897" y="26823"/>
                      <a:pt x="24352" y="26793"/>
                      <a:pt x="24851" y="26724"/>
                    </a:cubicBezTo>
                    <a:lnTo>
                      <a:pt x="25591" y="25412"/>
                    </a:lnTo>
                    <a:lnTo>
                      <a:pt x="26521" y="26891"/>
                    </a:lnTo>
                    <a:cubicBezTo>
                      <a:pt x="26521" y="26891"/>
                      <a:pt x="27160" y="26948"/>
                      <a:pt x="28135" y="26948"/>
                    </a:cubicBezTo>
                    <a:cubicBezTo>
                      <a:pt x="30246" y="26948"/>
                      <a:pt x="33934" y="26680"/>
                      <a:pt x="36113" y="24982"/>
                    </a:cubicBezTo>
                    <a:lnTo>
                      <a:pt x="35660" y="9246"/>
                    </a:lnTo>
                    <a:lnTo>
                      <a:pt x="36865" y="2947"/>
                    </a:lnTo>
                    <a:cubicBezTo>
                      <a:pt x="35230" y="1730"/>
                      <a:pt x="33644" y="991"/>
                      <a:pt x="32761" y="466"/>
                    </a:cubicBezTo>
                    <a:cubicBezTo>
                      <a:pt x="32761" y="466"/>
                      <a:pt x="31628" y="4117"/>
                      <a:pt x="28025" y="4117"/>
                    </a:cubicBezTo>
                    <a:cubicBezTo>
                      <a:pt x="24422" y="4117"/>
                      <a:pt x="25042" y="1"/>
                      <a:pt x="2504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71"/>
              <p:cNvSpPr/>
              <p:nvPr/>
            </p:nvSpPr>
            <p:spPr>
              <a:xfrm>
                <a:off x="1548375" y="2705125"/>
                <a:ext cx="207600" cy="321550"/>
              </a:xfrm>
              <a:custGeom>
                <a:rect b="b" l="l" r="r" t="t"/>
                <a:pathLst>
                  <a:path extrusionOk="0" h="12862" w="8304">
                    <a:moveTo>
                      <a:pt x="585" y="1"/>
                    </a:moveTo>
                    <a:cubicBezTo>
                      <a:pt x="585" y="1"/>
                      <a:pt x="1" y="5835"/>
                      <a:pt x="1408" y="12861"/>
                    </a:cubicBezTo>
                    <a:cubicBezTo>
                      <a:pt x="1408" y="12861"/>
                      <a:pt x="6085" y="7851"/>
                      <a:pt x="8304" y="466"/>
                    </a:cubicBezTo>
                    <a:lnTo>
                      <a:pt x="8304" y="466"/>
                    </a:lnTo>
                    <a:lnTo>
                      <a:pt x="7075" y="561"/>
                    </a:lnTo>
                    <a:cubicBezTo>
                      <a:pt x="7075" y="561"/>
                      <a:pt x="6443" y="2649"/>
                      <a:pt x="3711" y="2649"/>
                    </a:cubicBezTo>
                    <a:cubicBezTo>
                      <a:pt x="967" y="2649"/>
                      <a:pt x="585" y="1"/>
                      <a:pt x="58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71"/>
              <p:cNvSpPr/>
              <p:nvPr/>
            </p:nvSpPr>
            <p:spPr>
              <a:xfrm>
                <a:off x="1503350" y="2705050"/>
                <a:ext cx="286925" cy="365450"/>
              </a:xfrm>
              <a:custGeom>
                <a:rect b="b" l="l" r="r" t="t"/>
                <a:pathLst>
                  <a:path extrusionOk="0" h="14618" w="11477">
                    <a:moveTo>
                      <a:pt x="2320" y="0"/>
                    </a:moveTo>
                    <a:cubicBezTo>
                      <a:pt x="2152" y="0"/>
                      <a:pt x="1675" y="53"/>
                      <a:pt x="1002" y="564"/>
                    </a:cubicBezTo>
                    <a:cubicBezTo>
                      <a:pt x="1002" y="564"/>
                      <a:pt x="0" y="8367"/>
                      <a:pt x="2804" y="14618"/>
                    </a:cubicBezTo>
                    <a:cubicBezTo>
                      <a:pt x="2804" y="14618"/>
                      <a:pt x="8208" y="9106"/>
                      <a:pt x="11477" y="1292"/>
                    </a:cubicBezTo>
                    <a:cubicBezTo>
                      <a:pt x="11477" y="1292"/>
                      <a:pt x="10992" y="465"/>
                      <a:pt x="10201" y="465"/>
                    </a:cubicBezTo>
                    <a:cubicBezTo>
                      <a:pt x="10170" y="465"/>
                      <a:pt x="10138" y="466"/>
                      <a:pt x="10105" y="469"/>
                    </a:cubicBezTo>
                    <a:cubicBezTo>
                      <a:pt x="10105" y="469"/>
                      <a:pt x="7182" y="7341"/>
                      <a:pt x="3281" y="12280"/>
                    </a:cubicBezTo>
                    <a:cubicBezTo>
                      <a:pt x="3281" y="12280"/>
                      <a:pt x="1587" y="5635"/>
                      <a:pt x="2386" y="4"/>
                    </a:cubicBezTo>
                    <a:cubicBezTo>
                      <a:pt x="2386" y="4"/>
                      <a:pt x="2363" y="0"/>
                      <a:pt x="232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71"/>
              <p:cNvSpPr/>
              <p:nvPr/>
            </p:nvSpPr>
            <p:spPr>
              <a:xfrm>
                <a:off x="1568650" y="3044550"/>
                <a:ext cx="8375" cy="305125"/>
              </a:xfrm>
              <a:custGeom>
                <a:rect b="b" l="l" r="r" t="t"/>
                <a:pathLst>
                  <a:path extrusionOk="0" h="12205" w="335">
                    <a:moveTo>
                      <a:pt x="275" y="0"/>
                    </a:moveTo>
                    <a:cubicBezTo>
                      <a:pt x="120" y="966"/>
                      <a:pt x="96" y="1980"/>
                      <a:pt x="60" y="2959"/>
                    </a:cubicBezTo>
                    <a:cubicBezTo>
                      <a:pt x="25" y="3973"/>
                      <a:pt x="1" y="4987"/>
                      <a:pt x="1" y="6001"/>
                    </a:cubicBezTo>
                    <a:cubicBezTo>
                      <a:pt x="1" y="8041"/>
                      <a:pt x="60" y="10093"/>
                      <a:pt x="180" y="12133"/>
                    </a:cubicBezTo>
                    <a:cubicBezTo>
                      <a:pt x="180" y="12181"/>
                      <a:pt x="219" y="12205"/>
                      <a:pt x="257" y="12205"/>
                    </a:cubicBezTo>
                    <a:cubicBezTo>
                      <a:pt x="296" y="12205"/>
                      <a:pt x="335" y="12181"/>
                      <a:pt x="335" y="12133"/>
                    </a:cubicBezTo>
                    <a:cubicBezTo>
                      <a:pt x="216" y="10117"/>
                      <a:pt x="144" y="8089"/>
                      <a:pt x="144" y="6073"/>
                    </a:cubicBezTo>
                    <a:cubicBezTo>
                      <a:pt x="144" y="5082"/>
                      <a:pt x="168" y="4092"/>
                      <a:pt x="192" y="3114"/>
                    </a:cubicBezTo>
                    <a:cubicBezTo>
                      <a:pt x="228" y="2076"/>
                      <a:pt x="311" y="1038"/>
                      <a:pt x="28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71"/>
              <p:cNvSpPr/>
              <p:nvPr/>
            </p:nvSpPr>
            <p:spPr>
              <a:xfrm>
                <a:off x="1776850" y="2559875"/>
                <a:ext cx="39675" cy="34025"/>
              </a:xfrm>
              <a:custGeom>
                <a:rect b="b" l="l" r="r" t="t"/>
                <a:pathLst>
                  <a:path extrusionOk="0" h="1361" w="1587">
                    <a:moveTo>
                      <a:pt x="919" y="1"/>
                    </a:moveTo>
                    <a:cubicBezTo>
                      <a:pt x="310" y="1"/>
                      <a:pt x="0" y="728"/>
                      <a:pt x="430" y="1158"/>
                    </a:cubicBezTo>
                    <a:cubicBezTo>
                      <a:pt x="569" y="1298"/>
                      <a:pt x="741" y="1360"/>
                      <a:pt x="908" y="1360"/>
                    </a:cubicBezTo>
                    <a:cubicBezTo>
                      <a:pt x="1256" y="1360"/>
                      <a:pt x="1587" y="1091"/>
                      <a:pt x="1587" y="681"/>
                    </a:cubicBezTo>
                    <a:cubicBezTo>
                      <a:pt x="1587" y="299"/>
                      <a:pt x="1289" y="1"/>
                      <a:pt x="91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71"/>
              <p:cNvSpPr/>
              <p:nvPr/>
            </p:nvSpPr>
            <p:spPr>
              <a:xfrm>
                <a:off x="1727025" y="4486000"/>
                <a:ext cx="57300" cy="55500"/>
              </a:xfrm>
              <a:custGeom>
                <a:rect b="b" l="l" r="r" t="t"/>
                <a:pathLst>
                  <a:path extrusionOk="0" h="2220" w="2292">
                    <a:moveTo>
                      <a:pt x="2244" y="0"/>
                    </a:moveTo>
                    <a:cubicBezTo>
                      <a:pt x="1528" y="60"/>
                      <a:pt x="144" y="597"/>
                      <a:pt x="1" y="2172"/>
                    </a:cubicBezTo>
                    <a:lnTo>
                      <a:pt x="585" y="2219"/>
                    </a:lnTo>
                    <a:cubicBezTo>
                      <a:pt x="705" y="740"/>
                      <a:pt x="2220" y="573"/>
                      <a:pt x="2291" y="573"/>
                    </a:cubicBezTo>
                    <a:lnTo>
                      <a:pt x="224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71"/>
              <p:cNvSpPr/>
              <p:nvPr/>
            </p:nvSpPr>
            <p:spPr>
              <a:xfrm>
                <a:off x="1490525" y="4486000"/>
                <a:ext cx="57275" cy="55500"/>
              </a:xfrm>
              <a:custGeom>
                <a:rect b="b" l="l" r="r" t="t"/>
                <a:pathLst>
                  <a:path extrusionOk="0" h="2220" w="2291">
                    <a:moveTo>
                      <a:pt x="2243" y="0"/>
                    </a:moveTo>
                    <a:cubicBezTo>
                      <a:pt x="1527" y="60"/>
                      <a:pt x="143" y="597"/>
                      <a:pt x="0" y="2172"/>
                    </a:cubicBezTo>
                    <a:lnTo>
                      <a:pt x="585" y="2219"/>
                    </a:lnTo>
                    <a:cubicBezTo>
                      <a:pt x="704" y="740"/>
                      <a:pt x="2231" y="573"/>
                      <a:pt x="2291" y="573"/>
                    </a:cubicBezTo>
                    <a:lnTo>
                      <a:pt x="22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71"/>
              <p:cNvSpPr/>
              <p:nvPr/>
            </p:nvSpPr>
            <p:spPr>
              <a:xfrm>
                <a:off x="1828425" y="2778800"/>
                <a:ext cx="198975" cy="629375"/>
              </a:xfrm>
              <a:custGeom>
                <a:rect b="b" l="l" r="r" t="t"/>
                <a:pathLst>
                  <a:path extrusionOk="0" h="25175" w="7959">
                    <a:moveTo>
                      <a:pt x="1206" y="0"/>
                    </a:moveTo>
                    <a:lnTo>
                      <a:pt x="1" y="6299"/>
                    </a:lnTo>
                    <a:cubicBezTo>
                      <a:pt x="1" y="6299"/>
                      <a:pt x="3926" y="13040"/>
                      <a:pt x="2172" y="24290"/>
                    </a:cubicBezTo>
                    <a:cubicBezTo>
                      <a:pt x="2172" y="24290"/>
                      <a:pt x="2779" y="25175"/>
                      <a:pt x="3882" y="25175"/>
                    </a:cubicBezTo>
                    <a:cubicBezTo>
                      <a:pt x="3988" y="25175"/>
                      <a:pt x="4098" y="25167"/>
                      <a:pt x="4212" y="25149"/>
                    </a:cubicBezTo>
                    <a:cubicBezTo>
                      <a:pt x="4212" y="25149"/>
                      <a:pt x="7958" y="14448"/>
                      <a:pt x="6455" y="7791"/>
                    </a:cubicBezTo>
                    <a:cubicBezTo>
                      <a:pt x="5608" y="4021"/>
                      <a:pt x="3365" y="1599"/>
                      <a:pt x="12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71"/>
              <p:cNvSpPr/>
              <p:nvPr/>
            </p:nvSpPr>
            <p:spPr>
              <a:xfrm>
                <a:off x="1591325" y="3226475"/>
                <a:ext cx="26275" cy="22475"/>
              </a:xfrm>
              <a:custGeom>
                <a:rect b="b" l="l" r="r" t="t"/>
                <a:pathLst>
                  <a:path extrusionOk="0" h="899" w="1051">
                    <a:moveTo>
                      <a:pt x="609" y="0"/>
                    </a:moveTo>
                    <a:cubicBezTo>
                      <a:pt x="203" y="0"/>
                      <a:pt x="1" y="490"/>
                      <a:pt x="287" y="764"/>
                    </a:cubicBezTo>
                    <a:cubicBezTo>
                      <a:pt x="380" y="857"/>
                      <a:pt x="493" y="898"/>
                      <a:pt x="603" y="898"/>
                    </a:cubicBezTo>
                    <a:cubicBezTo>
                      <a:pt x="833" y="898"/>
                      <a:pt x="1050" y="720"/>
                      <a:pt x="1050" y="454"/>
                    </a:cubicBezTo>
                    <a:cubicBezTo>
                      <a:pt x="1050" y="203"/>
                      <a:pt x="848" y="0"/>
                      <a:pt x="6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71"/>
              <p:cNvSpPr/>
              <p:nvPr/>
            </p:nvSpPr>
            <p:spPr>
              <a:xfrm>
                <a:off x="1595800" y="3303425"/>
                <a:ext cx="26275" cy="22275"/>
              </a:xfrm>
              <a:custGeom>
                <a:rect b="b" l="l" r="r" t="t"/>
                <a:pathLst>
                  <a:path extrusionOk="0" h="891" w="1051">
                    <a:moveTo>
                      <a:pt x="597" y="0"/>
                    </a:moveTo>
                    <a:cubicBezTo>
                      <a:pt x="203" y="0"/>
                      <a:pt x="0" y="478"/>
                      <a:pt x="275" y="764"/>
                    </a:cubicBezTo>
                    <a:cubicBezTo>
                      <a:pt x="366" y="851"/>
                      <a:pt x="477" y="890"/>
                      <a:pt x="587" y="890"/>
                    </a:cubicBezTo>
                    <a:cubicBezTo>
                      <a:pt x="823" y="890"/>
                      <a:pt x="1050" y="710"/>
                      <a:pt x="1050" y="442"/>
                    </a:cubicBezTo>
                    <a:cubicBezTo>
                      <a:pt x="1050" y="191"/>
                      <a:pt x="848" y="0"/>
                      <a:pt x="59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71"/>
              <p:cNvSpPr/>
              <p:nvPr/>
            </p:nvSpPr>
            <p:spPr>
              <a:xfrm>
                <a:off x="1516113" y="2440252"/>
                <a:ext cx="26046" cy="37985"/>
              </a:xfrm>
              <a:custGeom>
                <a:rect b="b" l="l" r="r" t="t"/>
                <a:pathLst>
                  <a:path extrusionOk="0" h="846" w="580">
                    <a:moveTo>
                      <a:pt x="298" y="0"/>
                    </a:moveTo>
                    <a:cubicBezTo>
                      <a:pt x="0" y="0"/>
                      <a:pt x="0" y="476"/>
                      <a:pt x="60" y="669"/>
                    </a:cubicBezTo>
                    <a:cubicBezTo>
                      <a:pt x="84" y="776"/>
                      <a:pt x="184" y="845"/>
                      <a:pt x="292" y="845"/>
                    </a:cubicBezTo>
                    <a:cubicBezTo>
                      <a:pt x="319" y="845"/>
                      <a:pt x="346" y="841"/>
                      <a:pt x="372" y="832"/>
                    </a:cubicBezTo>
                    <a:cubicBezTo>
                      <a:pt x="491" y="773"/>
                      <a:pt x="550" y="669"/>
                      <a:pt x="550" y="535"/>
                    </a:cubicBezTo>
                    <a:cubicBezTo>
                      <a:pt x="580" y="401"/>
                      <a:pt x="565" y="282"/>
                      <a:pt x="506" y="163"/>
                    </a:cubicBezTo>
                    <a:cubicBezTo>
                      <a:pt x="476" y="74"/>
                      <a:pt x="387" y="0"/>
                      <a:pt x="2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71"/>
              <p:cNvSpPr/>
              <p:nvPr/>
            </p:nvSpPr>
            <p:spPr>
              <a:xfrm>
                <a:off x="1662286" y="2449169"/>
                <a:ext cx="26046" cy="38614"/>
              </a:xfrm>
              <a:custGeom>
                <a:rect b="b" l="l" r="r" t="t"/>
                <a:pathLst>
                  <a:path extrusionOk="0" h="860" w="580">
                    <a:moveTo>
                      <a:pt x="297" y="0"/>
                    </a:moveTo>
                    <a:cubicBezTo>
                      <a:pt x="15" y="0"/>
                      <a:pt x="0" y="491"/>
                      <a:pt x="60" y="669"/>
                    </a:cubicBezTo>
                    <a:cubicBezTo>
                      <a:pt x="96" y="779"/>
                      <a:pt x="193" y="859"/>
                      <a:pt x="301" y="859"/>
                    </a:cubicBezTo>
                    <a:cubicBezTo>
                      <a:pt x="324" y="859"/>
                      <a:pt x="348" y="855"/>
                      <a:pt x="372" y="847"/>
                    </a:cubicBezTo>
                    <a:cubicBezTo>
                      <a:pt x="491" y="788"/>
                      <a:pt x="565" y="669"/>
                      <a:pt x="550" y="535"/>
                    </a:cubicBezTo>
                    <a:cubicBezTo>
                      <a:pt x="580" y="416"/>
                      <a:pt x="565" y="283"/>
                      <a:pt x="505" y="179"/>
                    </a:cubicBezTo>
                    <a:cubicBezTo>
                      <a:pt x="476" y="75"/>
                      <a:pt x="401" y="0"/>
                      <a:pt x="29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71"/>
              <p:cNvSpPr/>
              <p:nvPr/>
            </p:nvSpPr>
            <p:spPr>
              <a:xfrm>
                <a:off x="1547383" y="2560176"/>
                <a:ext cx="114155" cy="56125"/>
              </a:xfrm>
              <a:custGeom>
                <a:rect b="b" l="l" r="r" t="t"/>
                <a:pathLst>
                  <a:path extrusionOk="0" h="1250" w="2542">
                    <a:moveTo>
                      <a:pt x="1018" y="0"/>
                    </a:moveTo>
                    <a:cubicBezTo>
                      <a:pt x="774" y="0"/>
                      <a:pt x="528" y="9"/>
                      <a:pt x="283" y="25"/>
                    </a:cubicBezTo>
                    <a:lnTo>
                      <a:pt x="105" y="25"/>
                    </a:lnTo>
                    <a:cubicBezTo>
                      <a:pt x="1" y="1243"/>
                      <a:pt x="1219" y="1243"/>
                      <a:pt x="1219" y="1243"/>
                    </a:cubicBezTo>
                    <a:cubicBezTo>
                      <a:pt x="1265" y="1247"/>
                      <a:pt x="1309" y="1249"/>
                      <a:pt x="1352" y="1249"/>
                    </a:cubicBezTo>
                    <a:cubicBezTo>
                      <a:pt x="2351" y="1249"/>
                      <a:pt x="2542" y="129"/>
                      <a:pt x="2542" y="129"/>
                    </a:cubicBezTo>
                    <a:lnTo>
                      <a:pt x="2379" y="84"/>
                    </a:lnTo>
                    <a:lnTo>
                      <a:pt x="2319" y="84"/>
                    </a:lnTo>
                    <a:cubicBezTo>
                      <a:pt x="1890" y="27"/>
                      <a:pt x="1456" y="0"/>
                      <a:pt x="10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71"/>
              <p:cNvSpPr/>
              <p:nvPr/>
            </p:nvSpPr>
            <p:spPr>
              <a:xfrm>
                <a:off x="1560092" y="2560176"/>
                <a:ext cx="91477" cy="20070"/>
              </a:xfrm>
              <a:custGeom>
                <a:rect b="b" l="l" r="r" t="t"/>
                <a:pathLst>
                  <a:path extrusionOk="0" h="447" w="2037">
                    <a:moveTo>
                      <a:pt x="729" y="0"/>
                    </a:moveTo>
                    <a:cubicBezTo>
                      <a:pt x="484" y="0"/>
                      <a:pt x="240" y="9"/>
                      <a:pt x="0" y="25"/>
                    </a:cubicBezTo>
                    <a:cubicBezTo>
                      <a:pt x="0" y="54"/>
                      <a:pt x="15" y="99"/>
                      <a:pt x="30" y="129"/>
                    </a:cubicBezTo>
                    <a:cubicBezTo>
                      <a:pt x="149" y="352"/>
                      <a:pt x="431" y="396"/>
                      <a:pt x="654" y="426"/>
                    </a:cubicBezTo>
                    <a:cubicBezTo>
                      <a:pt x="771" y="435"/>
                      <a:pt x="925" y="447"/>
                      <a:pt x="1088" y="447"/>
                    </a:cubicBezTo>
                    <a:cubicBezTo>
                      <a:pt x="1464" y="447"/>
                      <a:pt x="1891" y="384"/>
                      <a:pt x="2036" y="84"/>
                    </a:cubicBezTo>
                    <a:cubicBezTo>
                      <a:pt x="1607" y="27"/>
                      <a:pt x="1166" y="0"/>
                      <a:pt x="72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71"/>
              <p:cNvSpPr/>
              <p:nvPr/>
            </p:nvSpPr>
            <p:spPr>
              <a:xfrm>
                <a:off x="1475761" y="2377381"/>
                <a:ext cx="86806" cy="27973"/>
              </a:xfrm>
              <a:custGeom>
                <a:rect b="b" l="l" r="r" t="t"/>
                <a:pathLst>
                  <a:path extrusionOk="0" h="623" w="1933">
                    <a:moveTo>
                      <a:pt x="1003" y="0"/>
                    </a:moveTo>
                    <a:cubicBezTo>
                      <a:pt x="638" y="0"/>
                      <a:pt x="274" y="109"/>
                      <a:pt x="90" y="369"/>
                    </a:cubicBezTo>
                    <a:cubicBezTo>
                      <a:pt x="1" y="473"/>
                      <a:pt x="120" y="606"/>
                      <a:pt x="224" y="621"/>
                    </a:cubicBezTo>
                    <a:cubicBezTo>
                      <a:pt x="240" y="622"/>
                      <a:pt x="255" y="623"/>
                      <a:pt x="271" y="623"/>
                    </a:cubicBezTo>
                    <a:cubicBezTo>
                      <a:pt x="493" y="623"/>
                      <a:pt x="715" y="531"/>
                      <a:pt x="937" y="517"/>
                    </a:cubicBezTo>
                    <a:cubicBezTo>
                      <a:pt x="1175" y="517"/>
                      <a:pt x="1428" y="547"/>
                      <a:pt x="1665" y="547"/>
                    </a:cubicBezTo>
                    <a:cubicBezTo>
                      <a:pt x="1858" y="532"/>
                      <a:pt x="1933" y="294"/>
                      <a:pt x="1769" y="175"/>
                    </a:cubicBezTo>
                    <a:cubicBezTo>
                      <a:pt x="1568" y="65"/>
                      <a:pt x="1285" y="0"/>
                      <a:pt x="10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71"/>
              <p:cNvSpPr/>
              <p:nvPr/>
            </p:nvSpPr>
            <p:spPr>
              <a:xfrm>
                <a:off x="1651563" y="2377368"/>
                <a:ext cx="86133" cy="27973"/>
              </a:xfrm>
              <a:custGeom>
                <a:rect b="b" l="l" r="r" t="t"/>
                <a:pathLst>
                  <a:path extrusionOk="0" h="623" w="1918">
                    <a:moveTo>
                      <a:pt x="916" y="0"/>
                    </a:moveTo>
                    <a:cubicBezTo>
                      <a:pt x="633" y="0"/>
                      <a:pt x="350" y="65"/>
                      <a:pt x="149" y="175"/>
                    </a:cubicBezTo>
                    <a:cubicBezTo>
                      <a:pt x="0" y="294"/>
                      <a:pt x="60" y="532"/>
                      <a:pt x="253" y="547"/>
                    </a:cubicBezTo>
                    <a:cubicBezTo>
                      <a:pt x="491" y="547"/>
                      <a:pt x="744" y="517"/>
                      <a:pt x="981" y="517"/>
                    </a:cubicBezTo>
                    <a:cubicBezTo>
                      <a:pt x="1203" y="531"/>
                      <a:pt x="1425" y="623"/>
                      <a:pt x="1647" y="623"/>
                    </a:cubicBezTo>
                    <a:cubicBezTo>
                      <a:pt x="1663" y="623"/>
                      <a:pt x="1679" y="622"/>
                      <a:pt x="1695" y="621"/>
                    </a:cubicBezTo>
                    <a:cubicBezTo>
                      <a:pt x="1814" y="606"/>
                      <a:pt x="1918" y="473"/>
                      <a:pt x="1843" y="369"/>
                    </a:cubicBezTo>
                    <a:cubicBezTo>
                      <a:pt x="1650" y="109"/>
                      <a:pt x="1283" y="0"/>
                      <a:pt x="9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71"/>
              <p:cNvSpPr/>
              <p:nvPr/>
            </p:nvSpPr>
            <p:spPr>
              <a:xfrm>
                <a:off x="1782525" y="2477889"/>
                <a:ext cx="54877" cy="40320"/>
              </a:xfrm>
              <a:custGeom>
                <a:rect b="b" l="l" r="r" t="t"/>
                <a:pathLst>
                  <a:path extrusionOk="0" h="898" w="1222">
                    <a:moveTo>
                      <a:pt x="941" y="0"/>
                    </a:moveTo>
                    <a:cubicBezTo>
                      <a:pt x="578" y="0"/>
                      <a:pt x="226" y="297"/>
                      <a:pt x="92" y="605"/>
                    </a:cubicBezTo>
                    <a:cubicBezTo>
                      <a:pt x="0" y="758"/>
                      <a:pt x="132" y="897"/>
                      <a:pt x="268" y="897"/>
                    </a:cubicBezTo>
                    <a:cubicBezTo>
                      <a:pt x="329" y="897"/>
                      <a:pt x="392" y="868"/>
                      <a:pt x="434" y="798"/>
                    </a:cubicBezTo>
                    <a:cubicBezTo>
                      <a:pt x="523" y="680"/>
                      <a:pt x="627" y="576"/>
                      <a:pt x="761" y="501"/>
                    </a:cubicBezTo>
                    <a:cubicBezTo>
                      <a:pt x="880" y="442"/>
                      <a:pt x="1013" y="382"/>
                      <a:pt x="1132" y="308"/>
                    </a:cubicBezTo>
                    <a:cubicBezTo>
                      <a:pt x="1221" y="204"/>
                      <a:pt x="1177" y="55"/>
                      <a:pt x="1058" y="11"/>
                    </a:cubicBezTo>
                    <a:cubicBezTo>
                      <a:pt x="1019" y="4"/>
                      <a:pt x="980" y="0"/>
                      <a:pt x="9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71"/>
              <p:cNvSpPr/>
              <p:nvPr/>
            </p:nvSpPr>
            <p:spPr>
              <a:xfrm>
                <a:off x="1555200" y="2464829"/>
                <a:ext cx="54869" cy="58397"/>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45"/>
          <p:cNvSpPr/>
          <p:nvPr/>
        </p:nvSpPr>
        <p:spPr>
          <a:xfrm>
            <a:off x="1285050" y="938950"/>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45"/>
          <p:cNvSpPr txBox="1"/>
          <p:nvPr>
            <p:ph type="title"/>
          </p:nvPr>
        </p:nvSpPr>
        <p:spPr>
          <a:xfrm>
            <a:off x="715500" y="34295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Table of contents</a:t>
            </a:r>
            <a:endParaRPr/>
          </a:p>
        </p:txBody>
      </p:sp>
      <p:sp>
        <p:nvSpPr>
          <p:cNvPr id="851" name="Google Shape;851;p45"/>
          <p:cNvSpPr txBox="1"/>
          <p:nvPr>
            <p:ph idx="2" type="title"/>
          </p:nvPr>
        </p:nvSpPr>
        <p:spPr>
          <a:xfrm>
            <a:off x="1775366" y="1033247"/>
            <a:ext cx="25065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Problem Statement</a:t>
            </a:r>
            <a:endParaRPr sz="1950">
              <a:solidFill>
                <a:schemeClr val="accent1"/>
              </a:solidFill>
            </a:endParaRPr>
          </a:p>
        </p:txBody>
      </p:sp>
      <p:sp>
        <p:nvSpPr>
          <p:cNvPr id="852" name="Google Shape;852;p45"/>
          <p:cNvSpPr txBox="1"/>
          <p:nvPr>
            <p:ph idx="3" type="title"/>
          </p:nvPr>
        </p:nvSpPr>
        <p:spPr>
          <a:xfrm>
            <a:off x="1265172" y="1035975"/>
            <a:ext cx="490200" cy="2679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01</a:t>
            </a:r>
            <a:endParaRPr sz="1950"/>
          </a:p>
        </p:txBody>
      </p:sp>
      <p:sp>
        <p:nvSpPr>
          <p:cNvPr id="853" name="Google Shape;853;p45"/>
          <p:cNvSpPr/>
          <p:nvPr/>
        </p:nvSpPr>
        <p:spPr>
          <a:xfrm>
            <a:off x="1461135" y="1425885"/>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45"/>
          <p:cNvSpPr txBox="1"/>
          <p:nvPr>
            <p:ph idx="2" type="title"/>
          </p:nvPr>
        </p:nvSpPr>
        <p:spPr>
          <a:xfrm>
            <a:off x="1951452" y="1520182"/>
            <a:ext cx="25065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Roadmap</a:t>
            </a:r>
            <a:endParaRPr sz="1950">
              <a:solidFill>
                <a:schemeClr val="accent1"/>
              </a:solidFill>
            </a:endParaRPr>
          </a:p>
        </p:txBody>
      </p:sp>
      <p:sp>
        <p:nvSpPr>
          <p:cNvPr id="855" name="Google Shape;855;p45"/>
          <p:cNvSpPr txBox="1"/>
          <p:nvPr>
            <p:ph idx="3" type="title"/>
          </p:nvPr>
        </p:nvSpPr>
        <p:spPr>
          <a:xfrm>
            <a:off x="1461135" y="1465967"/>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02</a:t>
            </a:r>
            <a:endParaRPr sz="1950"/>
          </a:p>
        </p:txBody>
      </p:sp>
      <p:sp>
        <p:nvSpPr>
          <p:cNvPr id="856" name="Google Shape;856;p45"/>
          <p:cNvSpPr/>
          <p:nvPr/>
        </p:nvSpPr>
        <p:spPr>
          <a:xfrm>
            <a:off x="1662694" y="1922807"/>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45"/>
          <p:cNvSpPr txBox="1"/>
          <p:nvPr>
            <p:ph idx="2" type="title"/>
          </p:nvPr>
        </p:nvSpPr>
        <p:spPr>
          <a:xfrm>
            <a:off x="2152998" y="2017100"/>
            <a:ext cx="34194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Exploratory data analysis (EDA)</a:t>
            </a:r>
            <a:endParaRPr sz="1950">
              <a:solidFill>
                <a:schemeClr val="accent1"/>
              </a:solidFill>
            </a:endParaRPr>
          </a:p>
        </p:txBody>
      </p:sp>
      <p:sp>
        <p:nvSpPr>
          <p:cNvPr id="858" name="Google Shape;858;p45"/>
          <p:cNvSpPr txBox="1"/>
          <p:nvPr>
            <p:ph idx="3" type="title"/>
          </p:nvPr>
        </p:nvSpPr>
        <p:spPr>
          <a:xfrm>
            <a:off x="1662693" y="1962889"/>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03</a:t>
            </a:r>
            <a:endParaRPr sz="1950"/>
          </a:p>
        </p:txBody>
      </p:sp>
      <p:sp>
        <p:nvSpPr>
          <p:cNvPr id="859" name="Google Shape;859;p45"/>
          <p:cNvSpPr/>
          <p:nvPr/>
        </p:nvSpPr>
        <p:spPr>
          <a:xfrm>
            <a:off x="1865487" y="2459677"/>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45"/>
          <p:cNvSpPr txBox="1"/>
          <p:nvPr>
            <p:ph idx="2" type="title"/>
          </p:nvPr>
        </p:nvSpPr>
        <p:spPr>
          <a:xfrm>
            <a:off x="2355804" y="2553975"/>
            <a:ext cx="29460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MOdel building and training</a:t>
            </a:r>
            <a:endParaRPr sz="1950">
              <a:solidFill>
                <a:schemeClr val="accent1"/>
              </a:solidFill>
            </a:endParaRPr>
          </a:p>
        </p:txBody>
      </p:sp>
      <p:sp>
        <p:nvSpPr>
          <p:cNvPr id="861" name="Google Shape;861;p45"/>
          <p:cNvSpPr txBox="1"/>
          <p:nvPr>
            <p:ph idx="3" type="title"/>
          </p:nvPr>
        </p:nvSpPr>
        <p:spPr>
          <a:xfrm>
            <a:off x="1865487" y="2499759"/>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04</a:t>
            </a:r>
            <a:endParaRPr sz="1950"/>
          </a:p>
        </p:txBody>
      </p:sp>
      <p:sp>
        <p:nvSpPr>
          <p:cNvPr id="862" name="Google Shape;862;p45"/>
          <p:cNvSpPr/>
          <p:nvPr/>
        </p:nvSpPr>
        <p:spPr>
          <a:xfrm>
            <a:off x="2110646" y="2966586"/>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45"/>
          <p:cNvSpPr txBox="1"/>
          <p:nvPr>
            <p:ph idx="2" type="title"/>
          </p:nvPr>
        </p:nvSpPr>
        <p:spPr>
          <a:xfrm>
            <a:off x="2600962" y="3060884"/>
            <a:ext cx="25065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Result analysis</a:t>
            </a:r>
            <a:endParaRPr sz="1950">
              <a:solidFill>
                <a:schemeClr val="accent1"/>
              </a:solidFill>
            </a:endParaRPr>
          </a:p>
        </p:txBody>
      </p:sp>
      <p:sp>
        <p:nvSpPr>
          <p:cNvPr id="864" name="Google Shape;864;p45"/>
          <p:cNvSpPr txBox="1"/>
          <p:nvPr>
            <p:ph idx="3" type="title"/>
          </p:nvPr>
        </p:nvSpPr>
        <p:spPr>
          <a:xfrm>
            <a:off x="2110645" y="3006668"/>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05</a:t>
            </a:r>
            <a:endParaRPr sz="1950"/>
          </a:p>
        </p:txBody>
      </p:sp>
      <p:sp>
        <p:nvSpPr>
          <p:cNvPr id="865" name="Google Shape;865;p45"/>
          <p:cNvSpPr/>
          <p:nvPr/>
        </p:nvSpPr>
        <p:spPr>
          <a:xfrm>
            <a:off x="2330466" y="3473495"/>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45"/>
          <p:cNvSpPr txBox="1"/>
          <p:nvPr>
            <p:ph idx="2" type="title"/>
          </p:nvPr>
        </p:nvSpPr>
        <p:spPr>
          <a:xfrm>
            <a:off x="2820782" y="3567793"/>
            <a:ext cx="38496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Gradio app development and deployment</a:t>
            </a:r>
            <a:endParaRPr sz="1950">
              <a:solidFill>
                <a:schemeClr val="accent1"/>
              </a:solidFill>
            </a:endParaRPr>
          </a:p>
        </p:txBody>
      </p:sp>
      <p:sp>
        <p:nvSpPr>
          <p:cNvPr id="867" name="Google Shape;867;p45"/>
          <p:cNvSpPr txBox="1"/>
          <p:nvPr>
            <p:ph idx="3" type="title"/>
          </p:nvPr>
        </p:nvSpPr>
        <p:spPr>
          <a:xfrm>
            <a:off x="2330466" y="3513577"/>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06</a:t>
            </a:r>
            <a:endParaRPr sz="1950"/>
          </a:p>
        </p:txBody>
      </p:sp>
      <p:sp>
        <p:nvSpPr>
          <p:cNvPr id="868" name="Google Shape;868;p45"/>
          <p:cNvSpPr/>
          <p:nvPr/>
        </p:nvSpPr>
        <p:spPr>
          <a:xfrm>
            <a:off x="2575624" y="3980404"/>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45"/>
          <p:cNvSpPr txBox="1"/>
          <p:nvPr>
            <p:ph idx="2" type="title"/>
          </p:nvPr>
        </p:nvSpPr>
        <p:spPr>
          <a:xfrm>
            <a:off x="3065941" y="4074702"/>
            <a:ext cx="25065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Visualising results</a:t>
            </a:r>
            <a:endParaRPr sz="1950">
              <a:solidFill>
                <a:schemeClr val="accent1"/>
              </a:solidFill>
            </a:endParaRPr>
          </a:p>
        </p:txBody>
      </p:sp>
      <p:sp>
        <p:nvSpPr>
          <p:cNvPr id="870" name="Google Shape;870;p45"/>
          <p:cNvSpPr txBox="1"/>
          <p:nvPr>
            <p:ph idx="3" type="title"/>
          </p:nvPr>
        </p:nvSpPr>
        <p:spPr>
          <a:xfrm>
            <a:off x="2575624" y="4020486"/>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07</a:t>
            </a:r>
            <a:endParaRPr sz="1950"/>
          </a:p>
        </p:txBody>
      </p:sp>
      <p:sp>
        <p:nvSpPr>
          <p:cNvPr id="871" name="Google Shape;871;p45"/>
          <p:cNvSpPr/>
          <p:nvPr/>
        </p:nvSpPr>
        <p:spPr>
          <a:xfrm>
            <a:off x="2853295" y="4461395"/>
            <a:ext cx="490322" cy="40488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45"/>
          <p:cNvSpPr txBox="1"/>
          <p:nvPr>
            <p:ph idx="2" type="title"/>
          </p:nvPr>
        </p:nvSpPr>
        <p:spPr>
          <a:xfrm>
            <a:off x="3343611" y="4555692"/>
            <a:ext cx="2506500" cy="3105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1950">
                <a:solidFill>
                  <a:schemeClr val="accent1"/>
                </a:solidFill>
              </a:rPr>
              <a:t>Business use case</a:t>
            </a:r>
            <a:endParaRPr sz="1950">
              <a:solidFill>
                <a:schemeClr val="accent1"/>
              </a:solidFill>
            </a:endParaRPr>
          </a:p>
        </p:txBody>
      </p:sp>
      <p:sp>
        <p:nvSpPr>
          <p:cNvPr id="873" name="Google Shape;873;p45"/>
          <p:cNvSpPr txBox="1"/>
          <p:nvPr>
            <p:ph idx="3" type="title"/>
          </p:nvPr>
        </p:nvSpPr>
        <p:spPr>
          <a:xfrm>
            <a:off x="2853294" y="4501477"/>
            <a:ext cx="490200" cy="4047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1950"/>
              <a:t>08</a:t>
            </a:r>
            <a:endParaRPr sz="195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6" name="Shape 1466"/>
        <p:cNvGrpSpPr/>
        <p:nvPr/>
      </p:nvGrpSpPr>
      <p:grpSpPr>
        <a:xfrm>
          <a:off x="0" y="0"/>
          <a:ext cx="0" cy="0"/>
          <a:chOff x="0" y="0"/>
          <a:chExt cx="0" cy="0"/>
        </a:xfrm>
      </p:grpSpPr>
      <p:sp>
        <p:nvSpPr>
          <p:cNvPr id="1467" name="Google Shape;1467;p72"/>
          <p:cNvSpPr txBox="1"/>
          <p:nvPr>
            <p:ph idx="1" type="subTitle"/>
          </p:nvPr>
        </p:nvSpPr>
        <p:spPr>
          <a:xfrm>
            <a:off x="1949550" y="1277450"/>
            <a:ext cx="5244900" cy="3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app can have the following business use cases</a:t>
            </a:r>
            <a:endParaRPr/>
          </a:p>
        </p:txBody>
      </p:sp>
      <p:sp>
        <p:nvSpPr>
          <p:cNvPr id="1468" name="Google Shape;1468;p72"/>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Business Use Cases</a:t>
            </a:r>
            <a:endParaRPr/>
          </a:p>
        </p:txBody>
      </p:sp>
      <p:sp>
        <p:nvSpPr>
          <p:cNvPr id="1469" name="Google Shape;1469;p72"/>
          <p:cNvSpPr/>
          <p:nvPr/>
        </p:nvSpPr>
        <p:spPr>
          <a:xfrm>
            <a:off x="2284708"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Subscription</a:t>
            </a:r>
            <a:endParaRPr b="1">
              <a:solidFill>
                <a:schemeClr val="accent2"/>
              </a:solidFill>
              <a:latin typeface="Be Vietnam"/>
              <a:ea typeface="Be Vietnam"/>
              <a:cs typeface="Be Vietnam"/>
              <a:sym typeface="Be Vietnam"/>
            </a:endParaRPr>
          </a:p>
          <a:p>
            <a:pPr indent="0" lvl="0" marL="0" rtl="0" algn="ctr">
              <a:spcBef>
                <a:spcPts val="0"/>
              </a:spcBef>
              <a:spcAft>
                <a:spcPts val="0"/>
              </a:spcAft>
              <a:buNone/>
            </a:pPr>
            <a:r>
              <a:rPr b="1" lang="en">
                <a:solidFill>
                  <a:schemeClr val="accent2"/>
                </a:solidFill>
                <a:latin typeface="Be Vietnam"/>
                <a:ea typeface="Be Vietnam"/>
                <a:cs typeface="Be Vietnam"/>
                <a:sym typeface="Be Vietnam"/>
              </a:rPr>
              <a:t>based model</a:t>
            </a:r>
            <a:endParaRPr b="1">
              <a:solidFill>
                <a:schemeClr val="accent2"/>
              </a:solidFill>
            </a:endParaRPr>
          </a:p>
        </p:txBody>
      </p:sp>
      <p:sp>
        <p:nvSpPr>
          <p:cNvPr id="1470" name="Google Shape;1470;p72"/>
          <p:cNvSpPr/>
          <p:nvPr/>
        </p:nvSpPr>
        <p:spPr>
          <a:xfrm>
            <a:off x="5325933"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Developing an API</a:t>
            </a:r>
            <a:endParaRPr b="1">
              <a:solidFill>
                <a:schemeClr val="accent2"/>
              </a:solidFill>
              <a:latin typeface="Be Vietnam"/>
              <a:ea typeface="Be Vietnam"/>
              <a:cs typeface="Be Vietnam"/>
              <a:sym typeface="Be Vietnam"/>
            </a:endParaRPr>
          </a:p>
        </p:txBody>
      </p:sp>
      <p:sp>
        <p:nvSpPr>
          <p:cNvPr id="1471" name="Google Shape;1471;p72"/>
          <p:cNvSpPr/>
          <p:nvPr/>
        </p:nvSpPr>
        <p:spPr>
          <a:xfrm>
            <a:off x="3818071" y="26242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Licensing the technology</a:t>
            </a:r>
            <a:endParaRPr b="1">
              <a:solidFill>
                <a:schemeClr val="accent2"/>
              </a:solidFill>
              <a:latin typeface="Be Vietnam"/>
              <a:ea typeface="Be Vietnam"/>
              <a:cs typeface="Be Vietnam"/>
              <a:sym typeface="Be Vietna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5" name="Shape 1475"/>
        <p:cNvGrpSpPr/>
        <p:nvPr/>
      </p:nvGrpSpPr>
      <p:grpSpPr>
        <a:xfrm>
          <a:off x="0" y="0"/>
          <a:ext cx="0" cy="0"/>
          <a:chOff x="0" y="0"/>
          <a:chExt cx="0" cy="0"/>
        </a:xfrm>
      </p:grpSpPr>
      <p:sp>
        <p:nvSpPr>
          <p:cNvPr id="1476" name="Google Shape;1476;p73"/>
          <p:cNvSpPr/>
          <p:nvPr/>
        </p:nvSpPr>
        <p:spPr>
          <a:xfrm>
            <a:off x="2284708"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Subscription</a:t>
            </a:r>
            <a:endParaRPr b="1">
              <a:solidFill>
                <a:schemeClr val="accent2"/>
              </a:solidFill>
              <a:latin typeface="Be Vietnam"/>
              <a:ea typeface="Be Vietnam"/>
              <a:cs typeface="Be Vietnam"/>
              <a:sym typeface="Be Vietnam"/>
            </a:endParaRPr>
          </a:p>
          <a:p>
            <a:pPr indent="0" lvl="0" marL="0" rtl="0" algn="ctr">
              <a:spcBef>
                <a:spcPts val="0"/>
              </a:spcBef>
              <a:spcAft>
                <a:spcPts val="0"/>
              </a:spcAft>
              <a:buNone/>
            </a:pPr>
            <a:r>
              <a:rPr b="1" lang="en">
                <a:solidFill>
                  <a:schemeClr val="accent2"/>
                </a:solidFill>
                <a:latin typeface="Be Vietnam"/>
                <a:ea typeface="Be Vietnam"/>
                <a:cs typeface="Be Vietnam"/>
                <a:sym typeface="Be Vietnam"/>
              </a:rPr>
              <a:t>based model</a:t>
            </a:r>
            <a:endParaRPr b="1">
              <a:solidFill>
                <a:schemeClr val="accent2"/>
              </a:solidFill>
              <a:latin typeface="Be Vietnam"/>
              <a:ea typeface="Be Vietnam"/>
              <a:cs typeface="Be Vietnam"/>
              <a:sym typeface="Be Vietnam"/>
            </a:endParaRPr>
          </a:p>
        </p:txBody>
      </p:sp>
      <p:sp>
        <p:nvSpPr>
          <p:cNvPr id="1477" name="Google Shape;1477;p73"/>
          <p:cNvSpPr/>
          <p:nvPr/>
        </p:nvSpPr>
        <p:spPr>
          <a:xfrm>
            <a:off x="5325933"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Developing an API</a:t>
            </a:r>
            <a:endParaRPr b="1">
              <a:solidFill>
                <a:schemeClr val="accent2"/>
              </a:solidFill>
            </a:endParaRPr>
          </a:p>
        </p:txBody>
      </p:sp>
      <p:sp>
        <p:nvSpPr>
          <p:cNvPr id="1478" name="Google Shape;1478;p73"/>
          <p:cNvSpPr/>
          <p:nvPr/>
        </p:nvSpPr>
        <p:spPr>
          <a:xfrm>
            <a:off x="3818071" y="26242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Licensing the technology</a:t>
            </a:r>
            <a:endParaRPr b="1">
              <a:solidFill>
                <a:schemeClr val="accent2"/>
              </a:solidFill>
            </a:endParaRPr>
          </a:p>
        </p:txBody>
      </p:sp>
      <p:sp>
        <p:nvSpPr>
          <p:cNvPr id="1479" name="Google Shape;1479;p73"/>
          <p:cNvSpPr txBox="1"/>
          <p:nvPr>
            <p:ph idx="1" type="subTitle"/>
          </p:nvPr>
        </p:nvSpPr>
        <p:spPr>
          <a:xfrm>
            <a:off x="1949550" y="1277450"/>
            <a:ext cx="5244900" cy="3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app can have the following business use cases</a:t>
            </a:r>
            <a:endParaRPr/>
          </a:p>
        </p:txBody>
      </p:sp>
      <p:sp>
        <p:nvSpPr>
          <p:cNvPr id="1480" name="Google Shape;1480;p73"/>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Business Use Cases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4" name="Shape 1484"/>
        <p:cNvGrpSpPr/>
        <p:nvPr/>
      </p:nvGrpSpPr>
      <p:grpSpPr>
        <a:xfrm>
          <a:off x="0" y="0"/>
          <a:ext cx="0" cy="0"/>
          <a:chOff x="0" y="0"/>
          <a:chExt cx="0" cy="0"/>
        </a:xfrm>
      </p:grpSpPr>
      <p:sp>
        <p:nvSpPr>
          <p:cNvPr id="1485" name="Google Shape;1485;p74"/>
          <p:cNvSpPr/>
          <p:nvPr/>
        </p:nvSpPr>
        <p:spPr>
          <a:xfrm>
            <a:off x="2284708"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Subscription</a:t>
            </a:r>
            <a:endParaRPr b="1">
              <a:solidFill>
                <a:schemeClr val="accent2"/>
              </a:solidFill>
              <a:latin typeface="Be Vietnam"/>
              <a:ea typeface="Be Vietnam"/>
              <a:cs typeface="Be Vietnam"/>
              <a:sym typeface="Be Vietnam"/>
            </a:endParaRPr>
          </a:p>
          <a:p>
            <a:pPr indent="0" lvl="0" marL="0" rtl="0" algn="ctr">
              <a:spcBef>
                <a:spcPts val="0"/>
              </a:spcBef>
              <a:spcAft>
                <a:spcPts val="0"/>
              </a:spcAft>
              <a:buNone/>
            </a:pPr>
            <a:r>
              <a:rPr b="1" lang="en">
                <a:solidFill>
                  <a:schemeClr val="accent2"/>
                </a:solidFill>
                <a:latin typeface="Be Vietnam"/>
                <a:ea typeface="Be Vietnam"/>
                <a:cs typeface="Be Vietnam"/>
                <a:sym typeface="Be Vietnam"/>
              </a:rPr>
              <a:t>based model</a:t>
            </a:r>
            <a:endParaRPr b="1">
              <a:solidFill>
                <a:schemeClr val="accent2"/>
              </a:solidFill>
              <a:latin typeface="Be Vietnam"/>
              <a:ea typeface="Be Vietnam"/>
              <a:cs typeface="Be Vietnam"/>
              <a:sym typeface="Be Vietnam"/>
            </a:endParaRPr>
          </a:p>
        </p:txBody>
      </p:sp>
      <p:sp>
        <p:nvSpPr>
          <p:cNvPr id="1486" name="Google Shape;1486;p74"/>
          <p:cNvSpPr/>
          <p:nvPr/>
        </p:nvSpPr>
        <p:spPr>
          <a:xfrm>
            <a:off x="5325933" y="18319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accent4"/>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Developing an API</a:t>
            </a:r>
            <a:endParaRPr b="1">
              <a:solidFill>
                <a:schemeClr val="accent2"/>
              </a:solidFill>
            </a:endParaRPr>
          </a:p>
        </p:txBody>
      </p:sp>
      <p:sp>
        <p:nvSpPr>
          <p:cNvPr id="1487" name="Google Shape;1487;p74"/>
          <p:cNvSpPr/>
          <p:nvPr/>
        </p:nvSpPr>
        <p:spPr>
          <a:xfrm>
            <a:off x="3818071" y="2624264"/>
            <a:ext cx="1507856" cy="1434021"/>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lt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accent2"/>
                </a:solidFill>
                <a:latin typeface="Be Vietnam"/>
                <a:ea typeface="Be Vietnam"/>
                <a:cs typeface="Be Vietnam"/>
                <a:sym typeface="Be Vietnam"/>
              </a:rPr>
              <a:t>Licensing the technology</a:t>
            </a:r>
            <a:endParaRPr b="1">
              <a:solidFill>
                <a:schemeClr val="accent2"/>
              </a:solidFill>
              <a:latin typeface="Be Vietnam"/>
              <a:ea typeface="Be Vietnam"/>
              <a:cs typeface="Be Vietnam"/>
              <a:sym typeface="Be Vietnam"/>
            </a:endParaRPr>
          </a:p>
        </p:txBody>
      </p:sp>
      <p:sp>
        <p:nvSpPr>
          <p:cNvPr id="1488" name="Google Shape;1488;p74"/>
          <p:cNvSpPr txBox="1"/>
          <p:nvPr>
            <p:ph idx="1" type="subTitle"/>
          </p:nvPr>
        </p:nvSpPr>
        <p:spPr>
          <a:xfrm>
            <a:off x="1949550" y="1277450"/>
            <a:ext cx="5244900" cy="382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This app can have the following business use cases</a:t>
            </a:r>
            <a:endParaRPr/>
          </a:p>
        </p:txBody>
      </p:sp>
      <p:sp>
        <p:nvSpPr>
          <p:cNvPr id="1489" name="Google Shape;1489;p74"/>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Business Use Cases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3" name="Shape 1493"/>
        <p:cNvGrpSpPr/>
        <p:nvPr/>
      </p:nvGrpSpPr>
      <p:grpSpPr>
        <a:xfrm>
          <a:off x="0" y="0"/>
          <a:ext cx="0" cy="0"/>
          <a:chOff x="0" y="0"/>
          <a:chExt cx="0" cy="0"/>
        </a:xfrm>
      </p:grpSpPr>
      <p:sp>
        <p:nvSpPr>
          <p:cNvPr id="1494" name="Google Shape;1494;p75"/>
          <p:cNvSpPr txBox="1"/>
          <p:nvPr>
            <p:ph idx="4294967295" type="title"/>
          </p:nvPr>
        </p:nvSpPr>
        <p:spPr>
          <a:xfrm>
            <a:off x="1491325" y="1730875"/>
            <a:ext cx="2688000" cy="749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6450"/>
              <a:t>THANKS!</a:t>
            </a:r>
            <a:endParaRPr sz="6450"/>
          </a:p>
        </p:txBody>
      </p:sp>
      <p:grpSp>
        <p:nvGrpSpPr>
          <p:cNvPr id="1495" name="Google Shape;1495;p75"/>
          <p:cNvGrpSpPr/>
          <p:nvPr/>
        </p:nvGrpSpPr>
        <p:grpSpPr>
          <a:xfrm>
            <a:off x="5044615" y="736674"/>
            <a:ext cx="2280640" cy="3909797"/>
            <a:chOff x="5193290" y="667549"/>
            <a:chExt cx="2280640" cy="3909797"/>
          </a:xfrm>
        </p:grpSpPr>
        <p:sp>
          <p:nvSpPr>
            <p:cNvPr id="1496" name="Google Shape;1496;p75"/>
            <p:cNvSpPr/>
            <p:nvPr/>
          </p:nvSpPr>
          <p:spPr>
            <a:xfrm>
              <a:off x="5193290" y="667549"/>
              <a:ext cx="2280640" cy="3909797"/>
            </a:xfrm>
            <a:custGeom>
              <a:rect b="b" l="l" r="r" t="t"/>
              <a:pathLst>
                <a:path extrusionOk="0" h="209388" w="122139">
                  <a:moveTo>
                    <a:pt x="90421" y="1"/>
                  </a:moveTo>
                  <a:cubicBezTo>
                    <a:pt x="88549" y="1"/>
                    <a:pt x="86738" y="575"/>
                    <a:pt x="84964" y="1354"/>
                  </a:cubicBezTo>
                  <a:cubicBezTo>
                    <a:pt x="82378" y="2578"/>
                    <a:pt x="79929" y="4102"/>
                    <a:pt x="77725" y="5926"/>
                  </a:cubicBezTo>
                  <a:cubicBezTo>
                    <a:pt x="77546" y="6104"/>
                    <a:pt x="77320" y="6193"/>
                    <a:pt x="77093" y="6193"/>
                  </a:cubicBezTo>
                  <a:cubicBezTo>
                    <a:pt x="76904" y="6193"/>
                    <a:pt x="76715" y="6131"/>
                    <a:pt x="76554" y="6007"/>
                  </a:cubicBezTo>
                  <a:cubicBezTo>
                    <a:pt x="74704" y="5000"/>
                    <a:pt x="72799" y="4129"/>
                    <a:pt x="70812" y="3449"/>
                  </a:cubicBezTo>
                  <a:cubicBezTo>
                    <a:pt x="69281" y="2913"/>
                    <a:pt x="67773" y="2353"/>
                    <a:pt x="66109" y="2353"/>
                  </a:cubicBezTo>
                  <a:cubicBezTo>
                    <a:pt x="66000" y="2353"/>
                    <a:pt x="65889" y="2355"/>
                    <a:pt x="65778" y="2360"/>
                  </a:cubicBezTo>
                  <a:cubicBezTo>
                    <a:pt x="63682" y="2469"/>
                    <a:pt x="62430" y="3993"/>
                    <a:pt x="62784" y="6089"/>
                  </a:cubicBezTo>
                  <a:cubicBezTo>
                    <a:pt x="62974" y="7368"/>
                    <a:pt x="63628" y="8429"/>
                    <a:pt x="64335" y="9436"/>
                  </a:cubicBezTo>
                  <a:cubicBezTo>
                    <a:pt x="65560" y="11096"/>
                    <a:pt x="66866" y="12647"/>
                    <a:pt x="68336" y="14090"/>
                  </a:cubicBezTo>
                  <a:cubicBezTo>
                    <a:pt x="68717" y="14444"/>
                    <a:pt x="68717" y="14689"/>
                    <a:pt x="68363" y="15097"/>
                  </a:cubicBezTo>
                  <a:cubicBezTo>
                    <a:pt x="67873" y="15695"/>
                    <a:pt x="67465" y="16321"/>
                    <a:pt x="67111" y="17002"/>
                  </a:cubicBezTo>
                  <a:cubicBezTo>
                    <a:pt x="66431" y="18254"/>
                    <a:pt x="66077" y="19587"/>
                    <a:pt x="66866" y="20866"/>
                  </a:cubicBezTo>
                  <a:cubicBezTo>
                    <a:pt x="67274" y="21383"/>
                    <a:pt x="67302" y="22091"/>
                    <a:pt x="66948" y="22635"/>
                  </a:cubicBezTo>
                  <a:cubicBezTo>
                    <a:pt x="66893" y="22771"/>
                    <a:pt x="66839" y="22907"/>
                    <a:pt x="66812" y="23043"/>
                  </a:cubicBezTo>
                  <a:cubicBezTo>
                    <a:pt x="65560" y="27017"/>
                    <a:pt x="64771" y="31153"/>
                    <a:pt x="64444" y="35317"/>
                  </a:cubicBezTo>
                  <a:cubicBezTo>
                    <a:pt x="64254" y="37467"/>
                    <a:pt x="64444" y="39644"/>
                    <a:pt x="65070" y="41712"/>
                  </a:cubicBezTo>
                  <a:cubicBezTo>
                    <a:pt x="66077" y="44924"/>
                    <a:pt x="68145" y="47210"/>
                    <a:pt x="71084" y="48761"/>
                  </a:cubicBezTo>
                  <a:cubicBezTo>
                    <a:pt x="71302" y="48897"/>
                    <a:pt x="71629" y="48924"/>
                    <a:pt x="71601" y="49332"/>
                  </a:cubicBezTo>
                  <a:cubicBezTo>
                    <a:pt x="71574" y="49713"/>
                    <a:pt x="71248" y="49632"/>
                    <a:pt x="71030" y="49686"/>
                  </a:cubicBezTo>
                  <a:cubicBezTo>
                    <a:pt x="67057" y="50503"/>
                    <a:pt x="63301" y="52108"/>
                    <a:pt x="59409" y="53251"/>
                  </a:cubicBezTo>
                  <a:cubicBezTo>
                    <a:pt x="54157" y="54830"/>
                    <a:pt x="48905" y="56408"/>
                    <a:pt x="43462" y="57333"/>
                  </a:cubicBezTo>
                  <a:cubicBezTo>
                    <a:pt x="38781" y="58123"/>
                    <a:pt x="34046" y="58640"/>
                    <a:pt x="29283" y="58857"/>
                  </a:cubicBezTo>
                  <a:cubicBezTo>
                    <a:pt x="26980" y="58977"/>
                    <a:pt x="24677" y="59103"/>
                    <a:pt x="22376" y="59103"/>
                  </a:cubicBezTo>
                  <a:cubicBezTo>
                    <a:pt x="19457" y="59103"/>
                    <a:pt x="16542" y="58901"/>
                    <a:pt x="13635" y="58231"/>
                  </a:cubicBezTo>
                  <a:cubicBezTo>
                    <a:pt x="12489" y="57936"/>
                    <a:pt x="11320" y="57785"/>
                    <a:pt x="10151" y="57785"/>
                  </a:cubicBezTo>
                  <a:cubicBezTo>
                    <a:pt x="9488" y="57785"/>
                    <a:pt x="8825" y="57834"/>
                    <a:pt x="8165" y="57932"/>
                  </a:cubicBezTo>
                  <a:cubicBezTo>
                    <a:pt x="6178" y="58286"/>
                    <a:pt x="5253" y="60327"/>
                    <a:pt x="6342" y="62014"/>
                  </a:cubicBezTo>
                  <a:cubicBezTo>
                    <a:pt x="6723" y="62613"/>
                    <a:pt x="6532" y="62667"/>
                    <a:pt x="6042" y="62803"/>
                  </a:cubicBezTo>
                  <a:cubicBezTo>
                    <a:pt x="4273" y="63348"/>
                    <a:pt x="2532" y="63919"/>
                    <a:pt x="1089" y="65171"/>
                  </a:cubicBezTo>
                  <a:cubicBezTo>
                    <a:pt x="219" y="65960"/>
                    <a:pt x="1" y="66940"/>
                    <a:pt x="627" y="67974"/>
                  </a:cubicBezTo>
                  <a:cubicBezTo>
                    <a:pt x="817" y="68192"/>
                    <a:pt x="845" y="68518"/>
                    <a:pt x="681" y="68791"/>
                  </a:cubicBezTo>
                  <a:cubicBezTo>
                    <a:pt x="28" y="70097"/>
                    <a:pt x="300" y="71104"/>
                    <a:pt x="1498" y="72056"/>
                  </a:cubicBezTo>
                  <a:cubicBezTo>
                    <a:pt x="1634" y="72192"/>
                    <a:pt x="1851" y="72220"/>
                    <a:pt x="1851" y="72492"/>
                  </a:cubicBezTo>
                  <a:cubicBezTo>
                    <a:pt x="1824" y="74233"/>
                    <a:pt x="3457" y="75104"/>
                    <a:pt x="3920" y="76601"/>
                  </a:cubicBezTo>
                  <a:cubicBezTo>
                    <a:pt x="4056" y="77064"/>
                    <a:pt x="4682" y="77254"/>
                    <a:pt x="5172" y="77390"/>
                  </a:cubicBezTo>
                  <a:cubicBezTo>
                    <a:pt x="5663" y="77506"/>
                    <a:pt x="6162" y="77568"/>
                    <a:pt x="6657" y="77568"/>
                  </a:cubicBezTo>
                  <a:cubicBezTo>
                    <a:pt x="7093" y="77568"/>
                    <a:pt x="7526" y="77520"/>
                    <a:pt x="7947" y="77417"/>
                  </a:cubicBezTo>
                  <a:cubicBezTo>
                    <a:pt x="10424" y="76873"/>
                    <a:pt x="12655" y="75676"/>
                    <a:pt x="14996" y="74750"/>
                  </a:cubicBezTo>
                  <a:cubicBezTo>
                    <a:pt x="15436" y="74555"/>
                    <a:pt x="15899" y="74447"/>
                    <a:pt x="16383" y="74447"/>
                  </a:cubicBezTo>
                  <a:cubicBezTo>
                    <a:pt x="16437" y="74447"/>
                    <a:pt x="16492" y="74448"/>
                    <a:pt x="16547" y="74451"/>
                  </a:cubicBezTo>
                  <a:cubicBezTo>
                    <a:pt x="20792" y="74805"/>
                    <a:pt x="25038" y="74859"/>
                    <a:pt x="29283" y="74859"/>
                  </a:cubicBezTo>
                  <a:cubicBezTo>
                    <a:pt x="29551" y="74860"/>
                    <a:pt x="29819" y="74861"/>
                    <a:pt x="30087" y="74861"/>
                  </a:cubicBezTo>
                  <a:cubicBezTo>
                    <a:pt x="36240" y="74861"/>
                    <a:pt x="42367" y="74562"/>
                    <a:pt x="48469" y="73988"/>
                  </a:cubicBezTo>
                  <a:cubicBezTo>
                    <a:pt x="49422" y="73880"/>
                    <a:pt x="50374" y="73798"/>
                    <a:pt x="51408" y="73716"/>
                  </a:cubicBezTo>
                  <a:lnTo>
                    <a:pt x="51408" y="73716"/>
                  </a:lnTo>
                  <a:cubicBezTo>
                    <a:pt x="50919" y="75240"/>
                    <a:pt x="51463" y="76329"/>
                    <a:pt x="52606" y="77173"/>
                  </a:cubicBezTo>
                  <a:cubicBezTo>
                    <a:pt x="52878" y="77390"/>
                    <a:pt x="52932" y="77554"/>
                    <a:pt x="52688" y="77853"/>
                  </a:cubicBezTo>
                  <a:cubicBezTo>
                    <a:pt x="52116" y="78560"/>
                    <a:pt x="51926" y="79486"/>
                    <a:pt x="52225" y="80357"/>
                  </a:cubicBezTo>
                  <a:cubicBezTo>
                    <a:pt x="52551" y="81227"/>
                    <a:pt x="53205" y="81962"/>
                    <a:pt x="54021" y="82425"/>
                  </a:cubicBezTo>
                  <a:cubicBezTo>
                    <a:pt x="56606" y="84085"/>
                    <a:pt x="59518" y="84901"/>
                    <a:pt x="62349" y="85936"/>
                  </a:cubicBezTo>
                  <a:cubicBezTo>
                    <a:pt x="63519" y="86371"/>
                    <a:pt x="63492" y="86317"/>
                    <a:pt x="63328" y="87568"/>
                  </a:cubicBezTo>
                  <a:cubicBezTo>
                    <a:pt x="63002" y="90371"/>
                    <a:pt x="62675" y="93147"/>
                    <a:pt x="62349" y="95923"/>
                  </a:cubicBezTo>
                  <a:cubicBezTo>
                    <a:pt x="62267" y="96549"/>
                    <a:pt x="62267" y="97175"/>
                    <a:pt x="62730" y="97610"/>
                  </a:cubicBezTo>
                  <a:cubicBezTo>
                    <a:pt x="63274" y="98128"/>
                    <a:pt x="63219" y="98672"/>
                    <a:pt x="63192" y="99298"/>
                  </a:cubicBezTo>
                  <a:cubicBezTo>
                    <a:pt x="62730" y="109911"/>
                    <a:pt x="62321" y="120552"/>
                    <a:pt x="62893" y="131166"/>
                  </a:cubicBezTo>
                  <a:cubicBezTo>
                    <a:pt x="63219" y="137234"/>
                    <a:pt x="63791" y="143249"/>
                    <a:pt x="64498" y="149290"/>
                  </a:cubicBezTo>
                  <a:cubicBezTo>
                    <a:pt x="65070" y="154298"/>
                    <a:pt x="65696" y="159278"/>
                    <a:pt x="66295" y="164285"/>
                  </a:cubicBezTo>
                  <a:cubicBezTo>
                    <a:pt x="66948" y="169783"/>
                    <a:pt x="67601" y="175253"/>
                    <a:pt x="68254" y="180750"/>
                  </a:cubicBezTo>
                  <a:cubicBezTo>
                    <a:pt x="68798" y="185621"/>
                    <a:pt x="69315" y="190493"/>
                    <a:pt x="69860" y="195364"/>
                  </a:cubicBezTo>
                  <a:cubicBezTo>
                    <a:pt x="69914" y="195800"/>
                    <a:pt x="69778" y="196235"/>
                    <a:pt x="69479" y="196589"/>
                  </a:cubicBezTo>
                  <a:cubicBezTo>
                    <a:pt x="67955" y="198548"/>
                    <a:pt x="66485" y="200562"/>
                    <a:pt x="65669" y="202984"/>
                  </a:cubicBezTo>
                  <a:cubicBezTo>
                    <a:pt x="65179" y="204263"/>
                    <a:pt x="65260" y="205706"/>
                    <a:pt x="65941" y="206930"/>
                  </a:cubicBezTo>
                  <a:cubicBezTo>
                    <a:pt x="66945" y="208747"/>
                    <a:pt x="68599" y="209388"/>
                    <a:pt x="70444" y="209388"/>
                  </a:cubicBezTo>
                  <a:cubicBezTo>
                    <a:pt x="70700" y="209388"/>
                    <a:pt x="70959" y="209375"/>
                    <a:pt x="71220" y="209352"/>
                  </a:cubicBezTo>
                  <a:cubicBezTo>
                    <a:pt x="76963" y="208808"/>
                    <a:pt x="82188" y="206767"/>
                    <a:pt x="86977" y="203637"/>
                  </a:cubicBezTo>
                  <a:cubicBezTo>
                    <a:pt x="88882" y="202413"/>
                    <a:pt x="89699" y="200480"/>
                    <a:pt x="89590" y="198167"/>
                  </a:cubicBezTo>
                  <a:cubicBezTo>
                    <a:pt x="89563" y="197133"/>
                    <a:pt x="89155" y="196126"/>
                    <a:pt x="89046" y="195092"/>
                  </a:cubicBezTo>
                  <a:cubicBezTo>
                    <a:pt x="88583" y="190711"/>
                    <a:pt x="88093" y="186356"/>
                    <a:pt x="87658" y="181975"/>
                  </a:cubicBezTo>
                  <a:cubicBezTo>
                    <a:pt x="87141" y="176831"/>
                    <a:pt x="86651" y="171661"/>
                    <a:pt x="86188" y="166517"/>
                  </a:cubicBezTo>
                  <a:cubicBezTo>
                    <a:pt x="85753" y="161510"/>
                    <a:pt x="85372" y="156502"/>
                    <a:pt x="84936" y="151522"/>
                  </a:cubicBezTo>
                  <a:cubicBezTo>
                    <a:pt x="84446" y="145535"/>
                    <a:pt x="84202" y="139520"/>
                    <a:pt x="83875" y="133479"/>
                  </a:cubicBezTo>
                  <a:lnTo>
                    <a:pt x="83875" y="133479"/>
                  </a:lnTo>
                  <a:cubicBezTo>
                    <a:pt x="83957" y="133588"/>
                    <a:pt x="84065" y="133669"/>
                    <a:pt x="84093" y="133778"/>
                  </a:cubicBezTo>
                  <a:cubicBezTo>
                    <a:pt x="84338" y="134894"/>
                    <a:pt x="84583" y="136010"/>
                    <a:pt x="84827" y="137126"/>
                  </a:cubicBezTo>
                  <a:cubicBezTo>
                    <a:pt x="87522" y="149889"/>
                    <a:pt x="90624" y="162544"/>
                    <a:pt x="94135" y="175117"/>
                  </a:cubicBezTo>
                  <a:cubicBezTo>
                    <a:pt x="95768" y="181049"/>
                    <a:pt x="97536" y="186982"/>
                    <a:pt x="99904" y="192670"/>
                  </a:cubicBezTo>
                  <a:cubicBezTo>
                    <a:pt x="100203" y="193187"/>
                    <a:pt x="100095" y="193840"/>
                    <a:pt x="99632" y="194221"/>
                  </a:cubicBezTo>
                  <a:cubicBezTo>
                    <a:pt x="97890" y="196017"/>
                    <a:pt x="96448" y="198086"/>
                    <a:pt x="95359" y="200317"/>
                  </a:cubicBezTo>
                  <a:cubicBezTo>
                    <a:pt x="94135" y="202739"/>
                    <a:pt x="94434" y="204944"/>
                    <a:pt x="96176" y="206522"/>
                  </a:cubicBezTo>
                  <a:cubicBezTo>
                    <a:pt x="97221" y="207476"/>
                    <a:pt x="98474" y="207842"/>
                    <a:pt x="99810" y="207842"/>
                  </a:cubicBezTo>
                  <a:cubicBezTo>
                    <a:pt x="100074" y="207842"/>
                    <a:pt x="100342" y="207828"/>
                    <a:pt x="100612" y="207801"/>
                  </a:cubicBezTo>
                  <a:cubicBezTo>
                    <a:pt x="106163" y="207284"/>
                    <a:pt x="111497" y="205406"/>
                    <a:pt x="116178" y="202385"/>
                  </a:cubicBezTo>
                  <a:cubicBezTo>
                    <a:pt x="117675" y="201487"/>
                    <a:pt x="118682" y="199936"/>
                    <a:pt x="118900" y="198167"/>
                  </a:cubicBezTo>
                  <a:cubicBezTo>
                    <a:pt x="119063" y="196698"/>
                    <a:pt x="118872" y="195228"/>
                    <a:pt x="118383" y="193840"/>
                  </a:cubicBezTo>
                  <a:cubicBezTo>
                    <a:pt x="118301" y="193568"/>
                    <a:pt x="118110" y="193350"/>
                    <a:pt x="118491" y="193051"/>
                  </a:cubicBezTo>
                  <a:cubicBezTo>
                    <a:pt x="119770" y="192153"/>
                    <a:pt x="119907" y="191609"/>
                    <a:pt x="119471" y="190139"/>
                  </a:cubicBezTo>
                  <a:cubicBezTo>
                    <a:pt x="118736" y="187554"/>
                    <a:pt x="117947" y="184941"/>
                    <a:pt x="117212" y="182329"/>
                  </a:cubicBezTo>
                  <a:cubicBezTo>
                    <a:pt x="112831" y="166299"/>
                    <a:pt x="108531" y="150270"/>
                    <a:pt x="105646" y="133887"/>
                  </a:cubicBezTo>
                  <a:cubicBezTo>
                    <a:pt x="104912" y="129887"/>
                    <a:pt x="104422" y="125832"/>
                    <a:pt x="104204" y="121750"/>
                  </a:cubicBezTo>
                  <a:cubicBezTo>
                    <a:pt x="104177" y="121369"/>
                    <a:pt x="104258" y="120960"/>
                    <a:pt x="104422" y="120607"/>
                  </a:cubicBezTo>
                  <a:cubicBezTo>
                    <a:pt x="106898" y="114728"/>
                    <a:pt x="107578" y="108659"/>
                    <a:pt x="106055" y="102427"/>
                  </a:cubicBezTo>
                  <a:cubicBezTo>
                    <a:pt x="105946" y="102128"/>
                    <a:pt x="106082" y="101801"/>
                    <a:pt x="106354" y="101693"/>
                  </a:cubicBezTo>
                  <a:cubicBezTo>
                    <a:pt x="109892" y="99597"/>
                    <a:pt x="111688" y="96331"/>
                    <a:pt x="112531" y="92440"/>
                  </a:cubicBezTo>
                  <a:cubicBezTo>
                    <a:pt x="112994" y="90099"/>
                    <a:pt x="113049" y="87704"/>
                    <a:pt x="112695" y="85337"/>
                  </a:cubicBezTo>
                  <a:cubicBezTo>
                    <a:pt x="112640" y="84874"/>
                    <a:pt x="112749" y="84656"/>
                    <a:pt x="113239" y="84520"/>
                  </a:cubicBezTo>
                  <a:cubicBezTo>
                    <a:pt x="119526" y="82915"/>
                    <a:pt x="122138" y="77009"/>
                    <a:pt x="120913" y="71430"/>
                  </a:cubicBezTo>
                  <a:cubicBezTo>
                    <a:pt x="120070" y="67539"/>
                    <a:pt x="117838" y="64491"/>
                    <a:pt x="115117" y="61715"/>
                  </a:cubicBezTo>
                  <a:cubicBezTo>
                    <a:pt x="112287" y="58803"/>
                    <a:pt x="109021" y="56381"/>
                    <a:pt x="106082" y="53605"/>
                  </a:cubicBezTo>
                  <a:cubicBezTo>
                    <a:pt x="104122" y="51727"/>
                    <a:pt x="102299" y="49741"/>
                    <a:pt x="101102" y="47291"/>
                  </a:cubicBezTo>
                  <a:cubicBezTo>
                    <a:pt x="100312" y="45767"/>
                    <a:pt x="99931" y="44053"/>
                    <a:pt x="100013" y="42311"/>
                  </a:cubicBezTo>
                  <a:lnTo>
                    <a:pt x="100013" y="42311"/>
                  </a:lnTo>
                  <a:cubicBezTo>
                    <a:pt x="100394" y="42338"/>
                    <a:pt x="100557" y="42610"/>
                    <a:pt x="100748" y="42746"/>
                  </a:cubicBezTo>
                  <a:cubicBezTo>
                    <a:pt x="102136" y="43862"/>
                    <a:pt x="103578" y="44842"/>
                    <a:pt x="105347" y="45277"/>
                  </a:cubicBezTo>
                  <a:cubicBezTo>
                    <a:pt x="105771" y="45382"/>
                    <a:pt x="106179" y="45433"/>
                    <a:pt x="106564" y="45433"/>
                  </a:cubicBezTo>
                  <a:cubicBezTo>
                    <a:pt x="108678" y="45433"/>
                    <a:pt x="110141" y="43915"/>
                    <a:pt x="110164" y="41522"/>
                  </a:cubicBezTo>
                  <a:cubicBezTo>
                    <a:pt x="110164" y="39698"/>
                    <a:pt x="109837" y="37902"/>
                    <a:pt x="109184" y="36215"/>
                  </a:cubicBezTo>
                  <a:cubicBezTo>
                    <a:pt x="108232" y="33657"/>
                    <a:pt x="106626" y="31507"/>
                    <a:pt x="104939" y="29411"/>
                  </a:cubicBezTo>
                  <a:cubicBezTo>
                    <a:pt x="104639" y="29030"/>
                    <a:pt x="104449" y="28731"/>
                    <a:pt x="104721" y="28214"/>
                  </a:cubicBezTo>
                  <a:cubicBezTo>
                    <a:pt x="106218" y="24976"/>
                    <a:pt x="107361" y="21601"/>
                    <a:pt x="107687" y="18009"/>
                  </a:cubicBezTo>
                  <a:cubicBezTo>
                    <a:pt x="108123" y="13464"/>
                    <a:pt x="106844" y="9327"/>
                    <a:pt x="102707" y="7041"/>
                  </a:cubicBezTo>
                  <a:cubicBezTo>
                    <a:pt x="100612" y="5844"/>
                    <a:pt x="98679" y="4402"/>
                    <a:pt x="96965" y="2714"/>
                  </a:cubicBezTo>
                  <a:cubicBezTo>
                    <a:pt x="95904" y="1707"/>
                    <a:pt x="94652" y="945"/>
                    <a:pt x="93291" y="483"/>
                  </a:cubicBezTo>
                  <a:cubicBezTo>
                    <a:pt x="92317" y="146"/>
                    <a:pt x="91361" y="1"/>
                    <a:pt x="9042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97" name="Google Shape;1497;p75"/>
            <p:cNvGrpSpPr/>
            <p:nvPr/>
          </p:nvGrpSpPr>
          <p:grpSpPr>
            <a:xfrm>
              <a:off x="5235075" y="707325"/>
              <a:ext cx="2194103" cy="3833230"/>
              <a:chOff x="5086800" y="813250"/>
              <a:chExt cx="2194103" cy="3833230"/>
            </a:xfrm>
          </p:grpSpPr>
          <p:sp>
            <p:nvSpPr>
              <p:cNvPr id="1498" name="Google Shape;1498;p75"/>
              <p:cNvSpPr/>
              <p:nvPr/>
            </p:nvSpPr>
            <p:spPr>
              <a:xfrm flipH="1">
                <a:off x="6366938" y="1039111"/>
                <a:ext cx="913966" cy="1414608"/>
              </a:xfrm>
              <a:custGeom>
                <a:rect b="b" l="l" r="r" t="t"/>
                <a:pathLst>
                  <a:path extrusionOk="0" h="23831" w="15397">
                    <a:moveTo>
                      <a:pt x="9960" y="1"/>
                    </a:moveTo>
                    <a:cubicBezTo>
                      <a:pt x="8663" y="1"/>
                      <a:pt x="7392" y="735"/>
                      <a:pt x="6777" y="2275"/>
                    </a:cubicBezTo>
                    <a:cubicBezTo>
                      <a:pt x="6272" y="3494"/>
                      <a:pt x="6183" y="5054"/>
                      <a:pt x="6406" y="6317"/>
                    </a:cubicBezTo>
                    <a:cubicBezTo>
                      <a:pt x="6599" y="7298"/>
                      <a:pt x="6941" y="8264"/>
                      <a:pt x="6867" y="9289"/>
                    </a:cubicBezTo>
                    <a:cubicBezTo>
                      <a:pt x="6777" y="10449"/>
                      <a:pt x="6094" y="11519"/>
                      <a:pt x="5232" y="12410"/>
                    </a:cubicBezTo>
                    <a:cubicBezTo>
                      <a:pt x="4385" y="13317"/>
                      <a:pt x="3359" y="14060"/>
                      <a:pt x="2453" y="14907"/>
                    </a:cubicBezTo>
                    <a:cubicBezTo>
                      <a:pt x="1532" y="15739"/>
                      <a:pt x="699" y="16705"/>
                      <a:pt x="357" y="17835"/>
                    </a:cubicBezTo>
                    <a:cubicBezTo>
                      <a:pt x="1" y="18964"/>
                      <a:pt x="239" y="20272"/>
                      <a:pt x="1190" y="21030"/>
                    </a:cubicBezTo>
                    <a:cubicBezTo>
                      <a:pt x="1710" y="21415"/>
                      <a:pt x="2340" y="21618"/>
                      <a:pt x="2978" y="21618"/>
                    </a:cubicBezTo>
                    <a:cubicBezTo>
                      <a:pt x="3250" y="21618"/>
                      <a:pt x="3524" y="21581"/>
                      <a:pt x="3790" y="21505"/>
                    </a:cubicBezTo>
                    <a:cubicBezTo>
                      <a:pt x="3909" y="22590"/>
                      <a:pt x="4875" y="23541"/>
                      <a:pt x="6064" y="23779"/>
                    </a:cubicBezTo>
                    <a:cubicBezTo>
                      <a:pt x="6251" y="23814"/>
                      <a:pt x="6441" y="23830"/>
                      <a:pt x="6631" y="23830"/>
                    </a:cubicBezTo>
                    <a:cubicBezTo>
                      <a:pt x="7667" y="23830"/>
                      <a:pt x="8709" y="23334"/>
                      <a:pt x="9274" y="22531"/>
                    </a:cubicBezTo>
                    <a:cubicBezTo>
                      <a:pt x="9452" y="22887"/>
                      <a:pt x="9913" y="23051"/>
                      <a:pt x="10344" y="23095"/>
                    </a:cubicBezTo>
                    <a:cubicBezTo>
                      <a:pt x="10488" y="23112"/>
                      <a:pt x="10633" y="23121"/>
                      <a:pt x="10777" y="23121"/>
                    </a:cubicBezTo>
                    <a:cubicBezTo>
                      <a:pt x="12266" y="23121"/>
                      <a:pt x="13717" y="22238"/>
                      <a:pt x="14476" y="21059"/>
                    </a:cubicBezTo>
                    <a:cubicBezTo>
                      <a:pt x="15308" y="19752"/>
                      <a:pt x="15397" y="18176"/>
                      <a:pt x="15085" y="16735"/>
                    </a:cubicBezTo>
                    <a:cubicBezTo>
                      <a:pt x="14624" y="14729"/>
                      <a:pt x="13391" y="12841"/>
                      <a:pt x="13584" y="10761"/>
                    </a:cubicBezTo>
                    <a:cubicBezTo>
                      <a:pt x="13673" y="9869"/>
                      <a:pt x="14030" y="8992"/>
                      <a:pt x="14208" y="8101"/>
                    </a:cubicBezTo>
                    <a:cubicBezTo>
                      <a:pt x="14624" y="6035"/>
                      <a:pt x="14238" y="3553"/>
                      <a:pt x="13093" y="1770"/>
                    </a:cubicBezTo>
                    <a:cubicBezTo>
                      <a:pt x="12343" y="608"/>
                      <a:pt x="11140" y="1"/>
                      <a:pt x="99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75"/>
              <p:cNvSpPr/>
              <p:nvPr/>
            </p:nvSpPr>
            <p:spPr>
              <a:xfrm flipH="1">
                <a:off x="6838850" y="4342973"/>
                <a:ext cx="399671" cy="274777"/>
              </a:xfrm>
              <a:custGeom>
                <a:rect b="b" l="l" r="r" t="t"/>
                <a:pathLst>
                  <a:path extrusionOk="0" h="4629" w="6733">
                    <a:moveTo>
                      <a:pt x="2006" y="0"/>
                    </a:moveTo>
                    <a:cubicBezTo>
                      <a:pt x="1847" y="0"/>
                      <a:pt x="1692" y="5"/>
                      <a:pt x="1546" y="12"/>
                    </a:cubicBezTo>
                    <a:cubicBezTo>
                      <a:pt x="1263" y="12"/>
                      <a:pt x="981" y="101"/>
                      <a:pt x="743" y="264"/>
                    </a:cubicBezTo>
                    <a:cubicBezTo>
                      <a:pt x="624" y="398"/>
                      <a:pt x="535" y="532"/>
                      <a:pt x="476" y="695"/>
                    </a:cubicBezTo>
                    <a:cubicBezTo>
                      <a:pt x="193" y="1379"/>
                      <a:pt x="0" y="2226"/>
                      <a:pt x="505" y="2791"/>
                    </a:cubicBezTo>
                    <a:cubicBezTo>
                      <a:pt x="669" y="2969"/>
                      <a:pt x="862" y="3103"/>
                      <a:pt x="1085" y="3222"/>
                    </a:cubicBezTo>
                    <a:cubicBezTo>
                      <a:pt x="2259" y="3891"/>
                      <a:pt x="3552" y="4351"/>
                      <a:pt x="4889" y="4574"/>
                    </a:cubicBezTo>
                    <a:cubicBezTo>
                      <a:pt x="5066" y="4608"/>
                      <a:pt x="5257" y="4629"/>
                      <a:pt x="5444" y="4629"/>
                    </a:cubicBezTo>
                    <a:cubicBezTo>
                      <a:pt x="5839" y="4629"/>
                      <a:pt x="6218" y="4534"/>
                      <a:pt x="6420" y="4262"/>
                    </a:cubicBezTo>
                    <a:cubicBezTo>
                      <a:pt x="6732" y="3861"/>
                      <a:pt x="6509" y="3311"/>
                      <a:pt x="6257" y="2880"/>
                    </a:cubicBezTo>
                    <a:cubicBezTo>
                      <a:pt x="5766" y="2048"/>
                      <a:pt x="5142" y="1290"/>
                      <a:pt x="4414" y="651"/>
                    </a:cubicBezTo>
                    <a:cubicBezTo>
                      <a:pt x="3839" y="126"/>
                      <a:pt x="2853" y="0"/>
                      <a:pt x="200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75"/>
              <p:cNvSpPr/>
              <p:nvPr/>
            </p:nvSpPr>
            <p:spPr>
              <a:xfrm flipH="1">
                <a:off x="6293699" y="4368022"/>
                <a:ext cx="397059" cy="278458"/>
              </a:xfrm>
              <a:custGeom>
                <a:rect b="b" l="l" r="r" t="t"/>
                <a:pathLst>
                  <a:path extrusionOk="0" h="4691" w="6689">
                    <a:moveTo>
                      <a:pt x="1889" y="1"/>
                    </a:moveTo>
                    <a:cubicBezTo>
                      <a:pt x="1786" y="1"/>
                      <a:pt x="1687" y="3"/>
                      <a:pt x="1591" y="6"/>
                    </a:cubicBezTo>
                    <a:cubicBezTo>
                      <a:pt x="1570" y="5"/>
                      <a:pt x="1548" y="4"/>
                      <a:pt x="1527" y="4"/>
                    </a:cubicBezTo>
                    <a:cubicBezTo>
                      <a:pt x="1253" y="4"/>
                      <a:pt x="994" y="92"/>
                      <a:pt x="774" y="244"/>
                    </a:cubicBezTo>
                    <a:cubicBezTo>
                      <a:pt x="655" y="363"/>
                      <a:pt x="566" y="511"/>
                      <a:pt x="506" y="675"/>
                    </a:cubicBezTo>
                    <a:cubicBezTo>
                      <a:pt x="209" y="1358"/>
                      <a:pt x="1" y="2191"/>
                      <a:pt x="491" y="2770"/>
                    </a:cubicBezTo>
                    <a:cubicBezTo>
                      <a:pt x="655" y="2948"/>
                      <a:pt x="848" y="3097"/>
                      <a:pt x="1056" y="3201"/>
                    </a:cubicBezTo>
                    <a:cubicBezTo>
                      <a:pt x="2230" y="3900"/>
                      <a:pt x="3508" y="4375"/>
                      <a:pt x="4846" y="4628"/>
                    </a:cubicBezTo>
                    <a:cubicBezTo>
                      <a:pt x="5040" y="4665"/>
                      <a:pt x="5251" y="4690"/>
                      <a:pt x="5457" y="4690"/>
                    </a:cubicBezTo>
                    <a:cubicBezTo>
                      <a:pt x="5833" y="4690"/>
                      <a:pt x="6190" y="4605"/>
                      <a:pt x="6391" y="4345"/>
                    </a:cubicBezTo>
                    <a:cubicBezTo>
                      <a:pt x="6688" y="3944"/>
                      <a:pt x="6495" y="3394"/>
                      <a:pt x="6243" y="2948"/>
                    </a:cubicBezTo>
                    <a:cubicBezTo>
                      <a:pt x="5767" y="2116"/>
                      <a:pt x="5158" y="1343"/>
                      <a:pt x="4444" y="690"/>
                    </a:cubicBezTo>
                    <a:cubicBezTo>
                      <a:pt x="3833" y="131"/>
                      <a:pt x="2758" y="1"/>
                      <a:pt x="18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75"/>
              <p:cNvSpPr/>
              <p:nvPr/>
            </p:nvSpPr>
            <p:spPr>
              <a:xfrm flipH="1">
                <a:off x="6213433" y="2382642"/>
                <a:ext cx="1026869" cy="2060148"/>
              </a:xfrm>
              <a:custGeom>
                <a:rect b="b" l="l" r="r" t="t"/>
                <a:pathLst>
                  <a:path extrusionOk="0" h="34706" w="17299">
                    <a:moveTo>
                      <a:pt x="16244" y="1"/>
                    </a:moveTo>
                    <a:lnTo>
                      <a:pt x="6539" y="1308"/>
                    </a:lnTo>
                    <a:cubicBezTo>
                      <a:pt x="2111" y="5871"/>
                      <a:pt x="4875" y="10864"/>
                      <a:pt x="4875" y="10864"/>
                    </a:cubicBezTo>
                    <a:cubicBezTo>
                      <a:pt x="4815" y="16794"/>
                      <a:pt x="0" y="33067"/>
                      <a:pt x="0" y="33067"/>
                    </a:cubicBezTo>
                    <a:cubicBezTo>
                      <a:pt x="1301" y="33641"/>
                      <a:pt x="2787" y="33755"/>
                      <a:pt x="3759" y="33755"/>
                    </a:cubicBezTo>
                    <a:cubicBezTo>
                      <a:pt x="4398" y="33755"/>
                      <a:pt x="4815" y="33706"/>
                      <a:pt x="4815" y="33706"/>
                    </a:cubicBezTo>
                    <a:cubicBezTo>
                      <a:pt x="7357" y="27969"/>
                      <a:pt x="10998" y="9913"/>
                      <a:pt x="10998" y="9913"/>
                    </a:cubicBezTo>
                    <a:lnTo>
                      <a:pt x="10998" y="9913"/>
                    </a:lnTo>
                    <a:cubicBezTo>
                      <a:pt x="12068" y="12974"/>
                      <a:pt x="9630" y="34330"/>
                      <a:pt x="9630" y="34330"/>
                    </a:cubicBezTo>
                    <a:cubicBezTo>
                      <a:pt x="11022" y="34584"/>
                      <a:pt x="12450" y="34706"/>
                      <a:pt x="13871" y="34706"/>
                    </a:cubicBezTo>
                    <a:cubicBezTo>
                      <a:pt x="14028" y="34706"/>
                      <a:pt x="14185" y="34704"/>
                      <a:pt x="14341" y="34701"/>
                    </a:cubicBezTo>
                    <a:cubicBezTo>
                      <a:pt x="16318" y="15753"/>
                      <a:pt x="17299" y="16348"/>
                      <a:pt x="16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75"/>
              <p:cNvSpPr/>
              <p:nvPr/>
            </p:nvSpPr>
            <p:spPr>
              <a:xfrm flipH="1">
                <a:off x="5321566" y="1758126"/>
                <a:ext cx="1035713" cy="376995"/>
              </a:xfrm>
              <a:custGeom>
                <a:rect b="b" l="l" r="r" t="t"/>
                <a:pathLst>
                  <a:path extrusionOk="0" h="6351" w="17448">
                    <a:moveTo>
                      <a:pt x="773" y="0"/>
                    </a:moveTo>
                    <a:lnTo>
                      <a:pt x="0" y="4756"/>
                    </a:lnTo>
                    <a:cubicBezTo>
                      <a:pt x="4293" y="6066"/>
                      <a:pt x="9283" y="6351"/>
                      <a:pt x="12811" y="6351"/>
                    </a:cubicBezTo>
                    <a:cubicBezTo>
                      <a:pt x="15525" y="6351"/>
                      <a:pt x="17373" y="6182"/>
                      <a:pt x="17373" y="6182"/>
                    </a:cubicBezTo>
                    <a:cubicBezTo>
                      <a:pt x="17447" y="4979"/>
                      <a:pt x="17447" y="3775"/>
                      <a:pt x="17373" y="2571"/>
                    </a:cubicBezTo>
                    <a:cubicBezTo>
                      <a:pt x="16600" y="2648"/>
                      <a:pt x="15792" y="2679"/>
                      <a:pt x="14993" y="2679"/>
                    </a:cubicBezTo>
                    <a:cubicBezTo>
                      <a:pt x="11797" y="2679"/>
                      <a:pt x="8754" y="2185"/>
                      <a:pt x="8754" y="2185"/>
                    </a:cubicBezTo>
                    <a:cubicBezTo>
                      <a:pt x="5915" y="1798"/>
                      <a:pt x="773" y="0"/>
                      <a:pt x="77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75"/>
              <p:cNvSpPr/>
              <p:nvPr/>
            </p:nvSpPr>
            <p:spPr>
              <a:xfrm flipH="1">
                <a:off x="6167554" y="1716634"/>
                <a:ext cx="763132" cy="920436"/>
              </a:xfrm>
              <a:custGeom>
                <a:rect b="b" l="l" r="r" t="t"/>
                <a:pathLst>
                  <a:path extrusionOk="0" h="15506" w="12856">
                    <a:moveTo>
                      <a:pt x="5573" y="0"/>
                    </a:moveTo>
                    <a:cubicBezTo>
                      <a:pt x="5237" y="0"/>
                      <a:pt x="4900" y="10"/>
                      <a:pt x="4563" y="30"/>
                    </a:cubicBezTo>
                    <a:cubicBezTo>
                      <a:pt x="3879" y="60"/>
                      <a:pt x="3196" y="149"/>
                      <a:pt x="2527" y="283"/>
                    </a:cubicBezTo>
                    <a:cubicBezTo>
                      <a:pt x="1517" y="491"/>
                      <a:pt x="788" y="1353"/>
                      <a:pt x="759" y="2363"/>
                    </a:cubicBezTo>
                    <a:cubicBezTo>
                      <a:pt x="655" y="5098"/>
                      <a:pt x="863" y="8159"/>
                      <a:pt x="863" y="8159"/>
                    </a:cubicBezTo>
                    <a:lnTo>
                      <a:pt x="1" y="14981"/>
                    </a:lnTo>
                    <a:cubicBezTo>
                      <a:pt x="1864" y="15365"/>
                      <a:pt x="3562" y="15506"/>
                      <a:pt x="5049" y="15506"/>
                    </a:cubicBezTo>
                    <a:cubicBezTo>
                      <a:pt x="9075" y="15506"/>
                      <a:pt x="11548" y="14475"/>
                      <a:pt x="11548" y="14475"/>
                    </a:cubicBezTo>
                    <a:lnTo>
                      <a:pt x="10909" y="9066"/>
                    </a:lnTo>
                    <a:cubicBezTo>
                      <a:pt x="12856" y="4682"/>
                      <a:pt x="11548" y="1085"/>
                      <a:pt x="11548" y="1085"/>
                    </a:cubicBezTo>
                    <a:cubicBezTo>
                      <a:pt x="11206" y="952"/>
                      <a:pt x="10849" y="818"/>
                      <a:pt x="10493" y="714"/>
                    </a:cubicBezTo>
                    <a:cubicBezTo>
                      <a:pt x="8897" y="244"/>
                      <a:pt x="7240" y="0"/>
                      <a:pt x="557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75"/>
              <p:cNvSpPr/>
              <p:nvPr/>
            </p:nvSpPr>
            <p:spPr>
              <a:xfrm flipH="1">
                <a:off x="6253088" y="1726073"/>
                <a:ext cx="868140" cy="945130"/>
              </a:xfrm>
              <a:custGeom>
                <a:rect b="b" l="l" r="r" t="t"/>
                <a:pathLst>
                  <a:path extrusionOk="0" h="15922" w="14625">
                    <a:moveTo>
                      <a:pt x="6004" y="0"/>
                    </a:moveTo>
                    <a:cubicBezTo>
                      <a:pt x="5164" y="0"/>
                      <a:pt x="4365" y="777"/>
                      <a:pt x="3879" y="1387"/>
                    </a:cubicBezTo>
                    <a:cubicBezTo>
                      <a:pt x="3122" y="2338"/>
                      <a:pt x="2587" y="3453"/>
                      <a:pt x="2126" y="4582"/>
                    </a:cubicBezTo>
                    <a:cubicBezTo>
                      <a:pt x="1546" y="6009"/>
                      <a:pt x="1041" y="7465"/>
                      <a:pt x="625" y="8937"/>
                    </a:cubicBezTo>
                    <a:cubicBezTo>
                      <a:pt x="283" y="10125"/>
                      <a:pt x="1" y="11344"/>
                      <a:pt x="149" y="12548"/>
                    </a:cubicBezTo>
                    <a:cubicBezTo>
                      <a:pt x="298" y="13766"/>
                      <a:pt x="937" y="14985"/>
                      <a:pt x="2037" y="15520"/>
                    </a:cubicBezTo>
                    <a:cubicBezTo>
                      <a:pt x="2614" y="15802"/>
                      <a:pt x="3246" y="15922"/>
                      <a:pt x="3887" y="15922"/>
                    </a:cubicBezTo>
                    <a:cubicBezTo>
                      <a:pt x="4630" y="15922"/>
                      <a:pt x="5384" y="15761"/>
                      <a:pt x="6079" y="15505"/>
                    </a:cubicBezTo>
                    <a:cubicBezTo>
                      <a:pt x="9155" y="14346"/>
                      <a:pt x="12053" y="12473"/>
                      <a:pt x="14624" y="10438"/>
                    </a:cubicBezTo>
                    <a:cubicBezTo>
                      <a:pt x="14030" y="9709"/>
                      <a:pt x="13420" y="8714"/>
                      <a:pt x="12826" y="7985"/>
                    </a:cubicBezTo>
                    <a:cubicBezTo>
                      <a:pt x="11741" y="8862"/>
                      <a:pt x="10552" y="9590"/>
                      <a:pt x="9289" y="10185"/>
                    </a:cubicBezTo>
                    <a:cubicBezTo>
                      <a:pt x="8156" y="10730"/>
                      <a:pt x="5218" y="11697"/>
                      <a:pt x="4717" y="11697"/>
                    </a:cubicBezTo>
                    <a:cubicBezTo>
                      <a:pt x="4685" y="11697"/>
                      <a:pt x="4664" y="11694"/>
                      <a:pt x="4652" y="11686"/>
                    </a:cubicBezTo>
                    <a:cubicBezTo>
                      <a:pt x="4206" y="11374"/>
                      <a:pt x="4355" y="10215"/>
                      <a:pt x="4459" y="9694"/>
                    </a:cubicBezTo>
                    <a:cubicBezTo>
                      <a:pt x="4994" y="7168"/>
                      <a:pt x="6540" y="5028"/>
                      <a:pt x="7238" y="2561"/>
                    </a:cubicBezTo>
                    <a:cubicBezTo>
                      <a:pt x="7476" y="1699"/>
                      <a:pt x="7506" y="495"/>
                      <a:pt x="6495" y="94"/>
                    </a:cubicBezTo>
                    <a:cubicBezTo>
                      <a:pt x="6331" y="29"/>
                      <a:pt x="6167" y="0"/>
                      <a:pt x="6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75"/>
              <p:cNvSpPr/>
              <p:nvPr/>
            </p:nvSpPr>
            <p:spPr>
              <a:xfrm flipH="1">
                <a:off x="6036972" y="2039785"/>
                <a:ext cx="362630" cy="318170"/>
              </a:xfrm>
              <a:custGeom>
                <a:rect b="b" l="l" r="r" t="t"/>
                <a:pathLst>
                  <a:path extrusionOk="0" h="5360" w="6109">
                    <a:moveTo>
                      <a:pt x="4362" y="1"/>
                    </a:moveTo>
                    <a:cubicBezTo>
                      <a:pt x="4342" y="1"/>
                      <a:pt x="4320" y="4"/>
                      <a:pt x="4295" y="11"/>
                    </a:cubicBezTo>
                    <a:cubicBezTo>
                      <a:pt x="4027" y="70"/>
                      <a:pt x="3775" y="189"/>
                      <a:pt x="3552" y="367"/>
                    </a:cubicBezTo>
                    <a:cubicBezTo>
                      <a:pt x="2883" y="858"/>
                      <a:pt x="2333" y="1497"/>
                      <a:pt x="1783" y="2136"/>
                    </a:cubicBezTo>
                    <a:cubicBezTo>
                      <a:pt x="1962" y="1675"/>
                      <a:pt x="2036" y="1185"/>
                      <a:pt x="2036" y="679"/>
                    </a:cubicBezTo>
                    <a:cubicBezTo>
                      <a:pt x="2021" y="635"/>
                      <a:pt x="2006" y="560"/>
                      <a:pt x="1962" y="546"/>
                    </a:cubicBezTo>
                    <a:cubicBezTo>
                      <a:pt x="1947" y="538"/>
                      <a:pt x="1932" y="534"/>
                      <a:pt x="1915" y="534"/>
                    </a:cubicBezTo>
                    <a:cubicBezTo>
                      <a:pt x="1899" y="534"/>
                      <a:pt x="1880" y="538"/>
                      <a:pt x="1858" y="546"/>
                    </a:cubicBezTo>
                    <a:cubicBezTo>
                      <a:pt x="1620" y="650"/>
                      <a:pt x="1427" y="858"/>
                      <a:pt x="1308" y="1095"/>
                    </a:cubicBezTo>
                    <a:cubicBezTo>
                      <a:pt x="921" y="1779"/>
                      <a:pt x="580" y="2492"/>
                      <a:pt x="312" y="3235"/>
                    </a:cubicBezTo>
                    <a:cubicBezTo>
                      <a:pt x="208" y="3533"/>
                      <a:pt x="0" y="3889"/>
                      <a:pt x="45" y="4201"/>
                    </a:cubicBezTo>
                    <a:cubicBezTo>
                      <a:pt x="74" y="4528"/>
                      <a:pt x="238" y="4811"/>
                      <a:pt x="505" y="4989"/>
                    </a:cubicBezTo>
                    <a:cubicBezTo>
                      <a:pt x="654" y="5078"/>
                      <a:pt x="832" y="5153"/>
                      <a:pt x="1011" y="5197"/>
                    </a:cubicBezTo>
                    <a:cubicBezTo>
                      <a:pt x="1204" y="5271"/>
                      <a:pt x="1412" y="5316"/>
                      <a:pt x="1620" y="5346"/>
                    </a:cubicBezTo>
                    <a:cubicBezTo>
                      <a:pt x="1698" y="5355"/>
                      <a:pt x="1775" y="5359"/>
                      <a:pt x="1852" y="5359"/>
                    </a:cubicBezTo>
                    <a:cubicBezTo>
                      <a:pt x="2276" y="5359"/>
                      <a:pt x="2689" y="5231"/>
                      <a:pt x="3091" y="5093"/>
                    </a:cubicBezTo>
                    <a:cubicBezTo>
                      <a:pt x="3507" y="4944"/>
                      <a:pt x="3923" y="4796"/>
                      <a:pt x="4340" y="4632"/>
                    </a:cubicBezTo>
                    <a:cubicBezTo>
                      <a:pt x="4785" y="4484"/>
                      <a:pt x="5216" y="4276"/>
                      <a:pt x="5603" y="4008"/>
                    </a:cubicBezTo>
                    <a:cubicBezTo>
                      <a:pt x="5677" y="3964"/>
                      <a:pt x="5736" y="3889"/>
                      <a:pt x="5781" y="3815"/>
                    </a:cubicBezTo>
                    <a:cubicBezTo>
                      <a:pt x="5826" y="3741"/>
                      <a:pt x="5811" y="3652"/>
                      <a:pt x="5766" y="3577"/>
                    </a:cubicBezTo>
                    <a:cubicBezTo>
                      <a:pt x="5705" y="3528"/>
                      <a:pt x="5623" y="3499"/>
                      <a:pt x="5546" y="3499"/>
                    </a:cubicBezTo>
                    <a:cubicBezTo>
                      <a:pt x="5530" y="3499"/>
                      <a:pt x="5514" y="3500"/>
                      <a:pt x="5499" y="3503"/>
                    </a:cubicBezTo>
                    <a:cubicBezTo>
                      <a:pt x="5053" y="3518"/>
                      <a:pt x="4607" y="3562"/>
                      <a:pt x="4161" y="3622"/>
                    </a:cubicBezTo>
                    <a:cubicBezTo>
                      <a:pt x="4830" y="3310"/>
                      <a:pt x="5439" y="2894"/>
                      <a:pt x="5989" y="2388"/>
                    </a:cubicBezTo>
                    <a:cubicBezTo>
                      <a:pt x="6049" y="2344"/>
                      <a:pt x="6108" y="2255"/>
                      <a:pt x="6078" y="2180"/>
                    </a:cubicBezTo>
                    <a:cubicBezTo>
                      <a:pt x="6049" y="2121"/>
                      <a:pt x="5974" y="2091"/>
                      <a:pt x="5900" y="2091"/>
                    </a:cubicBezTo>
                    <a:cubicBezTo>
                      <a:pt x="5823" y="2081"/>
                      <a:pt x="5746" y="2076"/>
                      <a:pt x="5669" y="2076"/>
                    </a:cubicBezTo>
                    <a:cubicBezTo>
                      <a:pt x="5064" y="2076"/>
                      <a:pt x="4469" y="2372"/>
                      <a:pt x="3968" y="2715"/>
                    </a:cubicBezTo>
                    <a:cubicBezTo>
                      <a:pt x="4503" y="2269"/>
                      <a:pt x="5008" y="1779"/>
                      <a:pt x="5469" y="1244"/>
                    </a:cubicBezTo>
                    <a:cubicBezTo>
                      <a:pt x="5528" y="1199"/>
                      <a:pt x="5558" y="1125"/>
                      <a:pt x="5558" y="1066"/>
                    </a:cubicBezTo>
                    <a:cubicBezTo>
                      <a:pt x="5558" y="962"/>
                      <a:pt x="5484" y="887"/>
                      <a:pt x="5395" y="873"/>
                    </a:cubicBezTo>
                    <a:cubicBezTo>
                      <a:pt x="5371" y="869"/>
                      <a:pt x="5347" y="867"/>
                      <a:pt x="5323" y="867"/>
                    </a:cubicBezTo>
                    <a:cubicBezTo>
                      <a:pt x="5258" y="867"/>
                      <a:pt x="5192" y="880"/>
                      <a:pt x="5127" y="902"/>
                    </a:cubicBezTo>
                    <a:cubicBezTo>
                      <a:pt x="4429" y="1095"/>
                      <a:pt x="3864" y="1586"/>
                      <a:pt x="3299" y="2047"/>
                    </a:cubicBezTo>
                    <a:cubicBezTo>
                      <a:pt x="3775" y="1526"/>
                      <a:pt x="4161" y="947"/>
                      <a:pt x="4458" y="323"/>
                    </a:cubicBezTo>
                    <a:cubicBezTo>
                      <a:pt x="4503" y="219"/>
                      <a:pt x="4533" y="85"/>
                      <a:pt x="4444" y="25"/>
                    </a:cubicBezTo>
                    <a:cubicBezTo>
                      <a:pt x="4417" y="8"/>
                      <a:pt x="4391" y="1"/>
                      <a:pt x="43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75"/>
              <p:cNvSpPr/>
              <p:nvPr/>
            </p:nvSpPr>
            <p:spPr>
              <a:xfrm flipH="1">
                <a:off x="6284024" y="1716634"/>
                <a:ext cx="375808" cy="263736"/>
              </a:xfrm>
              <a:custGeom>
                <a:rect b="b" l="l" r="r" t="t"/>
                <a:pathLst>
                  <a:path extrusionOk="0" h="4443" w="6331">
                    <a:moveTo>
                      <a:pt x="1004" y="0"/>
                    </a:moveTo>
                    <a:cubicBezTo>
                      <a:pt x="669" y="0"/>
                      <a:pt x="334" y="10"/>
                      <a:pt x="0" y="30"/>
                    </a:cubicBezTo>
                    <a:cubicBezTo>
                      <a:pt x="327" y="654"/>
                      <a:pt x="535" y="1799"/>
                      <a:pt x="74" y="3790"/>
                    </a:cubicBezTo>
                    <a:cubicBezTo>
                      <a:pt x="74" y="3790"/>
                      <a:pt x="1378" y="4442"/>
                      <a:pt x="3498" y="4442"/>
                    </a:cubicBezTo>
                    <a:cubicBezTo>
                      <a:pt x="4204" y="4442"/>
                      <a:pt x="5001" y="4370"/>
                      <a:pt x="5870" y="4177"/>
                    </a:cubicBezTo>
                    <a:cubicBezTo>
                      <a:pt x="5870" y="4177"/>
                      <a:pt x="6331" y="2423"/>
                      <a:pt x="5930" y="714"/>
                    </a:cubicBezTo>
                    <a:cubicBezTo>
                      <a:pt x="4322" y="244"/>
                      <a:pt x="2663" y="0"/>
                      <a:pt x="100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75"/>
              <p:cNvSpPr/>
              <p:nvPr/>
            </p:nvSpPr>
            <p:spPr>
              <a:xfrm>
                <a:off x="5086800" y="1892729"/>
                <a:ext cx="387546" cy="292925"/>
              </a:xfrm>
              <a:custGeom>
                <a:rect b="b" l="l" r="r" t="t"/>
                <a:pathLst>
                  <a:path extrusionOk="0" h="4752" w="6287">
                    <a:moveTo>
                      <a:pt x="2081" y="0"/>
                    </a:moveTo>
                    <a:cubicBezTo>
                      <a:pt x="1947" y="0"/>
                      <a:pt x="1784" y="0"/>
                      <a:pt x="1725" y="119"/>
                    </a:cubicBezTo>
                    <a:cubicBezTo>
                      <a:pt x="1680" y="208"/>
                      <a:pt x="1710" y="312"/>
                      <a:pt x="1784" y="386"/>
                    </a:cubicBezTo>
                    <a:cubicBezTo>
                      <a:pt x="1858" y="446"/>
                      <a:pt x="1933" y="505"/>
                      <a:pt x="2022" y="535"/>
                    </a:cubicBezTo>
                    <a:lnTo>
                      <a:pt x="3032" y="981"/>
                    </a:lnTo>
                    <a:cubicBezTo>
                      <a:pt x="2319" y="1174"/>
                      <a:pt x="1606" y="1382"/>
                      <a:pt x="907" y="1620"/>
                    </a:cubicBezTo>
                    <a:cubicBezTo>
                      <a:pt x="565" y="1709"/>
                      <a:pt x="253" y="1887"/>
                      <a:pt x="1" y="2110"/>
                    </a:cubicBezTo>
                    <a:cubicBezTo>
                      <a:pt x="195" y="2266"/>
                      <a:pt x="435" y="2354"/>
                      <a:pt x="681" y="2354"/>
                    </a:cubicBezTo>
                    <a:cubicBezTo>
                      <a:pt x="717" y="2354"/>
                      <a:pt x="752" y="2352"/>
                      <a:pt x="788" y="2348"/>
                    </a:cubicBezTo>
                    <a:cubicBezTo>
                      <a:pt x="1030" y="2348"/>
                      <a:pt x="1272" y="2315"/>
                      <a:pt x="1514" y="2315"/>
                    </a:cubicBezTo>
                    <a:cubicBezTo>
                      <a:pt x="1555" y="2315"/>
                      <a:pt x="1595" y="2316"/>
                      <a:pt x="1635" y="2318"/>
                    </a:cubicBezTo>
                    <a:cubicBezTo>
                      <a:pt x="1145" y="2452"/>
                      <a:pt x="655" y="2645"/>
                      <a:pt x="194" y="2883"/>
                    </a:cubicBezTo>
                    <a:cubicBezTo>
                      <a:pt x="120" y="2913"/>
                      <a:pt x="45" y="2972"/>
                      <a:pt x="30" y="3047"/>
                    </a:cubicBezTo>
                    <a:cubicBezTo>
                      <a:pt x="16" y="3180"/>
                      <a:pt x="179" y="3255"/>
                      <a:pt x="313" y="3255"/>
                    </a:cubicBezTo>
                    <a:cubicBezTo>
                      <a:pt x="398" y="3264"/>
                      <a:pt x="484" y="3269"/>
                      <a:pt x="571" y="3269"/>
                    </a:cubicBezTo>
                    <a:cubicBezTo>
                      <a:pt x="875" y="3269"/>
                      <a:pt x="1183" y="3210"/>
                      <a:pt x="1472" y="3106"/>
                    </a:cubicBezTo>
                    <a:lnTo>
                      <a:pt x="1472" y="3106"/>
                    </a:lnTo>
                    <a:cubicBezTo>
                      <a:pt x="1204" y="3240"/>
                      <a:pt x="952" y="3388"/>
                      <a:pt x="714" y="3552"/>
                    </a:cubicBezTo>
                    <a:cubicBezTo>
                      <a:pt x="625" y="3611"/>
                      <a:pt x="565" y="3686"/>
                      <a:pt x="506" y="3775"/>
                    </a:cubicBezTo>
                    <a:cubicBezTo>
                      <a:pt x="461" y="3864"/>
                      <a:pt x="491" y="3968"/>
                      <a:pt x="565" y="4042"/>
                    </a:cubicBezTo>
                    <a:cubicBezTo>
                      <a:pt x="611" y="4061"/>
                      <a:pt x="657" y="4073"/>
                      <a:pt x="703" y="4073"/>
                    </a:cubicBezTo>
                    <a:cubicBezTo>
                      <a:pt x="732" y="4073"/>
                      <a:pt x="760" y="4068"/>
                      <a:pt x="788" y="4057"/>
                    </a:cubicBezTo>
                    <a:lnTo>
                      <a:pt x="1829" y="3894"/>
                    </a:lnTo>
                    <a:lnTo>
                      <a:pt x="1115" y="4339"/>
                    </a:lnTo>
                    <a:cubicBezTo>
                      <a:pt x="996" y="4414"/>
                      <a:pt x="863" y="4562"/>
                      <a:pt x="952" y="4681"/>
                    </a:cubicBezTo>
                    <a:cubicBezTo>
                      <a:pt x="996" y="4711"/>
                      <a:pt x="1041" y="4726"/>
                      <a:pt x="1086" y="4726"/>
                    </a:cubicBezTo>
                    <a:cubicBezTo>
                      <a:pt x="1167" y="4743"/>
                      <a:pt x="1248" y="4751"/>
                      <a:pt x="1329" y="4751"/>
                    </a:cubicBezTo>
                    <a:cubicBezTo>
                      <a:pt x="1663" y="4751"/>
                      <a:pt x="1993" y="4620"/>
                      <a:pt x="2304" y="4488"/>
                    </a:cubicBezTo>
                    <a:cubicBezTo>
                      <a:pt x="3315" y="4072"/>
                      <a:pt x="4325" y="3671"/>
                      <a:pt x="5276" y="3165"/>
                    </a:cubicBezTo>
                    <a:cubicBezTo>
                      <a:pt x="5529" y="3061"/>
                      <a:pt x="5752" y="2913"/>
                      <a:pt x="5945" y="2734"/>
                    </a:cubicBezTo>
                    <a:cubicBezTo>
                      <a:pt x="6138" y="2556"/>
                      <a:pt x="6272" y="2318"/>
                      <a:pt x="6287" y="2051"/>
                    </a:cubicBezTo>
                    <a:cubicBezTo>
                      <a:pt x="6257" y="1754"/>
                      <a:pt x="6138" y="1456"/>
                      <a:pt x="5915" y="1248"/>
                    </a:cubicBezTo>
                    <a:cubicBezTo>
                      <a:pt x="5024" y="223"/>
                      <a:pt x="3374" y="59"/>
                      <a:pt x="208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75"/>
              <p:cNvSpPr/>
              <p:nvPr/>
            </p:nvSpPr>
            <p:spPr>
              <a:xfrm flipH="1">
                <a:off x="6395147" y="1563785"/>
                <a:ext cx="205623" cy="277330"/>
              </a:xfrm>
              <a:custGeom>
                <a:rect b="b" l="l" r="r" t="t"/>
                <a:pathLst>
                  <a:path extrusionOk="0" h="4672" w="3464">
                    <a:moveTo>
                      <a:pt x="2332" y="1"/>
                    </a:moveTo>
                    <a:cubicBezTo>
                      <a:pt x="1867" y="1"/>
                      <a:pt x="776" y="44"/>
                      <a:pt x="1" y="421"/>
                    </a:cubicBezTo>
                    <a:lnTo>
                      <a:pt x="253" y="4671"/>
                    </a:lnTo>
                    <a:cubicBezTo>
                      <a:pt x="296" y="4672"/>
                      <a:pt x="338" y="4672"/>
                      <a:pt x="380" y="4672"/>
                    </a:cubicBezTo>
                    <a:cubicBezTo>
                      <a:pt x="1436" y="4672"/>
                      <a:pt x="2477" y="4493"/>
                      <a:pt x="3463" y="4136"/>
                    </a:cubicBezTo>
                    <a:lnTo>
                      <a:pt x="2557" y="5"/>
                    </a:lnTo>
                    <a:cubicBezTo>
                      <a:pt x="2557" y="5"/>
                      <a:pt x="2473" y="1"/>
                      <a:pt x="233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75"/>
              <p:cNvSpPr/>
              <p:nvPr/>
            </p:nvSpPr>
            <p:spPr>
              <a:xfrm flipH="1">
                <a:off x="6262829" y="1039823"/>
                <a:ext cx="544331" cy="638298"/>
              </a:xfrm>
              <a:custGeom>
                <a:rect b="b" l="l" r="r" t="t"/>
                <a:pathLst>
                  <a:path extrusionOk="0" h="10753" w="9170">
                    <a:moveTo>
                      <a:pt x="4633" y="1"/>
                    </a:moveTo>
                    <a:cubicBezTo>
                      <a:pt x="3917" y="1"/>
                      <a:pt x="3203" y="226"/>
                      <a:pt x="2512" y="495"/>
                    </a:cubicBezTo>
                    <a:cubicBezTo>
                      <a:pt x="1353" y="970"/>
                      <a:pt x="431" y="1639"/>
                      <a:pt x="193" y="2887"/>
                    </a:cubicBezTo>
                    <a:cubicBezTo>
                      <a:pt x="0" y="3942"/>
                      <a:pt x="565" y="5310"/>
                      <a:pt x="892" y="6290"/>
                    </a:cubicBezTo>
                    <a:cubicBezTo>
                      <a:pt x="1130" y="7019"/>
                      <a:pt x="1427" y="7717"/>
                      <a:pt x="1798" y="8401"/>
                    </a:cubicBezTo>
                    <a:cubicBezTo>
                      <a:pt x="2521" y="9740"/>
                      <a:pt x="3898" y="10753"/>
                      <a:pt x="5402" y="10753"/>
                    </a:cubicBezTo>
                    <a:cubicBezTo>
                      <a:pt x="6000" y="10753"/>
                      <a:pt x="6618" y="10592"/>
                      <a:pt x="7223" y="10229"/>
                    </a:cubicBezTo>
                    <a:cubicBezTo>
                      <a:pt x="9170" y="9055"/>
                      <a:pt x="8917" y="6959"/>
                      <a:pt x="8590" y="5116"/>
                    </a:cubicBezTo>
                    <a:cubicBezTo>
                      <a:pt x="8397" y="4017"/>
                      <a:pt x="8174" y="2902"/>
                      <a:pt x="7624" y="1936"/>
                    </a:cubicBezTo>
                    <a:cubicBezTo>
                      <a:pt x="7074" y="970"/>
                      <a:pt x="6123" y="168"/>
                      <a:pt x="4979" y="19"/>
                    </a:cubicBezTo>
                    <a:cubicBezTo>
                      <a:pt x="4864" y="7"/>
                      <a:pt x="4748" y="1"/>
                      <a:pt x="4633"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75"/>
              <p:cNvSpPr/>
              <p:nvPr/>
            </p:nvSpPr>
            <p:spPr>
              <a:xfrm flipH="1">
                <a:off x="6655377" y="1423995"/>
                <a:ext cx="158847" cy="158669"/>
              </a:xfrm>
              <a:custGeom>
                <a:rect b="b" l="l" r="r" t="t"/>
                <a:pathLst>
                  <a:path extrusionOk="0" h="2673" w="2676">
                    <a:moveTo>
                      <a:pt x="883" y="0"/>
                    </a:moveTo>
                    <a:cubicBezTo>
                      <a:pt x="723" y="0"/>
                      <a:pt x="562" y="47"/>
                      <a:pt x="416" y="130"/>
                    </a:cubicBezTo>
                    <a:cubicBezTo>
                      <a:pt x="194" y="309"/>
                      <a:pt x="60" y="561"/>
                      <a:pt x="45" y="844"/>
                    </a:cubicBezTo>
                    <a:cubicBezTo>
                      <a:pt x="0" y="1394"/>
                      <a:pt x="223" y="1944"/>
                      <a:pt x="654" y="2300"/>
                    </a:cubicBezTo>
                    <a:cubicBezTo>
                      <a:pt x="952" y="2547"/>
                      <a:pt x="1322" y="2673"/>
                      <a:pt x="1698" y="2673"/>
                    </a:cubicBezTo>
                    <a:cubicBezTo>
                      <a:pt x="1866" y="2673"/>
                      <a:pt x="2035" y="2648"/>
                      <a:pt x="2200" y="2597"/>
                    </a:cubicBezTo>
                    <a:cubicBezTo>
                      <a:pt x="2289" y="2583"/>
                      <a:pt x="2378" y="2538"/>
                      <a:pt x="2438" y="2464"/>
                    </a:cubicBezTo>
                    <a:cubicBezTo>
                      <a:pt x="2467" y="2419"/>
                      <a:pt x="2497" y="2374"/>
                      <a:pt x="2512" y="2330"/>
                    </a:cubicBezTo>
                    <a:cubicBezTo>
                      <a:pt x="2675" y="1884"/>
                      <a:pt x="2467" y="1409"/>
                      <a:pt x="2259" y="992"/>
                    </a:cubicBezTo>
                    <a:cubicBezTo>
                      <a:pt x="2021" y="517"/>
                      <a:pt x="1590" y="160"/>
                      <a:pt x="1085" y="26"/>
                    </a:cubicBezTo>
                    <a:cubicBezTo>
                      <a:pt x="1019" y="9"/>
                      <a:pt x="951" y="0"/>
                      <a:pt x="88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75"/>
              <p:cNvSpPr/>
              <p:nvPr/>
            </p:nvSpPr>
            <p:spPr>
              <a:xfrm flipH="1">
                <a:off x="6715153" y="1489111"/>
                <a:ext cx="73488" cy="37516"/>
              </a:xfrm>
              <a:custGeom>
                <a:rect b="b" l="l" r="r" t="t"/>
                <a:pathLst>
                  <a:path extrusionOk="0" h="632" w="1238">
                    <a:moveTo>
                      <a:pt x="435" y="1"/>
                    </a:moveTo>
                    <a:cubicBezTo>
                      <a:pt x="256" y="1"/>
                      <a:pt x="48" y="44"/>
                      <a:pt x="15" y="207"/>
                    </a:cubicBezTo>
                    <a:cubicBezTo>
                      <a:pt x="0" y="237"/>
                      <a:pt x="15" y="267"/>
                      <a:pt x="45" y="282"/>
                    </a:cubicBezTo>
                    <a:cubicBezTo>
                      <a:pt x="86" y="305"/>
                      <a:pt x="134" y="312"/>
                      <a:pt x="184" y="312"/>
                    </a:cubicBezTo>
                    <a:cubicBezTo>
                      <a:pt x="270" y="312"/>
                      <a:pt x="364" y="290"/>
                      <a:pt x="450" y="290"/>
                    </a:cubicBezTo>
                    <a:cubicBezTo>
                      <a:pt x="474" y="290"/>
                      <a:pt x="498" y="292"/>
                      <a:pt x="520" y="297"/>
                    </a:cubicBezTo>
                    <a:cubicBezTo>
                      <a:pt x="699" y="341"/>
                      <a:pt x="877" y="445"/>
                      <a:pt x="996" y="594"/>
                    </a:cubicBezTo>
                    <a:cubicBezTo>
                      <a:pt x="1022" y="620"/>
                      <a:pt x="1051" y="631"/>
                      <a:pt x="1079" y="631"/>
                    </a:cubicBezTo>
                    <a:cubicBezTo>
                      <a:pt x="1162" y="631"/>
                      <a:pt x="1238" y="531"/>
                      <a:pt x="1204" y="430"/>
                    </a:cubicBezTo>
                    <a:cubicBezTo>
                      <a:pt x="1085" y="207"/>
                      <a:pt x="862" y="44"/>
                      <a:pt x="610" y="14"/>
                    </a:cubicBezTo>
                    <a:cubicBezTo>
                      <a:pt x="562" y="6"/>
                      <a:pt x="500" y="1"/>
                      <a:pt x="43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75"/>
              <p:cNvSpPr/>
              <p:nvPr/>
            </p:nvSpPr>
            <p:spPr>
              <a:xfrm flipH="1">
                <a:off x="6371345" y="1456048"/>
                <a:ext cx="140327" cy="117414"/>
              </a:xfrm>
              <a:custGeom>
                <a:rect b="b" l="l" r="r" t="t"/>
                <a:pathLst>
                  <a:path extrusionOk="0" h="1978" w="2364">
                    <a:moveTo>
                      <a:pt x="1986" y="1"/>
                    </a:moveTo>
                    <a:cubicBezTo>
                      <a:pt x="1972" y="1"/>
                      <a:pt x="1959" y="3"/>
                      <a:pt x="1948" y="7"/>
                    </a:cubicBezTo>
                    <a:cubicBezTo>
                      <a:pt x="1264" y="36"/>
                      <a:pt x="625" y="289"/>
                      <a:pt x="120" y="750"/>
                    </a:cubicBezTo>
                    <a:cubicBezTo>
                      <a:pt x="30" y="824"/>
                      <a:pt x="1" y="958"/>
                      <a:pt x="30" y="1077"/>
                    </a:cubicBezTo>
                    <a:cubicBezTo>
                      <a:pt x="209" y="1537"/>
                      <a:pt x="625" y="1879"/>
                      <a:pt x="1115" y="1953"/>
                    </a:cubicBezTo>
                    <a:cubicBezTo>
                      <a:pt x="1189" y="1970"/>
                      <a:pt x="1263" y="1978"/>
                      <a:pt x="1336" y="1978"/>
                    </a:cubicBezTo>
                    <a:cubicBezTo>
                      <a:pt x="1790" y="1978"/>
                      <a:pt x="2202" y="1671"/>
                      <a:pt x="2304" y="1210"/>
                    </a:cubicBezTo>
                    <a:cubicBezTo>
                      <a:pt x="2364" y="898"/>
                      <a:pt x="2364" y="586"/>
                      <a:pt x="2304" y="289"/>
                    </a:cubicBezTo>
                    <a:cubicBezTo>
                      <a:pt x="2289" y="170"/>
                      <a:pt x="2215" y="66"/>
                      <a:pt x="2096" y="36"/>
                    </a:cubicBezTo>
                    <a:cubicBezTo>
                      <a:pt x="2064" y="15"/>
                      <a:pt x="2023" y="1"/>
                      <a:pt x="198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75"/>
              <p:cNvSpPr/>
              <p:nvPr/>
            </p:nvSpPr>
            <p:spPr>
              <a:xfrm flipH="1">
                <a:off x="6386304" y="1456048"/>
                <a:ext cx="118304" cy="58648"/>
              </a:xfrm>
              <a:custGeom>
                <a:rect b="b" l="l" r="r" t="t"/>
                <a:pathLst>
                  <a:path extrusionOk="0" h="988" w="1993">
                    <a:moveTo>
                      <a:pt x="1874" y="1"/>
                    </a:moveTo>
                    <a:cubicBezTo>
                      <a:pt x="1859" y="1"/>
                      <a:pt x="1844" y="3"/>
                      <a:pt x="1829" y="7"/>
                    </a:cubicBezTo>
                    <a:cubicBezTo>
                      <a:pt x="1160" y="21"/>
                      <a:pt x="506" y="289"/>
                      <a:pt x="1" y="750"/>
                    </a:cubicBezTo>
                    <a:cubicBezTo>
                      <a:pt x="149" y="898"/>
                      <a:pt x="342" y="987"/>
                      <a:pt x="565" y="987"/>
                    </a:cubicBezTo>
                    <a:cubicBezTo>
                      <a:pt x="863" y="973"/>
                      <a:pt x="1175" y="869"/>
                      <a:pt x="1427" y="705"/>
                    </a:cubicBezTo>
                    <a:cubicBezTo>
                      <a:pt x="1620" y="601"/>
                      <a:pt x="1769" y="467"/>
                      <a:pt x="1888" y="304"/>
                    </a:cubicBezTo>
                    <a:cubicBezTo>
                      <a:pt x="1947" y="215"/>
                      <a:pt x="1977" y="125"/>
                      <a:pt x="1992" y="36"/>
                    </a:cubicBezTo>
                    <a:cubicBezTo>
                      <a:pt x="1948" y="15"/>
                      <a:pt x="1913" y="1"/>
                      <a:pt x="18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75"/>
              <p:cNvSpPr/>
              <p:nvPr/>
            </p:nvSpPr>
            <p:spPr>
              <a:xfrm flipH="1" rot="2025299">
                <a:off x="6598511" y="1322260"/>
                <a:ext cx="99011" cy="34903"/>
              </a:xfrm>
              <a:custGeom>
                <a:rect b="b" l="l" r="r" t="t"/>
                <a:pathLst>
                  <a:path extrusionOk="0" h="588" w="1668">
                    <a:moveTo>
                      <a:pt x="1080" y="0"/>
                    </a:moveTo>
                    <a:cubicBezTo>
                      <a:pt x="735" y="0"/>
                      <a:pt x="391" y="111"/>
                      <a:pt x="107" y="311"/>
                    </a:cubicBezTo>
                    <a:cubicBezTo>
                      <a:pt x="1" y="390"/>
                      <a:pt x="36" y="588"/>
                      <a:pt x="172" y="588"/>
                    </a:cubicBezTo>
                    <a:cubicBezTo>
                      <a:pt x="188" y="588"/>
                      <a:pt x="206" y="585"/>
                      <a:pt x="226" y="578"/>
                    </a:cubicBezTo>
                    <a:cubicBezTo>
                      <a:pt x="404" y="504"/>
                      <a:pt x="612" y="444"/>
                      <a:pt x="805" y="415"/>
                    </a:cubicBezTo>
                    <a:cubicBezTo>
                      <a:pt x="1028" y="370"/>
                      <a:pt x="1236" y="385"/>
                      <a:pt x="1459" y="355"/>
                    </a:cubicBezTo>
                    <a:cubicBezTo>
                      <a:pt x="1623" y="355"/>
                      <a:pt x="1667" y="118"/>
                      <a:pt x="1504" y="58"/>
                    </a:cubicBezTo>
                    <a:cubicBezTo>
                      <a:pt x="1365" y="19"/>
                      <a:pt x="1222" y="0"/>
                      <a:pt x="108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75"/>
              <p:cNvSpPr/>
              <p:nvPr/>
            </p:nvSpPr>
            <p:spPr>
              <a:xfrm flipH="1" rot="-1481867">
                <a:off x="6385906" y="1198679"/>
                <a:ext cx="83757" cy="62269"/>
              </a:xfrm>
              <a:custGeom>
                <a:rect b="b" l="l" r="r" t="t"/>
                <a:pathLst>
                  <a:path extrusionOk="0" h="1049" w="1411">
                    <a:moveTo>
                      <a:pt x="1127" y="0"/>
                    </a:moveTo>
                    <a:cubicBezTo>
                      <a:pt x="1109" y="0"/>
                      <a:pt x="1091" y="3"/>
                      <a:pt x="1072" y="9"/>
                    </a:cubicBezTo>
                    <a:cubicBezTo>
                      <a:pt x="641" y="143"/>
                      <a:pt x="269" y="425"/>
                      <a:pt x="46" y="826"/>
                    </a:cubicBezTo>
                    <a:cubicBezTo>
                      <a:pt x="0" y="942"/>
                      <a:pt x="88" y="1048"/>
                      <a:pt x="193" y="1048"/>
                    </a:cubicBezTo>
                    <a:cubicBezTo>
                      <a:pt x="223" y="1048"/>
                      <a:pt x="254" y="1039"/>
                      <a:pt x="284" y="1019"/>
                    </a:cubicBezTo>
                    <a:cubicBezTo>
                      <a:pt x="596" y="767"/>
                      <a:pt x="908" y="529"/>
                      <a:pt x="1250" y="321"/>
                    </a:cubicBezTo>
                    <a:cubicBezTo>
                      <a:pt x="1411" y="227"/>
                      <a:pt x="1294" y="0"/>
                      <a:pt x="112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75"/>
              <p:cNvSpPr/>
              <p:nvPr/>
            </p:nvSpPr>
            <p:spPr>
              <a:xfrm flipH="1">
                <a:off x="6643030" y="1034540"/>
                <a:ext cx="182651" cy="358772"/>
              </a:xfrm>
              <a:custGeom>
                <a:rect b="b" l="l" r="r" t="t"/>
                <a:pathLst>
                  <a:path extrusionOk="0" h="6044" w="3077">
                    <a:moveTo>
                      <a:pt x="2116" y="0"/>
                    </a:moveTo>
                    <a:cubicBezTo>
                      <a:pt x="1761" y="0"/>
                      <a:pt x="1347" y="318"/>
                      <a:pt x="1115" y="598"/>
                    </a:cubicBezTo>
                    <a:cubicBezTo>
                      <a:pt x="104" y="1862"/>
                      <a:pt x="0" y="3660"/>
                      <a:pt x="476" y="5220"/>
                    </a:cubicBezTo>
                    <a:cubicBezTo>
                      <a:pt x="535" y="5458"/>
                      <a:pt x="639" y="5681"/>
                      <a:pt x="818" y="5859"/>
                    </a:cubicBezTo>
                    <a:cubicBezTo>
                      <a:pt x="930" y="5981"/>
                      <a:pt x="1078" y="6044"/>
                      <a:pt x="1227" y="6044"/>
                    </a:cubicBezTo>
                    <a:cubicBezTo>
                      <a:pt x="1315" y="6044"/>
                      <a:pt x="1404" y="6022"/>
                      <a:pt x="1486" y="5978"/>
                    </a:cubicBezTo>
                    <a:cubicBezTo>
                      <a:pt x="1635" y="5859"/>
                      <a:pt x="1739" y="5681"/>
                      <a:pt x="1769" y="5488"/>
                    </a:cubicBezTo>
                    <a:cubicBezTo>
                      <a:pt x="1858" y="5042"/>
                      <a:pt x="1873" y="4581"/>
                      <a:pt x="1813" y="4135"/>
                    </a:cubicBezTo>
                    <a:lnTo>
                      <a:pt x="1813" y="4135"/>
                    </a:lnTo>
                    <a:cubicBezTo>
                      <a:pt x="1882" y="4153"/>
                      <a:pt x="1952" y="4161"/>
                      <a:pt x="2022" y="4161"/>
                    </a:cubicBezTo>
                    <a:cubicBezTo>
                      <a:pt x="2313" y="4161"/>
                      <a:pt x="2596" y="4016"/>
                      <a:pt x="2764" y="3764"/>
                    </a:cubicBezTo>
                    <a:cubicBezTo>
                      <a:pt x="2958" y="3437"/>
                      <a:pt x="3047" y="3080"/>
                      <a:pt x="3047" y="2709"/>
                    </a:cubicBezTo>
                    <a:cubicBezTo>
                      <a:pt x="3076" y="1936"/>
                      <a:pt x="2943" y="1015"/>
                      <a:pt x="2601" y="331"/>
                    </a:cubicBezTo>
                    <a:cubicBezTo>
                      <a:pt x="2481" y="92"/>
                      <a:pt x="2307" y="0"/>
                      <a:pt x="21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75"/>
              <p:cNvSpPr/>
              <p:nvPr/>
            </p:nvSpPr>
            <p:spPr>
              <a:xfrm flipH="1">
                <a:off x="6319281" y="999400"/>
                <a:ext cx="485268" cy="234828"/>
              </a:xfrm>
              <a:custGeom>
                <a:rect b="b" l="l" r="r" t="t"/>
                <a:pathLst>
                  <a:path extrusionOk="0" h="3956" w="8175">
                    <a:moveTo>
                      <a:pt x="4221" y="0"/>
                    </a:moveTo>
                    <a:cubicBezTo>
                      <a:pt x="4073" y="0"/>
                      <a:pt x="3924" y="6"/>
                      <a:pt x="3776" y="16"/>
                    </a:cubicBezTo>
                    <a:cubicBezTo>
                      <a:pt x="2943" y="16"/>
                      <a:pt x="2111" y="224"/>
                      <a:pt x="1368" y="596"/>
                    </a:cubicBezTo>
                    <a:cubicBezTo>
                      <a:pt x="892" y="849"/>
                      <a:pt x="45" y="1488"/>
                      <a:pt x="16" y="2097"/>
                    </a:cubicBezTo>
                    <a:cubicBezTo>
                      <a:pt x="1" y="2691"/>
                      <a:pt x="1234" y="3241"/>
                      <a:pt x="1665" y="3464"/>
                    </a:cubicBezTo>
                    <a:cubicBezTo>
                      <a:pt x="2278" y="3792"/>
                      <a:pt x="2958" y="3956"/>
                      <a:pt x="3642" y="3956"/>
                    </a:cubicBezTo>
                    <a:cubicBezTo>
                      <a:pt x="3672" y="3956"/>
                      <a:pt x="3701" y="3955"/>
                      <a:pt x="3731" y="3955"/>
                    </a:cubicBezTo>
                    <a:cubicBezTo>
                      <a:pt x="3909" y="3955"/>
                      <a:pt x="4088" y="3880"/>
                      <a:pt x="4221" y="3761"/>
                    </a:cubicBezTo>
                    <a:cubicBezTo>
                      <a:pt x="4322" y="3648"/>
                      <a:pt x="4327" y="3481"/>
                      <a:pt x="4226" y="3370"/>
                    </a:cubicBezTo>
                    <a:lnTo>
                      <a:pt x="4226" y="3370"/>
                    </a:lnTo>
                    <a:cubicBezTo>
                      <a:pt x="4412" y="3512"/>
                      <a:pt x="4651" y="3583"/>
                      <a:pt x="4890" y="3583"/>
                    </a:cubicBezTo>
                    <a:cubicBezTo>
                      <a:pt x="5113" y="3583"/>
                      <a:pt x="5336" y="3464"/>
                      <a:pt x="5470" y="3271"/>
                    </a:cubicBezTo>
                    <a:cubicBezTo>
                      <a:pt x="5603" y="3078"/>
                      <a:pt x="5559" y="2810"/>
                      <a:pt x="5381" y="2662"/>
                    </a:cubicBezTo>
                    <a:lnTo>
                      <a:pt x="5381" y="2662"/>
                    </a:lnTo>
                    <a:cubicBezTo>
                      <a:pt x="5648" y="2885"/>
                      <a:pt x="5990" y="3018"/>
                      <a:pt x="6332" y="3063"/>
                    </a:cubicBezTo>
                    <a:cubicBezTo>
                      <a:pt x="6364" y="3071"/>
                      <a:pt x="6394" y="3075"/>
                      <a:pt x="6424" y="3075"/>
                    </a:cubicBezTo>
                    <a:cubicBezTo>
                      <a:pt x="6506" y="3075"/>
                      <a:pt x="6582" y="3047"/>
                      <a:pt x="6659" y="3003"/>
                    </a:cubicBezTo>
                    <a:cubicBezTo>
                      <a:pt x="6748" y="2914"/>
                      <a:pt x="6778" y="2781"/>
                      <a:pt x="6718" y="2662"/>
                    </a:cubicBezTo>
                    <a:cubicBezTo>
                      <a:pt x="6675" y="2547"/>
                      <a:pt x="6604" y="2446"/>
                      <a:pt x="6506" y="2372"/>
                    </a:cubicBezTo>
                    <a:lnTo>
                      <a:pt x="6506" y="2372"/>
                    </a:lnTo>
                    <a:cubicBezTo>
                      <a:pt x="6786" y="2576"/>
                      <a:pt x="7124" y="2707"/>
                      <a:pt x="7476" y="2736"/>
                    </a:cubicBezTo>
                    <a:cubicBezTo>
                      <a:pt x="7510" y="2741"/>
                      <a:pt x="7545" y="2743"/>
                      <a:pt x="7579" y="2743"/>
                    </a:cubicBezTo>
                    <a:cubicBezTo>
                      <a:pt x="7755" y="2743"/>
                      <a:pt x="7929" y="2679"/>
                      <a:pt x="8041" y="2543"/>
                    </a:cubicBezTo>
                    <a:cubicBezTo>
                      <a:pt x="8174" y="2364"/>
                      <a:pt x="8115" y="2097"/>
                      <a:pt x="8011" y="1889"/>
                    </a:cubicBezTo>
                    <a:cubicBezTo>
                      <a:pt x="7610" y="1161"/>
                      <a:pt x="6971" y="611"/>
                      <a:pt x="6183" y="328"/>
                    </a:cubicBezTo>
                    <a:cubicBezTo>
                      <a:pt x="5551" y="110"/>
                      <a:pt x="4889" y="0"/>
                      <a:pt x="422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75"/>
              <p:cNvSpPr/>
              <p:nvPr/>
            </p:nvSpPr>
            <p:spPr>
              <a:xfrm flipH="1">
                <a:off x="6228633" y="856226"/>
                <a:ext cx="838757" cy="729475"/>
              </a:xfrm>
              <a:custGeom>
                <a:rect b="b" l="l" r="r" t="t"/>
                <a:pathLst>
                  <a:path extrusionOk="0" h="12289" w="14130">
                    <a:moveTo>
                      <a:pt x="13303" y="0"/>
                    </a:moveTo>
                    <a:cubicBezTo>
                      <a:pt x="13172" y="0"/>
                      <a:pt x="13004" y="25"/>
                      <a:pt x="12796" y="80"/>
                    </a:cubicBezTo>
                    <a:cubicBezTo>
                      <a:pt x="10225" y="749"/>
                      <a:pt x="7773" y="2636"/>
                      <a:pt x="5707" y="4256"/>
                    </a:cubicBezTo>
                    <a:cubicBezTo>
                      <a:pt x="4444" y="5222"/>
                      <a:pt x="3270" y="6322"/>
                      <a:pt x="2215" y="7526"/>
                    </a:cubicBezTo>
                    <a:cubicBezTo>
                      <a:pt x="1204" y="8700"/>
                      <a:pt x="0" y="10082"/>
                      <a:pt x="75" y="11731"/>
                    </a:cubicBezTo>
                    <a:cubicBezTo>
                      <a:pt x="75" y="11865"/>
                      <a:pt x="119" y="12014"/>
                      <a:pt x="193" y="12118"/>
                    </a:cubicBezTo>
                    <a:cubicBezTo>
                      <a:pt x="285" y="12240"/>
                      <a:pt x="419" y="12288"/>
                      <a:pt x="574" y="12288"/>
                    </a:cubicBezTo>
                    <a:cubicBezTo>
                      <a:pt x="1025" y="12288"/>
                      <a:pt x="1652" y="11878"/>
                      <a:pt x="1917" y="11657"/>
                    </a:cubicBezTo>
                    <a:cubicBezTo>
                      <a:pt x="3790" y="10037"/>
                      <a:pt x="5662" y="8417"/>
                      <a:pt x="7505" y="6768"/>
                    </a:cubicBezTo>
                    <a:cubicBezTo>
                      <a:pt x="8783" y="5653"/>
                      <a:pt x="10091" y="4598"/>
                      <a:pt x="11324" y="3439"/>
                    </a:cubicBezTo>
                    <a:cubicBezTo>
                      <a:pt x="11949" y="2845"/>
                      <a:pt x="12543" y="2220"/>
                      <a:pt x="13093" y="1552"/>
                    </a:cubicBezTo>
                    <a:cubicBezTo>
                      <a:pt x="13567" y="975"/>
                      <a:pt x="14130" y="0"/>
                      <a:pt x="1330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75"/>
              <p:cNvSpPr/>
              <p:nvPr/>
            </p:nvSpPr>
            <p:spPr>
              <a:xfrm flipH="1">
                <a:off x="6417220" y="813250"/>
                <a:ext cx="620193" cy="542728"/>
              </a:xfrm>
              <a:custGeom>
                <a:rect b="b" l="l" r="r" t="t"/>
                <a:pathLst>
                  <a:path extrusionOk="0" h="9143" w="10448">
                    <a:moveTo>
                      <a:pt x="5128" y="0"/>
                    </a:moveTo>
                    <a:cubicBezTo>
                      <a:pt x="4951" y="0"/>
                      <a:pt x="4777" y="20"/>
                      <a:pt x="4607" y="61"/>
                    </a:cubicBezTo>
                    <a:cubicBezTo>
                      <a:pt x="3686" y="284"/>
                      <a:pt x="3121" y="1191"/>
                      <a:pt x="2319" y="1711"/>
                    </a:cubicBezTo>
                    <a:cubicBezTo>
                      <a:pt x="1977" y="1934"/>
                      <a:pt x="1576" y="2082"/>
                      <a:pt x="1249" y="2350"/>
                    </a:cubicBezTo>
                    <a:cubicBezTo>
                      <a:pt x="0" y="3331"/>
                      <a:pt x="209" y="5188"/>
                      <a:pt x="744" y="6764"/>
                    </a:cubicBezTo>
                    <a:cubicBezTo>
                      <a:pt x="848" y="7046"/>
                      <a:pt x="952" y="7328"/>
                      <a:pt x="1070" y="7596"/>
                    </a:cubicBezTo>
                    <a:cubicBezTo>
                      <a:pt x="1204" y="7908"/>
                      <a:pt x="1338" y="8220"/>
                      <a:pt x="1472" y="8473"/>
                    </a:cubicBezTo>
                    <a:lnTo>
                      <a:pt x="1487" y="8502"/>
                    </a:lnTo>
                    <a:cubicBezTo>
                      <a:pt x="1501" y="8532"/>
                      <a:pt x="1531" y="8562"/>
                      <a:pt x="1546" y="8592"/>
                    </a:cubicBezTo>
                    <a:cubicBezTo>
                      <a:pt x="1752" y="8991"/>
                      <a:pt x="2046" y="9142"/>
                      <a:pt x="2364" y="9142"/>
                    </a:cubicBezTo>
                    <a:cubicBezTo>
                      <a:pt x="2778" y="9142"/>
                      <a:pt x="3235" y="8886"/>
                      <a:pt x="3597" y="8592"/>
                    </a:cubicBezTo>
                    <a:cubicBezTo>
                      <a:pt x="4845" y="7566"/>
                      <a:pt x="6094" y="6526"/>
                      <a:pt x="7312" y="5456"/>
                    </a:cubicBezTo>
                    <a:cubicBezTo>
                      <a:pt x="7877" y="4936"/>
                      <a:pt x="10448" y="3182"/>
                      <a:pt x="9408" y="2290"/>
                    </a:cubicBezTo>
                    <a:lnTo>
                      <a:pt x="9214" y="2127"/>
                    </a:lnTo>
                    <a:cubicBezTo>
                      <a:pt x="9140" y="2053"/>
                      <a:pt x="9051" y="1978"/>
                      <a:pt x="8962" y="1904"/>
                    </a:cubicBezTo>
                    <a:cubicBezTo>
                      <a:pt x="8724" y="1726"/>
                      <a:pt x="8471" y="1518"/>
                      <a:pt x="8204" y="1324"/>
                    </a:cubicBezTo>
                    <a:cubicBezTo>
                      <a:pt x="7267" y="641"/>
                      <a:pt x="6147" y="0"/>
                      <a:pt x="512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75"/>
              <p:cNvSpPr/>
              <p:nvPr/>
            </p:nvSpPr>
            <p:spPr>
              <a:xfrm flipH="1">
                <a:off x="6505430" y="891841"/>
                <a:ext cx="468469" cy="424365"/>
              </a:xfrm>
              <a:custGeom>
                <a:rect b="b" l="l" r="r" t="t"/>
                <a:pathLst>
                  <a:path extrusionOk="0" h="7149" w="7892">
                    <a:moveTo>
                      <a:pt x="7134" y="0"/>
                    </a:moveTo>
                    <a:cubicBezTo>
                      <a:pt x="5098" y="2438"/>
                      <a:pt x="2690" y="4548"/>
                      <a:pt x="0" y="6272"/>
                    </a:cubicBezTo>
                    <a:cubicBezTo>
                      <a:pt x="134" y="6584"/>
                      <a:pt x="283" y="6881"/>
                      <a:pt x="417" y="7149"/>
                    </a:cubicBezTo>
                    <a:lnTo>
                      <a:pt x="491" y="7104"/>
                    </a:lnTo>
                    <a:cubicBezTo>
                      <a:pt x="2973" y="5514"/>
                      <a:pt x="5217" y="3597"/>
                      <a:pt x="7178" y="1412"/>
                    </a:cubicBezTo>
                    <a:cubicBezTo>
                      <a:pt x="7416" y="1145"/>
                      <a:pt x="7654" y="862"/>
                      <a:pt x="7892" y="580"/>
                    </a:cubicBezTo>
                    <a:cubicBezTo>
                      <a:pt x="7654" y="402"/>
                      <a:pt x="7401" y="194"/>
                      <a:pt x="713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1" name="Google Shape;1521;p75"/>
              <p:cNvGrpSpPr/>
              <p:nvPr/>
            </p:nvGrpSpPr>
            <p:grpSpPr>
              <a:xfrm rot="788289">
                <a:off x="6368641" y="1307445"/>
                <a:ext cx="258629" cy="116761"/>
                <a:chOff x="1388169" y="1695210"/>
                <a:chExt cx="302243" cy="136467"/>
              </a:xfrm>
            </p:grpSpPr>
            <p:sp>
              <p:nvSpPr>
                <p:cNvPr id="1522" name="Google Shape;1522;p75"/>
                <p:cNvSpPr/>
                <p:nvPr/>
              </p:nvSpPr>
              <p:spPr>
                <a:xfrm>
                  <a:off x="1388169" y="1695210"/>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75"/>
                <p:cNvSpPr/>
                <p:nvPr/>
              </p:nvSpPr>
              <p:spPr>
                <a:xfrm>
                  <a:off x="1631512" y="1744682"/>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4" name="Google Shape;1524;p75"/>
              <p:cNvSpPr/>
              <p:nvPr/>
            </p:nvSpPr>
            <p:spPr>
              <a:xfrm rot="1290359">
                <a:off x="6399245" y="1336659"/>
                <a:ext cx="84523" cy="89978"/>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5" name="Google Shape;1525;p75"/>
          <p:cNvSpPr txBox="1"/>
          <p:nvPr>
            <p:ph idx="4294967295" type="subTitle"/>
          </p:nvPr>
        </p:nvSpPr>
        <p:spPr>
          <a:xfrm>
            <a:off x="1657725" y="2809575"/>
            <a:ext cx="2410800" cy="38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Any toxic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46"/>
          <p:cNvSpPr txBox="1"/>
          <p:nvPr>
            <p:ph type="title"/>
          </p:nvPr>
        </p:nvSpPr>
        <p:spPr>
          <a:xfrm>
            <a:off x="806725" y="55650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Introduction</a:t>
            </a:r>
            <a:endParaRPr/>
          </a:p>
        </p:txBody>
      </p:sp>
      <p:pic>
        <p:nvPicPr>
          <p:cNvPr id="879" name="Google Shape;879;p46"/>
          <p:cNvPicPr preferRelativeResize="0"/>
          <p:nvPr/>
        </p:nvPicPr>
        <p:blipFill rotWithShape="1">
          <a:blip r:embed="rId3">
            <a:alphaModFix/>
          </a:blip>
          <a:srcRect b="0" l="16647" r="16654" t="0"/>
          <a:stretch/>
        </p:blipFill>
        <p:spPr>
          <a:xfrm>
            <a:off x="5270201" y="946475"/>
            <a:ext cx="3011400" cy="3011400"/>
          </a:xfrm>
          <a:prstGeom prst="teardrop">
            <a:avLst>
              <a:gd fmla="val 71538" name="adj"/>
            </a:avLst>
          </a:prstGeom>
          <a:noFill/>
          <a:ln cap="flat" cmpd="sng" w="38100">
            <a:solidFill>
              <a:schemeClr val="lt1"/>
            </a:solidFill>
            <a:prstDash val="solid"/>
            <a:round/>
            <a:headEnd len="sm" w="sm" type="none"/>
            <a:tailEnd len="sm" w="sm" type="none"/>
          </a:ln>
        </p:spPr>
      </p:pic>
      <p:sp>
        <p:nvSpPr>
          <p:cNvPr id="880" name="Google Shape;880;p46"/>
          <p:cNvSpPr txBox="1"/>
          <p:nvPr>
            <p:ph idx="1" type="body"/>
          </p:nvPr>
        </p:nvSpPr>
        <p:spPr>
          <a:xfrm>
            <a:off x="806725" y="1177700"/>
            <a:ext cx="3539400" cy="30339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Our aim is to build an advanced deep learning model that classifies toxic online comments, enabling platforms to detect and manage harmful content effectively.</a:t>
            </a:r>
            <a:endParaRPr/>
          </a:p>
          <a:p>
            <a:pPr indent="0" lvl="0" marL="0" rtl="0" algn="l">
              <a:spcBef>
                <a:spcPts val="1200"/>
              </a:spcBef>
              <a:spcAft>
                <a:spcPts val="0"/>
              </a:spcAft>
              <a:buNone/>
            </a:pPr>
            <a:r>
              <a:t/>
            </a:r>
            <a:endParaRPr/>
          </a:p>
          <a:p>
            <a:pPr indent="-317500" lvl="0" marL="457200" rtl="0" algn="l">
              <a:spcBef>
                <a:spcPts val="0"/>
              </a:spcBef>
              <a:spcAft>
                <a:spcPts val="0"/>
              </a:spcAft>
              <a:buSzPts val="1400"/>
              <a:buChar char="●"/>
            </a:pPr>
            <a:r>
              <a:rPr lang="en"/>
              <a:t>Using Gradio, we'll create a user-friendly web app for real-time comment classification, promoting a safer online environment.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47"/>
          <p:cNvSpPr txBox="1"/>
          <p:nvPr>
            <p:ph type="title"/>
          </p:nvPr>
        </p:nvSpPr>
        <p:spPr>
          <a:xfrm>
            <a:off x="715550" y="53825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OUR TEAM</a:t>
            </a:r>
            <a:endParaRPr/>
          </a:p>
        </p:txBody>
      </p:sp>
      <p:sp>
        <p:nvSpPr>
          <p:cNvPr id="886" name="Google Shape;886;p47"/>
          <p:cNvSpPr txBox="1"/>
          <p:nvPr>
            <p:ph idx="2" type="title"/>
          </p:nvPr>
        </p:nvSpPr>
        <p:spPr>
          <a:xfrm>
            <a:off x="909413" y="3381322"/>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garv</a:t>
            </a:r>
            <a:endParaRPr/>
          </a:p>
        </p:txBody>
      </p:sp>
      <p:sp>
        <p:nvSpPr>
          <p:cNvPr id="887" name="Google Shape;887;p47"/>
          <p:cNvSpPr txBox="1"/>
          <p:nvPr>
            <p:ph idx="1" type="subTitle"/>
          </p:nvPr>
        </p:nvSpPr>
        <p:spPr>
          <a:xfrm>
            <a:off x="909489" y="3716922"/>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101362588</a:t>
            </a:r>
            <a:endParaRPr/>
          </a:p>
        </p:txBody>
      </p:sp>
      <p:sp>
        <p:nvSpPr>
          <p:cNvPr id="888" name="Google Shape;888;p47"/>
          <p:cNvSpPr txBox="1"/>
          <p:nvPr>
            <p:ph idx="3" type="title"/>
          </p:nvPr>
        </p:nvSpPr>
        <p:spPr>
          <a:xfrm>
            <a:off x="3445800" y="3381322"/>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sarthak</a:t>
            </a:r>
            <a:endParaRPr/>
          </a:p>
        </p:txBody>
      </p:sp>
      <p:sp>
        <p:nvSpPr>
          <p:cNvPr id="889" name="Google Shape;889;p47"/>
          <p:cNvSpPr txBox="1"/>
          <p:nvPr>
            <p:ph idx="4" type="subTitle"/>
          </p:nvPr>
        </p:nvSpPr>
        <p:spPr>
          <a:xfrm>
            <a:off x="3445838" y="3716922"/>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101394349</a:t>
            </a:r>
            <a:endParaRPr/>
          </a:p>
        </p:txBody>
      </p:sp>
      <p:sp>
        <p:nvSpPr>
          <p:cNvPr id="890" name="Google Shape;890;p47"/>
          <p:cNvSpPr txBox="1"/>
          <p:nvPr>
            <p:ph idx="5" type="title"/>
          </p:nvPr>
        </p:nvSpPr>
        <p:spPr>
          <a:xfrm>
            <a:off x="5982188" y="3381322"/>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t>sukh</a:t>
            </a:r>
            <a:endParaRPr/>
          </a:p>
        </p:txBody>
      </p:sp>
      <p:sp>
        <p:nvSpPr>
          <p:cNvPr id="891" name="Google Shape;891;p47"/>
          <p:cNvSpPr txBox="1"/>
          <p:nvPr>
            <p:ph idx="6" type="subTitle"/>
          </p:nvPr>
        </p:nvSpPr>
        <p:spPr>
          <a:xfrm>
            <a:off x="5982188" y="3716922"/>
            <a:ext cx="2252400" cy="72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101421779</a:t>
            </a:r>
            <a:endParaRPr/>
          </a:p>
        </p:txBody>
      </p:sp>
      <p:pic>
        <p:nvPicPr>
          <p:cNvPr id="892" name="Google Shape;892;p47"/>
          <p:cNvPicPr preferRelativeResize="0"/>
          <p:nvPr/>
        </p:nvPicPr>
        <p:blipFill rotWithShape="1">
          <a:blip r:embed="rId3">
            <a:alphaModFix/>
          </a:blip>
          <a:srcRect b="12495" l="0" r="0" t="12502"/>
          <a:stretch/>
        </p:blipFill>
        <p:spPr>
          <a:xfrm>
            <a:off x="3719600" y="1426071"/>
            <a:ext cx="1704900" cy="1704900"/>
          </a:xfrm>
          <a:prstGeom prst="teardrop">
            <a:avLst>
              <a:gd fmla="val 66483" name="adj"/>
            </a:avLst>
          </a:prstGeom>
          <a:noFill/>
          <a:ln cap="flat" cmpd="sng" w="38100">
            <a:solidFill>
              <a:schemeClr val="lt1"/>
            </a:solidFill>
            <a:prstDash val="solid"/>
            <a:round/>
            <a:headEnd len="sm" w="sm" type="none"/>
            <a:tailEnd len="sm" w="sm" type="none"/>
          </a:ln>
        </p:spPr>
      </p:pic>
      <p:pic>
        <p:nvPicPr>
          <p:cNvPr id="893" name="Google Shape;893;p47"/>
          <p:cNvPicPr preferRelativeResize="0"/>
          <p:nvPr/>
        </p:nvPicPr>
        <p:blipFill rotWithShape="1">
          <a:blip r:embed="rId4">
            <a:alphaModFix/>
          </a:blip>
          <a:srcRect b="79" l="0" r="0" t="79"/>
          <a:stretch/>
        </p:blipFill>
        <p:spPr>
          <a:xfrm>
            <a:off x="1183241" y="1426071"/>
            <a:ext cx="1704900" cy="1704900"/>
          </a:xfrm>
          <a:prstGeom prst="teardrop">
            <a:avLst>
              <a:gd fmla="val 59959" name="adj"/>
            </a:avLst>
          </a:prstGeom>
          <a:noFill/>
          <a:ln cap="flat" cmpd="sng" w="38100">
            <a:solidFill>
              <a:schemeClr val="lt1"/>
            </a:solidFill>
            <a:prstDash val="solid"/>
            <a:round/>
            <a:headEnd len="sm" w="sm" type="none"/>
            <a:tailEnd len="sm" w="sm" type="none"/>
          </a:ln>
        </p:spPr>
      </p:pic>
      <p:pic>
        <p:nvPicPr>
          <p:cNvPr id="894" name="Google Shape;894;p47"/>
          <p:cNvPicPr preferRelativeResize="0"/>
          <p:nvPr/>
        </p:nvPicPr>
        <p:blipFill rotWithShape="1">
          <a:blip r:embed="rId5">
            <a:alphaModFix/>
          </a:blip>
          <a:srcRect b="0" l="0" r="0" t="0"/>
          <a:stretch/>
        </p:blipFill>
        <p:spPr>
          <a:xfrm>
            <a:off x="6255957" y="1426071"/>
            <a:ext cx="1704900" cy="1704900"/>
          </a:xfrm>
          <a:prstGeom prst="teardrop">
            <a:avLst>
              <a:gd fmla="val 67553" name="adj"/>
            </a:avLst>
          </a:prstGeom>
          <a:noFill/>
          <a:ln cap="flat" cmpd="sng" w="38100">
            <a:solidFill>
              <a:schemeClr val="lt1"/>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48"/>
          <p:cNvSpPr txBox="1"/>
          <p:nvPr>
            <p:ph type="title"/>
          </p:nvPr>
        </p:nvSpPr>
        <p:spPr>
          <a:xfrm>
            <a:off x="3545350" y="1441600"/>
            <a:ext cx="4977600" cy="1141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sz="5000"/>
              <a:t>Problem statement</a:t>
            </a:r>
            <a:endParaRPr sz="5000"/>
          </a:p>
        </p:txBody>
      </p:sp>
      <p:sp>
        <p:nvSpPr>
          <p:cNvPr id="900" name="Google Shape;900;p48"/>
          <p:cNvSpPr txBox="1"/>
          <p:nvPr>
            <p:ph idx="1" type="subTitle"/>
          </p:nvPr>
        </p:nvSpPr>
        <p:spPr>
          <a:xfrm>
            <a:off x="3545350" y="2509339"/>
            <a:ext cx="4704300" cy="144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500"/>
              <a:t>The pervasive issue of hate and negativity on the internet has profound consequences, including mental distress and, in extreme cases, loss of life. Addressing this concern, our objective is to devise an application that seamlessly integrates with established social media platforms, thereby contributing to a safer online environment.</a:t>
            </a:r>
            <a:endParaRPr sz="1400"/>
          </a:p>
        </p:txBody>
      </p:sp>
      <p:grpSp>
        <p:nvGrpSpPr>
          <p:cNvPr id="901" name="Google Shape;901;p48"/>
          <p:cNvGrpSpPr/>
          <p:nvPr/>
        </p:nvGrpSpPr>
        <p:grpSpPr>
          <a:xfrm>
            <a:off x="1470263" y="1172075"/>
            <a:ext cx="1801783" cy="4057860"/>
            <a:chOff x="2003663" y="1172075"/>
            <a:chExt cx="1801783" cy="4057860"/>
          </a:xfrm>
        </p:grpSpPr>
        <p:sp>
          <p:nvSpPr>
            <p:cNvPr id="902" name="Google Shape;902;p48"/>
            <p:cNvSpPr/>
            <p:nvPr/>
          </p:nvSpPr>
          <p:spPr>
            <a:xfrm>
              <a:off x="2003663" y="1172075"/>
              <a:ext cx="1801783" cy="4057860"/>
            </a:xfrm>
            <a:custGeom>
              <a:rect b="b" l="l" r="r" t="t"/>
              <a:pathLst>
                <a:path extrusionOk="0" h="209492" w="91322">
                  <a:moveTo>
                    <a:pt x="50181" y="1"/>
                  </a:moveTo>
                  <a:cubicBezTo>
                    <a:pt x="47340" y="1"/>
                    <a:pt x="44608" y="645"/>
                    <a:pt x="41916" y="1589"/>
                  </a:cubicBezTo>
                  <a:cubicBezTo>
                    <a:pt x="41637" y="1666"/>
                    <a:pt x="41359" y="1707"/>
                    <a:pt x="41080" y="1707"/>
                  </a:cubicBezTo>
                  <a:cubicBezTo>
                    <a:pt x="40881" y="1707"/>
                    <a:pt x="40681" y="1686"/>
                    <a:pt x="40481" y="1642"/>
                  </a:cubicBezTo>
                  <a:cubicBezTo>
                    <a:pt x="38995" y="1273"/>
                    <a:pt x="37514" y="1063"/>
                    <a:pt x="36033" y="1063"/>
                  </a:cubicBezTo>
                  <a:cubicBezTo>
                    <a:pt x="34419" y="1063"/>
                    <a:pt x="32806" y="1313"/>
                    <a:pt x="31185" y="1881"/>
                  </a:cubicBezTo>
                  <a:cubicBezTo>
                    <a:pt x="28661" y="2757"/>
                    <a:pt x="26590" y="4351"/>
                    <a:pt x="24544" y="6025"/>
                  </a:cubicBezTo>
                  <a:cubicBezTo>
                    <a:pt x="22313" y="7884"/>
                    <a:pt x="20321" y="10036"/>
                    <a:pt x="17532" y="11125"/>
                  </a:cubicBezTo>
                  <a:cubicBezTo>
                    <a:pt x="14344" y="12400"/>
                    <a:pt x="12432" y="14870"/>
                    <a:pt x="11237" y="18004"/>
                  </a:cubicBezTo>
                  <a:cubicBezTo>
                    <a:pt x="10015" y="21298"/>
                    <a:pt x="9723" y="24778"/>
                    <a:pt x="9563" y="28284"/>
                  </a:cubicBezTo>
                  <a:cubicBezTo>
                    <a:pt x="9457" y="30090"/>
                    <a:pt x="9590" y="31976"/>
                    <a:pt x="9218" y="33729"/>
                  </a:cubicBezTo>
                  <a:cubicBezTo>
                    <a:pt x="8660" y="36385"/>
                    <a:pt x="7784" y="38988"/>
                    <a:pt x="7013" y="41618"/>
                  </a:cubicBezTo>
                  <a:cubicBezTo>
                    <a:pt x="6163" y="44434"/>
                    <a:pt x="5977" y="47249"/>
                    <a:pt x="6827" y="50092"/>
                  </a:cubicBezTo>
                  <a:cubicBezTo>
                    <a:pt x="7757" y="53226"/>
                    <a:pt x="8182" y="56493"/>
                    <a:pt x="8076" y="59760"/>
                  </a:cubicBezTo>
                  <a:cubicBezTo>
                    <a:pt x="8023" y="61540"/>
                    <a:pt x="8076" y="63320"/>
                    <a:pt x="8076" y="65073"/>
                  </a:cubicBezTo>
                  <a:cubicBezTo>
                    <a:pt x="8102" y="68419"/>
                    <a:pt x="8580" y="71687"/>
                    <a:pt x="9855" y="74821"/>
                  </a:cubicBezTo>
                  <a:cubicBezTo>
                    <a:pt x="9962" y="75140"/>
                    <a:pt x="9935" y="75485"/>
                    <a:pt x="9802" y="75804"/>
                  </a:cubicBezTo>
                  <a:cubicBezTo>
                    <a:pt x="9138" y="77344"/>
                    <a:pt x="8368" y="78805"/>
                    <a:pt x="7757" y="80346"/>
                  </a:cubicBezTo>
                  <a:cubicBezTo>
                    <a:pt x="5393" y="86535"/>
                    <a:pt x="3640" y="92883"/>
                    <a:pt x="2073" y="99311"/>
                  </a:cubicBezTo>
                  <a:cubicBezTo>
                    <a:pt x="1568" y="101357"/>
                    <a:pt x="1568" y="103561"/>
                    <a:pt x="213" y="105341"/>
                  </a:cubicBezTo>
                  <a:cubicBezTo>
                    <a:pt x="1" y="105607"/>
                    <a:pt x="27" y="106085"/>
                    <a:pt x="54" y="106457"/>
                  </a:cubicBezTo>
                  <a:cubicBezTo>
                    <a:pt x="134" y="107519"/>
                    <a:pt x="585" y="108529"/>
                    <a:pt x="1435" y="109007"/>
                  </a:cubicBezTo>
                  <a:cubicBezTo>
                    <a:pt x="3188" y="109989"/>
                    <a:pt x="3587" y="111397"/>
                    <a:pt x="3241" y="113177"/>
                  </a:cubicBezTo>
                  <a:cubicBezTo>
                    <a:pt x="3241" y="113389"/>
                    <a:pt x="3241" y="113575"/>
                    <a:pt x="3241" y="113761"/>
                  </a:cubicBezTo>
                  <a:cubicBezTo>
                    <a:pt x="3348" y="123430"/>
                    <a:pt x="3427" y="133072"/>
                    <a:pt x="3613" y="142741"/>
                  </a:cubicBezTo>
                  <a:cubicBezTo>
                    <a:pt x="3666" y="146300"/>
                    <a:pt x="3295" y="149780"/>
                    <a:pt x="2073" y="153153"/>
                  </a:cubicBezTo>
                  <a:cubicBezTo>
                    <a:pt x="1568" y="154455"/>
                    <a:pt x="1302" y="155809"/>
                    <a:pt x="1329" y="157191"/>
                  </a:cubicBezTo>
                  <a:cubicBezTo>
                    <a:pt x="1462" y="160830"/>
                    <a:pt x="2498" y="164336"/>
                    <a:pt x="3959" y="167656"/>
                  </a:cubicBezTo>
                  <a:cubicBezTo>
                    <a:pt x="4304" y="168453"/>
                    <a:pt x="4888" y="169117"/>
                    <a:pt x="5605" y="169569"/>
                  </a:cubicBezTo>
                  <a:cubicBezTo>
                    <a:pt x="6641" y="170206"/>
                    <a:pt x="7757" y="170711"/>
                    <a:pt x="8899" y="171083"/>
                  </a:cubicBezTo>
                  <a:cubicBezTo>
                    <a:pt x="9345" y="171231"/>
                    <a:pt x="9778" y="171303"/>
                    <a:pt x="10188" y="171303"/>
                  </a:cubicBezTo>
                  <a:cubicBezTo>
                    <a:pt x="11683" y="171303"/>
                    <a:pt x="12863" y="170356"/>
                    <a:pt x="13176" y="168772"/>
                  </a:cubicBezTo>
                  <a:cubicBezTo>
                    <a:pt x="13335" y="167816"/>
                    <a:pt x="13388" y="166859"/>
                    <a:pt x="13308" y="165903"/>
                  </a:cubicBezTo>
                  <a:cubicBezTo>
                    <a:pt x="13282" y="164894"/>
                    <a:pt x="13149" y="163884"/>
                    <a:pt x="13069" y="162955"/>
                  </a:cubicBezTo>
                  <a:lnTo>
                    <a:pt x="15221" y="162530"/>
                  </a:lnTo>
                  <a:cubicBezTo>
                    <a:pt x="15221" y="162795"/>
                    <a:pt x="15221" y="163114"/>
                    <a:pt x="15221" y="163406"/>
                  </a:cubicBezTo>
                  <a:cubicBezTo>
                    <a:pt x="14902" y="177856"/>
                    <a:pt x="14583" y="192280"/>
                    <a:pt x="14238" y="206729"/>
                  </a:cubicBezTo>
                  <a:cubicBezTo>
                    <a:pt x="14212" y="208748"/>
                    <a:pt x="14929" y="209492"/>
                    <a:pt x="16947" y="209492"/>
                  </a:cubicBezTo>
                  <a:lnTo>
                    <a:pt x="78864" y="209492"/>
                  </a:lnTo>
                  <a:cubicBezTo>
                    <a:pt x="80803" y="209492"/>
                    <a:pt x="81546" y="208775"/>
                    <a:pt x="81467" y="206836"/>
                  </a:cubicBezTo>
                  <a:cubicBezTo>
                    <a:pt x="81360" y="202931"/>
                    <a:pt x="81254" y="199000"/>
                    <a:pt x="81121" y="195069"/>
                  </a:cubicBezTo>
                  <a:cubicBezTo>
                    <a:pt x="80935" y="189092"/>
                    <a:pt x="80750" y="183116"/>
                    <a:pt x="80564" y="177139"/>
                  </a:cubicBezTo>
                  <a:cubicBezTo>
                    <a:pt x="80298" y="168639"/>
                    <a:pt x="80032" y="160166"/>
                    <a:pt x="79740" y="151666"/>
                  </a:cubicBezTo>
                  <a:cubicBezTo>
                    <a:pt x="79740" y="151161"/>
                    <a:pt x="79953" y="150975"/>
                    <a:pt x="80351" y="150736"/>
                  </a:cubicBezTo>
                  <a:cubicBezTo>
                    <a:pt x="81095" y="150338"/>
                    <a:pt x="81812" y="149833"/>
                    <a:pt x="82450" y="149275"/>
                  </a:cubicBezTo>
                  <a:cubicBezTo>
                    <a:pt x="83432" y="148292"/>
                    <a:pt x="83406" y="146885"/>
                    <a:pt x="82503" y="145822"/>
                  </a:cubicBezTo>
                  <a:cubicBezTo>
                    <a:pt x="82237" y="145503"/>
                    <a:pt x="82051" y="145131"/>
                    <a:pt x="81971" y="144760"/>
                  </a:cubicBezTo>
                  <a:cubicBezTo>
                    <a:pt x="80803" y="137747"/>
                    <a:pt x="79661" y="130735"/>
                    <a:pt x="78518" y="123722"/>
                  </a:cubicBezTo>
                  <a:cubicBezTo>
                    <a:pt x="78306" y="122447"/>
                    <a:pt x="78146" y="121172"/>
                    <a:pt x="77961" y="119844"/>
                  </a:cubicBezTo>
                  <a:cubicBezTo>
                    <a:pt x="78509" y="119844"/>
                    <a:pt x="79011" y="119856"/>
                    <a:pt x="79489" y="119856"/>
                  </a:cubicBezTo>
                  <a:cubicBezTo>
                    <a:pt x="79728" y="119856"/>
                    <a:pt x="79962" y="119853"/>
                    <a:pt x="80192" y="119844"/>
                  </a:cubicBezTo>
                  <a:cubicBezTo>
                    <a:pt x="85610" y="119578"/>
                    <a:pt x="91268" y="115036"/>
                    <a:pt x="89728" y="107785"/>
                  </a:cubicBezTo>
                  <a:cubicBezTo>
                    <a:pt x="89382" y="106218"/>
                    <a:pt x="89568" y="105155"/>
                    <a:pt x="90684" y="104093"/>
                  </a:cubicBezTo>
                  <a:cubicBezTo>
                    <a:pt x="91321" y="103482"/>
                    <a:pt x="91295" y="102658"/>
                    <a:pt x="90976" y="101861"/>
                  </a:cubicBezTo>
                  <a:cubicBezTo>
                    <a:pt x="90790" y="101463"/>
                    <a:pt x="90631" y="101038"/>
                    <a:pt x="90471" y="100640"/>
                  </a:cubicBezTo>
                  <a:cubicBezTo>
                    <a:pt x="88745" y="96257"/>
                    <a:pt x="87098" y="91847"/>
                    <a:pt x="85265" y="87544"/>
                  </a:cubicBezTo>
                  <a:cubicBezTo>
                    <a:pt x="83193" y="82630"/>
                    <a:pt x="80776" y="77902"/>
                    <a:pt x="77429" y="73732"/>
                  </a:cubicBezTo>
                  <a:cubicBezTo>
                    <a:pt x="76792" y="73015"/>
                    <a:pt x="76500" y="72085"/>
                    <a:pt x="76553" y="71129"/>
                  </a:cubicBezTo>
                  <a:cubicBezTo>
                    <a:pt x="76765" y="65471"/>
                    <a:pt x="75942" y="59866"/>
                    <a:pt x="75384" y="54262"/>
                  </a:cubicBezTo>
                  <a:cubicBezTo>
                    <a:pt x="75172" y="52031"/>
                    <a:pt x="75065" y="49852"/>
                    <a:pt x="75995" y="47674"/>
                  </a:cubicBezTo>
                  <a:cubicBezTo>
                    <a:pt x="76632" y="46187"/>
                    <a:pt x="76871" y="44460"/>
                    <a:pt x="77004" y="42813"/>
                  </a:cubicBezTo>
                  <a:cubicBezTo>
                    <a:pt x="77376" y="37581"/>
                    <a:pt x="75915" y="32853"/>
                    <a:pt x="72808" y="28576"/>
                  </a:cubicBezTo>
                  <a:cubicBezTo>
                    <a:pt x="71798" y="27168"/>
                    <a:pt x="70948" y="25654"/>
                    <a:pt x="70284" y="24034"/>
                  </a:cubicBezTo>
                  <a:cubicBezTo>
                    <a:pt x="69647" y="22360"/>
                    <a:pt x="69115" y="20634"/>
                    <a:pt x="68690" y="18881"/>
                  </a:cubicBezTo>
                  <a:cubicBezTo>
                    <a:pt x="67522" y="14259"/>
                    <a:pt x="65423" y="9929"/>
                    <a:pt x="62528" y="6131"/>
                  </a:cubicBezTo>
                  <a:cubicBezTo>
                    <a:pt x="59739" y="2492"/>
                    <a:pt x="56100" y="367"/>
                    <a:pt x="51505" y="48"/>
                  </a:cubicBezTo>
                  <a:cubicBezTo>
                    <a:pt x="51061" y="16"/>
                    <a:pt x="50620" y="1"/>
                    <a:pt x="501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3" name="Google Shape;903;p48"/>
            <p:cNvGrpSpPr/>
            <p:nvPr/>
          </p:nvGrpSpPr>
          <p:grpSpPr>
            <a:xfrm>
              <a:off x="2069931" y="1235916"/>
              <a:ext cx="1669255" cy="3930163"/>
              <a:chOff x="1997156" y="1210929"/>
              <a:chExt cx="1669255" cy="3930163"/>
            </a:xfrm>
          </p:grpSpPr>
          <p:grpSp>
            <p:nvGrpSpPr>
              <p:cNvPr id="904" name="Google Shape;904;p48"/>
              <p:cNvGrpSpPr/>
              <p:nvPr/>
            </p:nvGrpSpPr>
            <p:grpSpPr>
              <a:xfrm>
                <a:off x="1997156" y="1210929"/>
                <a:ext cx="1669255" cy="3930163"/>
                <a:chOff x="1691310" y="1136625"/>
                <a:chExt cx="1696915" cy="3995286"/>
              </a:xfrm>
            </p:grpSpPr>
            <p:sp>
              <p:nvSpPr>
                <p:cNvPr id="905" name="Google Shape;905;p48"/>
                <p:cNvSpPr/>
                <p:nvPr/>
              </p:nvSpPr>
              <p:spPr>
                <a:xfrm flipH="1">
                  <a:off x="1781589" y="1136625"/>
                  <a:ext cx="1538086" cy="1783537"/>
                </a:xfrm>
                <a:custGeom>
                  <a:rect b="b" l="l" r="r" t="t"/>
                  <a:pathLst>
                    <a:path extrusionOk="0" h="48968" w="42229">
                      <a:moveTo>
                        <a:pt x="19001" y="0"/>
                      </a:moveTo>
                      <a:cubicBezTo>
                        <a:pt x="17132" y="0"/>
                        <a:pt x="15030" y="596"/>
                        <a:pt x="13368" y="2667"/>
                      </a:cubicBezTo>
                      <a:cubicBezTo>
                        <a:pt x="9459" y="7525"/>
                        <a:pt x="10424" y="11515"/>
                        <a:pt x="7899" y="14652"/>
                      </a:cubicBezTo>
                      <a:cubicBezTo>
                        <a:pt x="5550" y="17563"/>
                        <a:pt x="5019" y="21553"/>
                        <a:pt x="6515" y="24979"/>
                      </a:cubicBezTo>
                      <a:cubicBezTo>
                        <a:pt x="7899" y="28116"/>
                        <a:pt x="0" y="48788"/>
                        <a:pt x="17712" y="48965"/>
                      </a:cubicBezTo>
                      <a:cubicBezTo>
                        <a:pt x="17878" y="48966"/>
                        <a:pt x="18044" y="48967"/>
                        <a:pt x="18208" y="48967"/>
                      </a:cubicBezTo>
                      <a:cubicBezTo>
                        <a:pt x="35519" y="48967"/>
                        <a:pt x="39707" y="39805"/>
                        <a:pt x="40217" y="35758"/>
                      </a:cubicBezTo>
                      <a:cubicBezTo>
                        <a:pt x="40732" y="31671"/>
                        <a:pt x="39783" y="29580"/>
                        <a:pt x="41005" y="25687"/>
                      </a:cubicBezTo>
                      <a:cubicBezTo>
                        <a:pt x="42228" y="21778"/>
                        <a:pt x="39702" y="20121"/>
                        <a:pt x="39622" y="15858"/>
                      </a:cubicBezTo>
                      <a:cubicBezTo>
                        <a:pt x="39525" y="11611"/>
                        <a:pt x="39348" y="7091"/>
                        <a:pt x="35793" y="5788"/>
                      </a:cubicBezTo>
                      <a:cubicBezTo>
                        <a:pt x="32818" y="4698"/>
                        <a:pt x="30981" y="566"/>
                        <a:pt x="26549" y="566"/>
                      </a:cubicBezTo>
                      <a:cubicBezTo>
                        <a:pt x="25684" y="566"/>
                        <a:pt x="24721" y="723"/>
                        <a:pt x="23632" y="1091"/>
                      </a:cubicBezTo>
                      <a:cubicBezTo>
                        <a:pt x="23632" y="1091"/>
                        <a:pt x="21531" y="0"/>
                        <a:pt x="1900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48"/>
                <p:cNvSpPr/>
                <p:nvPr/>
              </p:nvSpPr>
              <p:spPr>
                <a:xfrm flipH="1">
                  <a:off x="1708319" y="3061881"/>
                  <a:ext cx="324634" cy="1326690"/>
                </a:xfrm>
                <a:custGeom>
                  <a:rect b="b" l="l" r="r" t="t"/>
                  <a:pathLst>
                    <a:path extrusionOk="0" h="36425" w="8913">
                      <a:moveTo>
                        <a:pt x="7095" y="1"/>
                      </a:moveTo>
                      <a:cubicBezTo>
                        <a:pt x="7095" y="1"/>
                        <a:pt x="1" y="306"/>
                        <a:pt x="162" y="2800"/>
                      </a:cubicBezTo>
                      <a:cubicBezTo>
                        <a:pt x="339" y="5293"/>
                        <a:pt x="3878" y="23648"/>
                        <a:pt x="3829" y="24243"/>
                      </a:cubicBezTo>
                      <a:cubicBezTo>
                        <a:pt x="3765" y="24839"/>
                        <a:pt x="3202" y="26093"/>
                        <a:pt x="2816" y="27477"/>
                      </a:cubicBezTo>
                      <a:cubicBezTo>
                        <a:pt x="2447" y="28857"/>
                        <a:pt x="2302" y="31949"/>
                        <a:pt x="3147" y="31949"/>
                      </a:cubicBezTo>
                      <a:cubicBezTo>
                        <a:pt x="3149" y="31949"/>
                        <a:pt x="3152" y="31949"/>
                        <a:pt x="3154" y="31949"/>
                      </a:cubicBezTo>
                      <a:cubicBezTo>
                        <a:pt x="4006" y="31933"/>
                        <a:pt x="4296" y="29102"/>
                        <a:pt x="4296" y="29102"/>
                      </a:cubicBezTo>
                      <a:cubicBezTo>
                        <a:pt x="4296" y="29102"/>
                        <a:pt x="4843" y="30871"/>
                        <a:pt x="4730" y="31852"/>
                      </a:cubicBezTo>
                      <a:cubicBezTo>
                        <a:pt x="4618" y="32850"/>
                        <a:pt x="3942" y="36212"/>
                        <a:pt x="4730" y="36389"/>
                      </a:cubicBezTo>
                      <a:cubicBezTo>
                        <a:pt x="4829" y="36413"/>
                        <a:pt x="4930" y="36424"/>
                        <a:pt x="5030" y="36424"/>
                      </a:cubicBezTo>
                      <a:cubicBezTo>
                        <a:pt x="5402" y="36424"/>
                        <a:pt x="5767" y="36265"/>
                        <a:pt x="6033" y="35987"/>
                      </a:cubicBezTo>
                      <a:cubicBezTo>
                        <a:pt x="6033" y="35987"/>
                        <a:pt x="6950" y="35987"/>
                        <a:pt x="7336" y="35182"/>
                      </a:cubicBezTo>
                      <a:cubicBezTo>
                        <a:pt x="7722" y="34394"/>
                        <a:pt x="8913" y="30566"/>
                        <a:pt x="8639" y="29327"/>
                      </a:cubicBezTo>
                      <a:cubicBezTo>
                        <a:pt x="8350" y="28072"/>
                        <a:pt x="7739" y="26576"/>
                        <a:pt x="7529" y="25450"/>
                      </a:cubicBezTo>
                      <a:cubicBezTo>
                        <a:pt x="7320" y="24340"/>
                        <a:pt x="7497" y="9218"/>
                        <a:pt x="7610" y="7513"/>
                      </a:cubicBezTo>
                      <a:cubicBezTo>
                        <a:pt x="7706" y="5792"/>
                        <a:pt x="7095" y="1"/>
                        <a:pt x="70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48"/>
                <p:cNvSpPr/>
                <p:nvPr/>
              </p:nvSpPr>
              <p:spPr>
                <a:xfrm flipH="1">
                  <a:off x="1969672" y="3905632"/>
                  <a:ext cx="1229296" cy="1226279"/>
                </a:xfrm>
                <a:custGeom>
                  <a:rect b="b" l="l" r="r" t="t"/>
                  <a:pathLst>
                    <a:path extrusionOk="0" h="14157" w="33751">
                      <a:moveTo>
                        <a:pt x="32994" y="1"/>
                      </a:moveTo>
                      <a:lnTo>
                        <a:pt x="997" y="918"/>
                      </a:lnTo>
                      <a:lnTo>
                        <a:pt x="0" y="14157"/>
                      </a:lnTo>
                      <a:lnTo>
                        <a:pt x="33750" y="14157"/>
                      </a:lnTo>
                      <a:lnTo>
                        <a:pt x="3299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48"/>
                <p:cNvSpPr/>
                <p:nvPr/>
              </p:nvSpPr>
              <p:spPr>
                <a:xfrm flipH="1">
                  <a:off x="1701354" y="2333732"/>
                  <a:ext cx="1686872" cy="1738227"/>
                </a:xfrm>
                <a:custGeom>
                  <a:rect b="b" l="l" r="r" t="t"/>
                  <a:pathLst>
                    <a:path extrusionOk="0" h="47724" w="46314">
                      <a:moveTo>
                        <a:pt x="28639" y="1"/>
                      </a:moveTo>
                      <a:cubicBezTo>
                        <a:pt x="24326" y="1"/>
                        <a:pt x="18693" y="639"/>
                        <a:pt x="18693" y="639"/>
                      </a:cubicBezTo>
                      <a:cubicBezTo>
                        <a:pt x="18693" y="639"/>
                        <a:pt x="12339" y="2248"/>
                        <a:pt x="10456" y="3165"/>
                      </a:cubicBezTo>
                      <a:cubicBezTo>
                        <a:pt x="4553" y="6028"/>
                        <a:pt x="676" y="20008"/>
                        <a:pt x="16" y="20925"/>
                      </a:cubicBezTo>
                      <a:cubicBezTo>
                        <a:pt x="0" y="20925"/>
                        <a:pt x="2783" y="25059"/>
                        <a:pt x="7834" y="25139"/>
                      </a:cubicBezTo>
                      <a:cubicBezTo>
                        <a:pt x="7834" y="25139"/>
                        <a:pt x="5389" y="42063"/>
                        <a:pt x="4633" y="44846"/>
                      </a:cubicBezTo>
                      <a:cubicBezTo>
                        <a:pt x="4633" y="44846"/>
                        <a:pt x="12519" y="47723"/>
                        <a:pt x="21077" y="47723"/>
                      </a:cubicBezTo>
                      <a:cubicBezTo>
                        <a:pt x="22244" y="47723"/>
                        <a:pt x="23423" y="47670"/>
                        <a:pt x="24597" y="47548"/>
                      </a:cubicBezTo>
                      <a:cubicBezTo>
                        <a:pt x="34361" y="46535"/>
                        <a:pt x="39413" y="44508"/>
                        <a:pt x="39413" y="44508"/>
                      </a:cubicBezTo>
                      <a:cubicBezTo>
                        <a:pt x="39413" y="44508"/>
                        <a:pt x="37048" y="29354"/>
                        <a:pt x="37048" y="26571"/>
                      </a:cubicBezTo>
                      <a:cubicBezTo>
                        <a:pt x="37048" y="26571"/>
                        <a:pt x="45059" y="24046"/>
                        <a:pt x="46314" y="23129"/>
                      </a:cubicBezTo>
                      <a:cubicBezTo>
                        <a:pt x="46314" y="23129"/>
                        <a:pt x="43290" y="8039"/>
                        <a:pt x="40169" y="5272"/>
                      </a:cubicBezTo>
                      <a:cubicBezTo>
                        <a:pt x="38174" y="3487"/>
                        <a:pt x="35793" y="1138"/>
                        <a:pt x="32431" y="302"/>
                      </a:cubicBezTo>
                      <a:cubicBezTo>
                        <a:pt x="31544" y="82"/>
                        <a:pt x="30175" y="1"/>
                        <a:pt x="2863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48"/>
                <p:cNvSpPr/>
                <p:nvPr/>
              </p:nvSpPr>
              <p:spPr>
                <a:xfrm flipH="1">
                  <a:off x="2206943" y="2099199"/>
                  <a:ext cx="595362" cy="387463"/>
                </a:xfrm>
                <a:custGeom>
                  <a:rect b="b" l="l" r="r" t="t"/>
                  <a:pathLst>
                    <a:path extrusionOk="0" h="10638" w="16346">
                      <a:moveTo>
                        <a:pt x="10361" y="0"/>
                      </a:moveTo>
                      <a:lnTo>
                        <a:pt x="5808" y="338"/>
                      </a:lnTo>
                      <a:cubicBezTo>
                        <a:pt x="5808" y="338"/>
                        <a:pt x="4972" y="3201"/>
                        <a:pt x="3701" y="4891"/>
                      </a:cubicBezTo>
                      <a:cubicBezTo>
                        <a:pt x="2446" y="6580"/>
                        <a:pt x="1" y="7159"/>
                        <a:pt x="1" y="7159"/>
                      </a:cubicBezTo>
                      <a:cubicBezTo>
                        <a:pt x="1896" y="9386"/>
                        <a:pt x="4648" y="10638"/>
                        <a:pt x="7520" y="10638"/>
                      </a:cubicBezTo>
                      <a:cubicBezTo>
                        <a:pt x="7987" y="10638"/>
                        <a:pt x="8458" y="10605"/>
                        <a:pt x="8929" y="10537"/>
                      </a:cubicBezTo>
                      <a:cubicBezTo>
                        <a:pt x="14736" y="9765"/>
                        <a:pt x="16345" y="6741"/>
                        <a:pt x="16345" y="6741"/>
                      </a:cubicBezTo>
                      <a:cubicBezTo>
                        <a:pt x="16345" y="6741"/>
                        <a:pt x="13401" y="5309"/>
                        <a:pt x="12388" y="4038"/>
                      </a:cubicBezTo>
                      <a:cubicBezTo>
                        <a:pt x="11374" y="2783"/>
                        <a:pt x="10361" y="0"/>
                        <a:pt x="1036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48"/>
                <p:cNvSpPr/>
                <p:nvPr/>
              </p:nvSpPr>
              <p:spPr>
                <a:xfrm flipH="1">
                  <a:off x="2109115" y="1424775"/>
                  <a:ext cx="757042" cy="782647"/>
                </a:xfrm>
                <a:custGeom>
                  <a:rect b="b" l="l" r="r" t="t"/>
                  <a:pathLst>
                    <a:path extrusionOk="0" h="21488" w="20785">
                      <a:moveTo>
                        <a:pt x="11422" y="0"/>
                      </a:moveTo>
                      <a:cubicBezTo>
                        <a:pt x="8896" y="2606"/>
                        <a:pt x="0" y="7159"/>
                        <a:pt x="0" y="7159"/>
                      </a:cubicBezTo>
                      <a:cubicBezTo>
                        <a:pt x="290" y="11116"/>
                        <a:pt x="2719" y="21090"/>
                        <a:pt x="9974" y="21476"/>
                      </a:cubicBezTo>
                      <a:cubicBezTo>
                        <a:pt x="10112" y="21483"/>
                        <a:pt x="10247" y="21487"/>
                        <a:pt x="10381" y="21487"/>
                      </a:cubicBezTo>
                      <a:cubicBezTo>
                        <a:pt x="17273" y="21487"/>
                        <a:pt x="18388" y="11888"/>
                        <a:pt x="18388" y="11888"/>
                      </a:cubicBezTo>
                      <a:cubicBezTo>
                        <a:pt x="18388" y="11888"/>
                        <a:pt x="20785" y="11695"/>
                        <a:pt x="20511" y="8607"/>
                      </a:cubicBezTo>
                      <a:cubicBezTo>
                        <a:pt x="20325" y="6616"/>
                        <a:pt x="19187" y="6259"/>
                        <a:pt x="18395" y="6259"/>
                      </a:cubicBezTo>
                      <a:cubicBezTo>
                        <a:pt x="17951" y="6259"/>
                        <a:pt x="17615" y="6371"/>
                        <a:pt x="17615" y="6371"/>
                      </a:cubicBezTo>
                      <a:cubicBezTo>
                        <a:pt x="16023" y="5454"/>
                        <a:pt x="11422" y="0"/>
                        <a:pt x="11422"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48"/>
                <p:cNvSpPr/>
                <p:nvPr/>
              </p:nvSpPr>
              <p:spPr>
                <a:xfrm flipH="1">
                  <a:off x="2648193" y="2164215"/>
                  <a:ext cx="736208" cy="1226236"/>
                </a:xfrm>
                <a:custGeom>
                  <a:rect b="b" l="l" r="r" t="t"/>
                  <a:pathLst>
                    <a:path extrusionOk="0" h="33667" w="20213">
                      <a:moveTo>
                        <a:pt x="17876" y="0"/>
                      </a:moveTo>
                      <a:cubicBezTo>
                        <a:pt x="17408" y="0"/>
                        <a:pt x="16995" y="500"/>
                        <a:pt x="16995" y="500"/>
                      </a:cubicBezTo>
                      <a:cubicBezTo>
                        <a:pt x="16995" y="500"/>
                        <a:pt x="16560" y="433"/>
                        <a:pt x="16083" y="433"/>
                      </a:cubicBezTo>
                      <a:cubicBezTo>
                        <a:pt x="15744" y="433"/>
                        <a:pt x="15385" y="467"/>
                        <a:pt x="15145" y="580"/>
                      </a:cubicBezTo>
                      <a:cubicBezTo>
                        <a:pt x="14566" y="870"/>
                        <a:pt x="12700" y="2768"/>
                        <a:pt x="12700" y="2768"/>
                      </a:cubicBezTo>
                      <a:cubicBezTo>
                        <a:pt x="12700" y="2768"/>
                        <a:pt x="12677" y="2764"/>
                        <a:pt x="12635" y="2764"/>
                      </a:cubicBezTo>
                      <a:cubicBezTo>
                        <a:pt x="12404" y="2764"/>
                        <a:pt x="11594" y="2868"/>
                        <a:pt x="10818" y="4216"/>
                      </a:cubicBezTo>
                      <a:cubicBezTo>
                        <a:pt x="9885" y="5824"/>
                        <a:pt x="11864" y="6371"/>
                        <a:pt x="9837" y="10168"/>
                      </a:cubicBezTo>
                      <a:cubicBezTo>
                        <a:pt x="9837" y="10168"/>
                        <a:pt x="1407" y="24662"/>
                        <a:pt x="651" y="28442"/>
                      </a:cubicBezTo>
                      <a:cubicBezTo>
                        <a:pt x="0" y="31710"/>
                        <a:pt x="2531" y="33666"/>
                        <a:pt x="5341" y="33666"/>
                      </a:cubicBezTo>
                      <a:cubicBezTo>
                        <a:pt x="5796" y="33666"/>
                        <a:pt x="6258" y="33615"/>
                        <a:pt x="6716" y="33509"/>
                      </a:cubicBezTo>
                      <a:cubicBezTo>
                        <a:pt x="9998" y="32737"/>
                        <a:pt x="12716" y="15251"/>
                        <a:pt x="14100" y="11776"/>
                      </a:cubicBezTo>
                      <a:cubicBezTo>
                        <a:pt x="15113" y="9251"/>
                        <a:pt x="17494" y="8334"/>
                        <a:pt x="18507" y="6902"/>
                      </a:cubicBezTo>
                      <a:cubicBezTo>
                        <a:pt x="19521" y="5470"/>
                        <a:pt x="20020" y="4714"/>
                        <a:pt x="20116" y="4119"/>
                      </a:cubicBezTo>
                      <a:cubicBezTo>
                        <a:pt x="20213" y="3524"/>
                        <a:pt x="19521" y="3363"/>
                        <a:pt x="19521" y="3363"/>
                      </a:cubicBezTo>
                      <a:cubicBezTo>
                        <a:pt x="19521" y="3363"/>
                        <a:pt x="19698" y="2349"/>
                        <a:pt x="19521" y="2012"/>
                      </a:cubicBezTo>
                      <a:cubicBezTo>
                        <a:pt x="19360" y="1674"/>
                        <a:pt x="18765" y="1513"/>
                        <a:pt x="18765" y="1513"/>
                      </a:cubicBezTo>
                      <a:cubicBezTo>
                        <a:pt x="18765" y="1513"/>
                        <a:pt x="18749" y="403"/>
                        <a:pt x="18186" y="81"/>
                      </a:cubicBezTo>
                      <a:cubicBezTo>
                        <a:pt x="18082" y="24"/>
                        <a:pt x="17978" y="0"/>
                        <a:pt x="17876"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48"/>
                <p:cNvSpPr/>
                <p:nvPr/>
              </p:nvSpPr>
              <p:spPr>
                <a:xfrm flipH="1">
                  <a:off x="2143066" y="1694675"/>
                  <a:ext cx="53942" cy="74265"/>
                </a:xfrm>
                <a:custGeom>
                  <a:rect b="b" l="l" r="r" t="t"/>
                  <a:pathLst>
                    <a:path extrusionOk="0" h="2039" w="1481">
                      <a:moveTo>
                        <a:pt x="261" y="0"/>
                      </a:moveTo>
                      <a:cubicBezTo>
                        <a:pt x="206" y="0"/>
                        <a:pt x="150" y="12"/>
                        <a:pt x="97" y="39"/>
                      </a:cubicBezTo>
                      <a:cubicBezTo>
                        <a:pt x="17" y="87"/>
                        <a:pt x="0" y="183"/>
                        <a:pt x="33" y="264"/>
                      </a:cubicBezTo>
                      <a:cubicBezTo>
                        <a:pt x="81" y="360"/>
                        <a:pt x="161" y="441"/>
                        <a:pt x="258" y="473"/>
                      </a:cubicBezTo>
                      <a:cubicBezTo>
                        <a:pt x="306" y="505"/>
                        <a:pt x="338" y="521"/>
                        <a:pt x="370" y="553"/>
                      </a:cubicBezTo>
                      <a:lnTo>
                        <a:pt x="387" y="553"/>
                      </a:lnTo>
                      <a:lnTo>
                        <a:pt x="403" y="569"/>
                      </a:lnTo>
                      <a:lnTo>
                        <a:pt x="451" y="602"/>
                      </a:lnTo>
                      <a:cubicBezTo>
                        <a:pt x="515" y="666"/>
                        <a:pt x="564" y="730"/>
                        <a:pt x="628" y="795"/>
                      </a:cubicBezTo>
                      <a:lnTo>
                        <a:pt x="644" y="827"/>
                      </a:lnTo>
                      <a:lnTo>
                        <a:pt x="676" y="875"/>
                      </a:lnTo>
                      <a:cubicBezTo>
                        <a:pt x="708" y="923"/>
                        <a:pt x="724" y="955"/>
                        <a:pt x="740" y="988"/>
                      </a:cubicBezTo>
                      <a:lnTo>
                        <a:pt x="773" y="1052"/>
                      </a:lnTo>
                      <a:lnTo>
                        <a:pt x="789" y="1084"/>
                      </a:lnTo>
                      <a:cubicBezTo>
                        <a:pt x="805" y="1116"/>
                        <a:pt x="821" y="1149"/>
                        <a:pt x="821" y="1181"/>
                      </a:cubicBezTo>
                      <a:cubicBezTo>
                        <a:pt x="837" y="1229"/>
                        <a:pt x="853" y="1277"/>
                        <a:pt x="869" y="1309"/>
                      </a:cubicBezTo>
                      <a:cubicBezTo>
                        <a:pt x="869" y="1358"/>
                        <a:pt x="869" y="1358"/>
                        <a:pt x="869" y="1390"/>
                      </a:cubicBezTo>
                      <a:cubicBezTo>
                        <a:pt x="869" y="1390"/>
                        <a:pt x="869" y="1390"/>
                        <a:pt x="869" y="1390"/>
                      </a:cubicBezTo>
                      <a:lnTo>
                        <a:pt x="869" y="1390"/>
                      </a:lnTo>
                      <a:cubicBezTo>
                        <a:pt x="879" y="1400"/>
                        <a:pt x="883" y="1429"/>
                        <a:pt x="880" y="1429"/>
                      </a:cubicBezTo>
                      <a:cubicBezTo>
                        <a:pt x="879" y="1429"/>
                        <a:pt x="875" y="1419"/>
                        <a:pt x="869" y="1390"/>
                      </a:cubicBezTo>
                      <a:lnTo>
                        <a:pt x="869" y="1390"/>
                      </a:lnTo>
                      <a:cubicBezTo>
                        <a:pt x="869" y="1454"/>
                        <a:pt x="885" y="1519"/>
                        <a:pt x="901" y="1583"/>
                      </a:cubicBezTo>
                      <a:cubicBezTo>
                        <a:pt x="901" y="1583"/>
                        <a:pt x="901" y="1583"/>
                        <a:pt x="901" y="1599"/>
                      </a:cubicBezTo>
                      <a:lnTo>
                        <a:pt x="901" y="1647"/>
                      </a:lnTo>
                      <a:cubicBezTo>
                        <a:pt x="901" y="1728"/>
                        <a:pt x="917" y="1808"/>
                        <a:pt x="950" y="1888"/>
                      </a:cubicBezTo>
                      <a:cubicBezTo>
                        <a:pt x="966" y="1921"/>
                        <a:pt x="998" y="1953"/>
                        <a:pt x="1030" y="1985"/>
                      </a:cubicBezTo>
                      <a:cubicBezTo>
                        <a:pt x="1068" y="2023"/>
                        <a:pt x="1111" y="2038"/>
                        <a:pt x="1156" y="2038"/>
                      </a:cubicBezTo>
                      <a:cubicBezTo>
                        <a:pt x="1189" y="2038"/>
                        <a:pt x="1222" y="2031"/>
                        <a:pt x="1255" y="2017"/>
                      </a:cubicBezTo>
                      <a:cubicBezTo>
                        <a:pt x="1304" y="1985"/>
                        <a:pt x="1368" y="1937"/>
                        <a:pt x="1400" y="1888"/>
                      </a:cubicBezTo>
                      <a:cubicBezTo>
                        <a:pt x="1432" y="1808"/>
                        <a:pt x="1464" y="1728"/>
                        <a:pt x="1464" y="1647"/>
                      </a:cubicBezTo>
                      <a:cubicBezTo>
                        <a:pt x="1480" y="1535"/>
                        <a:pt x="1480" y="1422"/>
                        <a:pt x="1464" y="1325"/>
                      </a:cubicBezTo>
                      <a:cubicBezTo>
                        <a:pt x="1416" y="1100"/>
                        <a:pt x="1336" y="891"/>
                        <a:pt x="1207" y="714"/>
                      </a:cubicBezTo>
                      <a:cubicBezTo>
                        <a:pt x="1094" y="521"/>
                        <a:pt x="934" y="360"/>
                        <a:pt x="757" y="215"/>
                      </a:cubicBezTo>
                      <a:cubicBezTo>
                        <a:pt x="622" y="117"/>
                        <a:pt x="440" y="0"/>
                        <a:pt x="26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48"/>
                <p:cNvSpPr/>
                <p:nvPr/>
              </p:nvSpPr>
              <p:spPr>
                <a:xfrm flipH="1">
                  <a:off x="2164810" y="1745050"/>
                  <a:ext cx="20469" cy="43124"/>
                </a:xfrm>
                <a:custGeom>
                  <a:rect b="b" l="l" r="r" t="t"/>
                  <a:pathLst>
                    <a:path extrusionOk="0" h="1184" w="562">
                      <a:moveTo>
                        <a:pt x="337" y="0"/>
                      </a:moveTo>
                      <a:cubicBezTo>
                        <a:pt x="332" y="0"/>
                        <a:pt x="326" y="2"/>
                        <a:pt x="322" y="7"/>
                      </a:cubicBezTo>
                      <a:cubicBezTo>
                        <a:pt x="315" y="6"/>
                        <a:pt x="309" y="6"/>
                        <a:pt x="302" y="6"/>
                      </a:cubicBezTo>
                      <a:cubicBezTo>
                        <a:pt x="170" y="6"/>
                        <a:pt x="94" y="157"/>
                        <a:pt x="48" y="264"/>
                      </a:cubicBezTo>
                      <a:cubicBezTo>
                        <a:pt x="16" y="361"/>
                        <a:pt x="0" y="489"/>
                        <a:pt x="16" y="602"/>
                      </a:cubicBezTo>
                      <a:cubicBezTo>
                        <a:pt x="16" y="747"/>
                        <a:pt x="65" y="875"/>
                        <a:pt x="145" y="1004"/>
                      </a:cubicBezTo>
                      <a:cubicBezTo>
                        <a:pt x="177" y="1052"/>
                        <a:pt x="225" y="1085"/>
                        <a:pt x="274" y="1117"/>
                      </a:cubicBezTo>
                      <a:cubicBezTo>
                        <a:pt x="322" y="1149"/>
                        <a:pt x="370" y="1165"/>
                        <a:pt x="435" y="1181"/>
                      </a:cubicBezTo>
                      <a:cubicBezTo>
                        <a:pt x="441" y="1183"/>
                        <a:pt x="448" y="1184"/>
                        <a:pt x="455" y="1184"/>
                      </a:cubicBezTo>
                      <a:cubicBezTo>
                        <a:pt x="512" y="1184"/>
                        <a:pt x="562" y="1126"/>
                        <a:pt x="547" y="1069"/>
                      </a:cubicBezTo>
                      <a:cubicBezTo>
                        <a:pt x="531" y="1052"/>
                        <a:pt x="515" y="1036"/>
                        <a:pt x="515" y="1020"/>
                      </a:cubicBezTo>
                      <a:lnTo>
                        <a:pt x="515" y="1004"/>
                      </a:lnTo>
                      <a:cubicBezTo>
                        <a:pt x="515" y="988"/>
                        <a:pt x="515" y="972"/>
                        <a:pt x="515" y="956"/>
                      </a:cubicBezTo>
                      <a:cubicBezTo>
                        <a:pt x="499" y="892"/>
                        <a:pt x="499" y="843"/>
                        <a:pt x="483" y="795"/>
                      </a:cubicBezTo>
                      <a:cubicBezTo>
                        <a:pt x="467" y="763"/>
                        <a:pt x="467" y="747"/>
                        <a:pt x="451" y="715"/>
                      </a:cubicBezTo>
                      <a:cubicBezTo>
                        <a:pt x="451" y="715"/>
                        <a:pt x="451" y="699"/>
                        <a:pt x="451" y="699"/>
                      </a:cubicBezTo>
                      <a:cubicBezTo>
                        <a:pt x="451" y="699"/>
                        <a:pt x="451" y="682"/>
                        <a:pt x="451" y="666"/>
                      </a:cubicBezTo>
                      <a:cubicBezTo>
                        <a:pt x="435" y="634"/>
                        <a:pt x="418" y="586"/>
                        <a:pt x="418" y="538"/>
                      </a:cubicBezTo>
                      <a:lnTo>
                        <a:pt x="418" y="505"/>
                      </a:lnTo>
                      <a:lnTo>
                        <a:pt x="418" y="441"/>
                      </a:lnTo>
                      <a:lnTo>
                        <a:pt x="418" y="312"/>
                      </a:lnTo>
                      <a:lnTo>
                        <a:pt x="418" y="168"/>
                      </a:lnTo>
                      <a:lnTo>
                        <a:pt x="418" y="119"/>
                      </a:lnTo>
                      <a:cubicBezTo>
                        <a:pt x="402" y="87"/>
                        <a:pt x="402" y="55"/>
                        <a:pt x="370" y="39"/>
                      </a:cubicBezTo>
                      <a:cubicBezTo>
                        <a:pt x="370" y="15"/>
                        <a:pt x="353" y="0"/>
                        <a:pt x="3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48"/>
                <p:cNvSpPr/>
                <p:nvPr/>
              </p:nvSpPr>
              <p:spPr>
                <a:xfrm flipH="1">
                  <a:off x="2045232" y="2748163"/>
                  <a:ext cx="90838" cy="514468"/>
                </a:xfrm>
                <a:custGeom>
                  <a:rect b="b" l="l" r="r" t="t"/>
                  <a:pathLst>
                    <a:path extrusionOk="0" h="14125" w="2494">
                      <a:moveTo>
                        <a:pt x="24" y="0"/>
                      </a:moveTo>
                      <a:cubicBezTo>
                        <a:pt x="15" y="0"/>
                        <a:pt x="1" y="7"/>
                        <a:pt x="1" y="7"/>
                      </a:cubicBezTo>
                      <a:cubicBezTo>
                        <a:pt x="65" y="1214"/>
                        <a:pt x="242" y="2420"/>
                        <a:pt x="387" y="3627"/>
                      </a:cubicBezTo>
                      <a:cubicBezTo>
                        <a:pt x="515" y="4785"/>
                        <a:pt x="660" y="5943"/>
                        <a:pt x="805" y="7118"/>
                      </a:cubicBezTo>
                      <a:cubicBezTo>
                        <a:pt x="950" y="8260"/>
                        <a:pt x="1127" y="9418"/>
                        <a:pt x="1304" y="10576"/>
                      </a:cubicBezTo>
                      <a:cubicBezTo>
                        <a:pt x="1384" y="11171"/>
                        <a:pt x="1464" y="11783"/>
                        <a:pt x="1561" y="12378"/>
                      </a:cubicBezTo>
                      <a:cubicBezTo>
                        <a:pt x="1657" y="12957"/>
                        <a:pt x="1834" y="13520"/>
                        <a:pt x="2108" y="14035"/>
                      </a:cubicBezTo>
                      <a:cubicBezTo>
                        <a:pt x="2137" y="14099"/>
                        <a:pt x="2184" y="14125"/>
                        <a:pt x="2234" y="14125"/>
                      </a:cubicBezTo>
                      <a:cubicBezTo>
                        <a:pt x="2323" y="14125"/>
                        <a:pt x="2419" y="14041"/>
                        <a:pt x="2430" y="13938"/>
                      </a:cubicBezTo>
                      <a:cubicBezTo>
                        <a:pt x="2494" y="13343"/>
                        <a:pt x="2494" y="12748"/>
                        <a:pt x="2381" y="12153"/>
                      </a:cubicBezTo>
                      <a:cubicBezTo>
                        <a:pt x="2285" y="11606"/>
                        <a:pt x="2188" y="11043"/>
                        <a:pt x="2076" y="10496"/>
                      </a:cubicBezTo>
                      <a:cubicBezTo>
                        <a:pt x="1867" y="9322"/>
                        <a:pt x="1674" y="8131"/>
                        <a:pt x="1432" y="6957"/>
                      </a:cubicBezTo>
                      <a:cubicBezTo>
                        <a:pt x="1191" y="5782"/>
                        <a:pt x="982" y="4656"/>
                        <a:pt x="757" y="3514"/>
                      </a:cubicBezTo>
                      <a:cubicBezTo>
                        <a:pt x="531" y="2356"/>
                        <a:pt x="338" y="1166"/>
                        <a:pt x="33" y="7"/>
                      </a:cubicBezTo>
                      <a:cubicBezTo>
                        <a:pt x="33" y="2"/>
                        <a:pt x="29" y="0"/>
                        <a:pt x="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48"/>
                <p:cNvSpPr/>
                <p:nvPr/>
              </p:nvSpPr>
              <p:spPr>
                <a:xfrm flipH="1">
                  <a:off x="1691310" y="3154471"/>
                  <a:ext cx="352169" cy="148749"/>
                </a:xfrm>
                <a:custGeom>
                  <a:rect b="b" l="l" r="r" t="t"/>
                  <a:pathLst>
                    <a:path extrusionOk="0" h="4084" w="9669">
                      <a:moveTo>
                        <a:pt x="9379" y="0"/>
                      </a:moveTo>
                      <a:cubicBezTo>
                        <a:pt x="9186" y="0"/>
                        <a:pt x="8993" y="49"/>
                        <a:pt x="8816" y="145"/>
                      </a:cubicBezTo>
                      <a:cubicBezTo>
                        <a:pt x="8655" y="226"/>
                        <a:pt x="8478" y="338"/>
                        <a:pt x="8317" y="451"/>
                      </a:cubicBezTo>
                      <a:cubicBezTo>
                        <a:pt x="7979" y="676"/>
                        <a:pt x="7625" y="885"/>
                        <a:pt x="7271" y="1078"/>
                      </a:cubicBezTo>
                      <a:cubicBezTo>
                        <a:pt x="6548" y="1464"/>
                        <a:pt x="5791" y="1786"/>
                        <a:pt x="5019" y="2027"/>
                      </a:cubicBezTo>
                      <a:cubicBezTo>
                        <a:pt x="4231" y="2301"/>
                        <a:pt x="3411" y="2526"/>
                        <a:pt x="2606" y="2735"/>
                      </a:cubicBezTo>
                      <a:cubicBezTo>
                        <a:pt x="2220" y="2832"/>
                        <a:pt x="1834" y="2928"/>
                        <a:pt x="1432" y="3009"/>
                      </a:cubicBezTo>
                      <a:cubicBezTo>
                        <a:pt x="1030" y="3105"/>
                        <a:pt x="563" y="3202"/>
                        <a:pt x="225" y="3459"/>
                      </a:cubicBezTo>
                      <a:cubicBezTo>
                        <a:pt x="0" y="3604"/>
                        <a:pt x="32" y="3958"/>
                        <a:pt x="306" y="4038"/>
                      </a:cubicBezTo>
                      <a:cubicBezTo>
                        <a:pt x="475" y="4070"/>
                        <a:pt x="644" y="4084"/>
                        <a:pt x="813" y="4084"/>
                      </a:cubicBezTo>
                      <a:cubicBezTo>
                        <a:pt x="1076" y="4084"/>
                        <a:pt x="1338" y="4049"/>
                        <a:pt x="1593" y="3990"/>
                      </a:cubicBezTo>
                      <a:cubicBezTo>
                        <a:pt x="2011" y="3893"/>
                        <a:pt x="2445" y="3813"/>
                        <a:pt x="2880" y="3716"/>
                      </a:cubicBezTo>
                      <a:cubicBezTo>
                        <a:pt x="3732" y="3523"/>
                        <a:pt x="4569" y="3298"/>
                        <a:pt x="5389" y="3009"/>
                      </a:cubicBezTo>
                      <a:cubicBezTo>
                        <a:pt x="6210" y="2719"/>
                        <a:pt x="7014" y="2381"/>
                        <a:pt x="7770" y="1963"/>
                      </a:cubicBezTo>
                      <a:cubicBezTo>
                        <a:pt x="8140" y="1770"/>
                        <a:pt x="8478" y="1545"/>
                        <a:pt x="8816" y="1303"/>
                      </a:cubicBezTo>
                      <a:cubicBezTo>
                        <a:pt x="9202" y="1030"/>
                        <a:pt x="9491" y="789"/>
                        <a:pt x="9620" y="322"/>
                      </a:cubicBezTo>
                      <a:cubicBezTo>
                        <a:pt x="9668" y="161"/>
                        <a:pt x="9556" y="16"/>
                        <a:pt x="937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48"/>
                <p:cNvSpPr/>
                <p:nvPr/>
              </p:nvSpPr>
              <p:spPr>
                <a:xfrm flipH="1">
                  <a:off x="2202276" y="2345242"/>
                  <a:ext cx="493379" cy="165904"/>
                </a:xfrm>
                <a:custGeom>
                  <a:rect b="b" l="l" r="r" t="t"/>
                  <a:pathLst>
                    <a:path extrusionOk="0" h="4555" w="13546">
                      <a:moveTo>
                        <a:pt x="13278" y="0"/>
                      </a:moveTo>
                      <a:cubicBezTo>
                        <a:pt x="13271" y="0"/>
                        <a:pt x="13264" y="1"/>
                        <a:pt x="13256" y="2"/>
                      </a:cubicBezTo>
                      <a:cubicBezTo>
                        <a:pt x="12854" y="50"/>
                        <a:pt x="12516" y="436"/>
                        <a:pt x="12243" y="709"/>
                      </a:cubicBezTo>
                      <a:cubicBezTo>
                        <a:pt x="11294" y="1642"/>
                        <a:pt x="10151" y="2399"/>
                        <a:pt x="8913" y="2897"/>
                      </a:cubicBezTo>
                      <a:cubicBezTo>
                        <a:pt x="7633" y="3402"/>
                        <a:pt x="6276" y="3667"/>
                        <a:pt x="4911" y="3667"/>
                      </a:cubicBezTo>
                      <a:cubicBezTo>
                        <a:pt x="4406" y="3667"/>
                        <a:pt x="3899" y="3631"/>
                        <a:pt x="3395" y="3557"/>
                      </a:cubicBezTo>
                      <a:cubicBezTo>
                        <a:pt x="2864" y="3492"/>
                        <a:pt x="2317" y="3364"/>
                        <a:pt x="1786" y="3203"/>
                      </a:cubicBezTo>
                      <a:cubicBezTo>
                        <a:pt x="1529" y="3122"/>
                        <a:pt x="1255" y="3026"/>
                        <a:pt x="982" y="2929"/>
                      </a:cubicBezTo>
                      <a:cubicBezTo>
                        <a:pt x="725" y="2817"/>
                        <a:pt x="515" y="2688"/>
                        <a:pt x="242" y="2688"/>
                      </a:cubicBezTo>
                      <a:cubicBezTo>
                        <a:pt x="97" y="2688"/>
                        <a:pt x="1" y="2849"/>
                        <a:pt x="81" y="2994"/>
                      </a:cubicBezTo>
                      <a:cubicBezTo>
                        <a:pt x="322" y="3364"/>
                        <a:pt x="901" y="3525"/>
                        <a:pt x="1304" y="3702"/>
                      </a:cubicBezTo>
                      <a:cubicBezTo>
                        <a:pt x="1770" y="3895"/>
                        <a:pt x="2253" y="4072"/>
                        <a:pt x="2751" y="4200"/>
                      </a:cubicBezTo>
                      <a:cubicBezTo>
                        <a:pt x="3592" y="4427"/>
                        <a:pt x="4466" y="4554"/>
                        <a:pt x="5337" y="4554"/>
                      </a:cubicBezTo>
                      <a:cubicBezTo>
                        <a:pt x="5516" y="4554"/>
                        <a:pt x="5694" y="4549"/>
                        <a:pt x="5872" y="4538"/>
                      </a:cubicBezTo>
                      <a:cubicBezTo>
                        <a:pt x="7851" y="4409"/>
                        <a:pt x="9765" y="3750"/>
                        <a:pt x="11374" y="2608"/>
                      </a:cubicBezTo>
                      <a:cubicBezTo>
                        <a:pt x="11824" y="2286"/>
                        <a:pt x="12259" y="1932"/>
                        <a:pt x="12645" y="1562"/>
                      </a:cubicBezTo>
                      <a:cubicBezTo>
                        <a:pt x="12967" y="1256"/>
                        <a:pt x="13546" y="742"/>
                        <a:pt x="13497" y="243"/>
                      </a:cubicBezTo>
                      <a:cubicBezTo>
                        <a:pt x="13482" y="136"/>
                        <a:pt x="13409" y="0"/>
                        <a:pt x="1327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48"/>
                <p:cNvSpPr/>
                <p:nvPr/>
              </p:nvSpPr>
              <p:spPr>
                <a:xfrm flipH="1">
                  <a:off x="1928623" y="3956852"/>
                  <a:ext cx="1306111" cy="127734"/>
                </a:xfrm>
                <a:custGeom>
                  <a:rect b="b" l="l" r="r" t="t"/>
                  <a:pathLst>
                    <a:path extrusionOk="0" h="3507" w="35860">
                      <a:moveTo>
                        <a:pt x="35176" y="1"/>
                      </a:moveTo>
                      <a:cubicBezTo>
                        <a:pt x="35147" y="1"/>
                        <a:pt x="35117" y="4"/>
                        <a:pt x="35086" y="10"/>
                      </a:cubicBezTo>
                      <a:cubicBezTo>
                        <a:pt x="33976" y="252"/>
                        <a:pt x="32898" y="573"/>
                        <a:pt x="31788" y="782"/>
                      </a:cubicBezTo>
                      <a:cubicBezTo>
                        <a:pt x="30662" y="992"/>
                        <a:pt x="29552" y="1136"/>
                        <a:pt x="28426" y="1281"/>
                      </a:cubicBezTo>
                      <a:cubicBezTo>
                        <a:pt x="26045" y="1587"/>
                        <a:pt x="23648" y="1908"/>
                        <a:pt x="21251" y="2134"/>
                      </a:cubicBezTo>
                      <a:cubicBezTo>
                        <a:pt x="19012" y="2354"/>
                        <a:pt x="16753" y="2502"/>
                        <a:pt x="14497" y="2502"/>
                      </a:cubicBezTo>
                      <a:cubicBezTo>
                        <a:pt x="12152" y="2502"/>
                        <a:pt x="9810" y="2342"/>
                        <a:pt x="7497" y="1941"/>
                      </a:cubicBezTo>
                      <a:cubicBezTo>
                        <a:pt x="6275" y="1715"/>
                        <a:pt x="5052" y="1426"/>
                        <a:pt x="3862" y="1088"/>
                      </a:cubicBezTo>
                      <a:cubicBezTo>
                        <a:pt x="3266" y="927"/>
                        <a:pt x="2671" y="734"/>
                        <a:pt x="2092" y="541"/>
                      </a:cubicBezTo>
                      <a:cubicBezTo>
                        <a:pt x="1497" y="332"/>
                        <a:pt x="918" y="58"/>
                        <a:pt x="306" y="58"/>
                      </a:cubicBezTo>
                      <a:cubicBezTo>
                        <a:pt x="113" y="58"/>
                        <a:pt x="1" y="300"/>
                        <a:pt x="146" y="445"/>
                      </a:cubicBezTo>
                      <a:cubicBezTo>
                        <a:pt x="499" y="847"/>
                        <a:pt x="1014" y="1056"/>
                        <a:pt x="1513" y="1265"/>
                      </a:cubicBezTo>
                      <a:cubicBezTo>
                        <a:pt x="2012" y="1474"/>
                        <a:pt x="2559" y="1667"/>
                        <a:pt x="3089" y="1860"/>
                      </a:cubicBezTo>
                      <a:cubicBezTo>
                        <a:pt x="4183" y="2214"/>
                        <a:pt x="5277" y="2504"/>
                        <a:pt x="6403" y="2729"/>
                      </a:cubicBezTo>
                      <a:cubicBezTo>
                        <a:pt x="8639" y="3163"/>
                        <a:pt x="10908" y="3421"/>
                        <a:pt x="13192" y="3485"/>
                      </a:cubicBezTo>
                      <a:cubicBezTo>
                        <a:pt x="13692" y="3500"/>
                        <a:pt x="14192" y="3507"/>
                        <a:pt x="14691" y="3507"/>
                      </a:cubicBezTo>
                      <a:cubicBezTo>
                        <a:pt x="19050" y="3507"/>
                        <a:pt x="23405" y="2970"/>
                        <a:pt x="27734" y="2407"/>
                      </a:cubicBezTo>
                      <a:cubicBezTo>
                        <a:pt x="29037" y="2246"/>
                        <a:pt x="30340" y="2085"/>
                        <a:pt x="31627" y="1844"/>
                      </a:cubicBezTo>
                      <a:cubicBezTo>
                        <a:pt x="32914" y="1619"/>
                        <a:pt x="34233" y="1378"/>
                        <a:pt x="35424" y="815"/>
                      </a:cubicBezTo>
                      <a:cubicBezTo>
                        <a:pt x="35860" y="604"/>
                        <a:pt x="35594" y="1"/>
                        <a:pt x="3517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48"/>
                <p:cNvSpPr/>
                <p:nvPr/>
              </p:nvSpPr>
              <p:spPr>
                <a:xfrm flipH="1">
                  <a:off x="2491142" y="2509550"/>
                  <a:ext cx="176977" cy="551437"/>
                </a:xfrm>
                <a:custGeom>
                  <a:rect b="b" l="l" r="r" t="t"/>
                  <a:pathLst>
                    <a:path extrusionOk="0" h="15140" w="4859">
                      <a:moveTo>
                        <a:pt x="3009" y="3614"/>
                      </a:moveTo>
                      <a:cubicBezTo>
                        <a:pt x="3154" y="3824"/>
                        <a:pt x="3266" y="4049"/>
                        <a:pt x="3379" y="4274"/>
                      </a:cubicBezTo>
                      <a:cubicBezTo>
                        <a:pt x="3475" y="4515"/>
                        <a:pt x="3411" y="4644"/>
                        <a:pt x="3250" y="4837"/>
                      </a:cubicBezTo>
                      <a:cubicBezTo>
                        <a:pt x="3009" y="5143"/>
                        <a:pt x="2735" y="5416"/>
                        <a:pt x="2446" y="5706"/>
                      </a:cubicBezTo>
                      <a:lnTo>
                        <a:pt x="2317" y="5513"/>
                      </a:lnTo>
                      <a:cubicBezTo>
                        <a:pt x="2221" y="5400"/>
                        <a:pt x="2140" y="5271"/>
                        <a:pt x="2060" y="5143"/>
                      </a:cubicBezTo>
                      <a:cubicBezTo>
                        <a:pt x="2028" y="5014"/>
                        <a:pt x="1995" y="5078"/>
                        <a:pt x="2108" y="4917"/>
                      </a:cubicBezTo>
                      <a:cubicBezTo>
                        <a:pt x="2285" y="4660"/>
                        <a:pt x="2462" y="4435"/>
                        <a:pt x="2623" y="4177"/>
                      </a:cubicBezTo>
                      <a:cubicBezTo>
                        <a:pt x="2768" y="3984"/>
                        <a:pt x="2880" y="3807"/>
                        <a:pt x="3009" y="3614"/>
                      </a:cubicBezTo>
                      <a:close/>
                      <a:moveTo>
                        <a:pt x="2542" y="7363"/>
                      </a:moveTo>
                      <a:cubicBezTo>
                        <a:pt x="2719" y="7636"/>
                        <a:pt x="2896" y="7894"/>
                        <a:pt x="3073" y="8151"/>
                      </a:cubicBezTo>
                      <a:cubicBezTo>
                        <a:pt x="3186" y="8328"/>
                        <a:pt x="3492" y="8633"/>
                        <a:pt x="3427" y="8843"/>
                      </a:cubicBezTo>
                      <a:cubicBezTo>
                        <a:pt x="3331" y="9052"/>
                        <a:pt x="3186" y="9229"/>
                        <a:pt x="3009" y="9390"/>
                      </a:cubicBezTo>
                      <a:lnTo>
                        <a:pt x="2076" y="8408"/>
                      </a:lnTo>
                      <a:lnTo>
                        <a:pt x="1947" y="8280"/>
                      </a:lnTo>
                      <a:cubicBezTo>
                        <a:pt x="2028" y="8151"/>
                        <a:pt x="2108" y="8038"/>
                        <a:pt x="2172" y="7894"/>
                      </a:cubicBezTo>
                      <a:cubicBezTo>
                        <a:pt x="2285" y="7717"/>
                        <a:pt x="2414" y="7540"/>
                        <a:pt x="2542" y="7363"/>
                      </a:cubicBezTo>
                      <a:close/>
                      <a:moveTo>
                        <a:pt x="2784" y="10837"/>
                      </a:moveTo>
                      <a:cubicBezTo>
                        <a:pt x="2928" y="10998"/>
                        <a:pt x="3073" y="11159"/>
                        <a:pt x="3218" y="11304"/>
                      </a:cubicBezTo>
                      <a:cubicBezTo>
                        <a:pt x="3411" y="11577"/>
                        <a:pt x="3652" y="11803"/>
                        <a:pt x="3910" y="12012"/>
                      </a:cubicBezTo>
                      <a:cubicBezTo>
                        <a:pt x="3829" y="12092"/>
                        <a:pt x="3749" y="12189"/>
                        <a:pt x="3685" y="12269"/>
                      </a:cubicBezTo>
                      <a:lnTo>
                        <a:pt x="3057" y="12977"/>
                      </a:lnTo>
                      <a:cubicBezTo>
                        <a:pt x="2848" y="13218"/>
                        <a:pt x="2639" y="13443"/>
                        <a:pt x="2446" y="13685"/>
                      </a:cubicBezTo>
                      <a:cubicBezTo>
                        <a:pt x="2382" y="13781"/>
                        <a:pt x="2301" y="13862"/>
                        <a:pt x="2237" y="13958"/>
                      </a:cubicBezTo>
                      <a:cubicBezTo>
                        <a:pt x="2092" y="13749"/>
                        <a:pt x="1915" y="13540"/>
                        <a:pt x="1754" y="13331"/>
                      </a:cubicBezTo>
                      <a:cubicBezTo>
                        <a:pt x="1593" y="13122"/>
                        <a:pt x="1400" y="12864"/>
                        <a:pt x="1223" y="12623"/>
                      </a:cubicBezTo>
                      <a:cubicBezTo>
                        <a:pt x="1062" y="12382"/>
                        <a:pt x="1062" y="12350"/>
                        <a:pt x="1288" y="12156"/>
                      </a:cubicBezTo>
                      <a:cubicBezTo>
                        <a:pt x="1802" y="11722"/>
                        <a:pt x="2301" y="11288"/>
                        <a:pt x="2784" y="10837"/>
                      </a:cubicBezTo>
                      <a:close/>
                      <a:moveTo>
                        <a:pt x="1278" y="1"/>
                      </a:moveTo>
                      <a:cubicBezTo>
                        <a:pt x="1230" y="1"/>
                        <a:pt x="1191" y="41"/>
                        <a:pt x="1191" y="91"/>
                      </a:cubicBezTo>
                      <a:cubicBezTo>
                        <a:pt x="1239" y="365"/>
                        <a:pt x="1336" y="638"/>
                        <a:pt x="1497" y="864"/>
                      </a:cubicBezTo>
                      <a:cubicBezTo>
                        <a:pt x="1642" y="1185"/>
                        <a:pt x="1818" y="1475"/>
                        <a:pt x="1979" y="1781"/>
                      </a:cubicBezTo>
                      <a:cubicBezTo>
                        <a:pt x="2156" y="2102"/>
                        <a:pt x="2333" y="2408"/>
                        <a:pt x="2510" y="2714"/>
                      </a:cubicBezTo>
                      <a:lnTo>
                        <a:pt x="2044" y="3389"/>
                      </a:lnTo>
                      <a:cubicBezTo>
                        <a:pt x="1867" y="3663"/>
                        <a:pt x="1690" y="3920"/>
                        <a:pt x="1513" y="4194"/>
                      </a:cubicBezTo>
                      <a:cubicBezTo>
                        <a:pt x="1368" y="4435"/>
                        <a:pt x="1159" y="4676"/>
                        <a:pt x="1143" y="4966"/>
                      </a:cubicBezTo>
                      <a:cubicBezTo>
                        <a:pt x="1143" y="5223"/>
                        <a:pt x="1239" y="5480"/>
                        <a:pt x="1400" y="5674"/>
                      </a:cubicBezTo>
                      <a:lnTo>
                        <a:pt x="1883" y="6381"/>
                      </a:lnTo>
                      <a:cubicBezTo>
                        <a:pt x="1593" y="6751"/>
                        <a:pt x="1304" y="7121"/>
                        <a:pt x="1062" y="7507"/>
                      </a:cubicBezTo>
                      <a:cubicBezTo>
                        <a:pt x="869" y="7797"/>
                        <a:pt x="692" y="8103"/>
                        <a:pt x="757" y="8457"/>
                      </a:cubicBezTo>
                      <a:cubicBezTo>
                        <a:pt x="837" y="8714"/>
                        <a:pt x="982" y="8939"/>
                        <a:pt x="1175" y="9116"/>
                      </a:cubicBezTo>
                      <a:cubicBezTo>
                        <a:pt x="1529" y="9486"/>
                        <a:pt x="1867" y="9856"/>
                        <a:pt x="2205" y="10210"/>
                      </a:cubicBezTo>
                      <a:cubicBezTo>
                        <a:pt x="1995" y="10419"/>
                        <a:pt x="1786" y="10628"/>
                        <a:pt x="1561" y="10821"/>
                      </a:cubicBezTo>
                      <a:cubicBezTo>
                        <a:pt x="1175" y="11159"/>
                        <a:pt x="644" y="11449"/>
                        <a:pt x="371" y="11899"/>
                      </a:cubicBezTo>
                      <a:cubicBezTo>
                        <a:pt x="1" y="12494"/>
                        <a:pt x="483" y="13009"/>
                        <a:pt x="837" y="13492"/>
                      </a:cubicBezTo>
                      <a:cubicBezTo>
                        <a:pt x="1255" y="14055"/>
                        <a:pt x="1642" y="14730"/>
                        <a:pt x="2221" y="15100"/>
                      </a:cubicBezTo>
                      <a:cubicBezTo>
                        <a:pt x="2268" y="15127"/>
                        <a:pt x="2318" y="15140"/>
                        <a:pt x="2366" y="15140"/>
                      </a:cubicBezTo>
                      <a:cubicBezTo>
                        <a:pt x="2546" y="15140"/>
                        <a:pt x="2706" y="14969"/>
                        <a:pt x="2655" y="14779"/>
                      </a:cubicBezTo>
                      <a:lnTo>
                        <a:pt x="2784" y="14666"/>
                      </a:lnTo>
                      <a:cubicBezTo>
                        <a:pt x="2912" y="14569"/>
                        <a:pt x="3009" y="14457"/>
                        <a:pt x="3105" y="14344"/>
                      </a:cubicBezTo>
                      <a:cubicBezTo>
                        <a:pt x="3315" y="14119"/>
                        <a:pt x="3492" y="13862"/>
                        <a:pt x="3685" y="13636"/>
                      </a:cubicBezTo>
                      <a:lnTo>
                        <a:pt x="4232" y="12945"/>
                      </a:lnTo>
                      <a:cubicBezTo>
                        <a:pt x="4328" y="12816"/>
                        <a:pt x="4425" y="12687"/>
                        <a:pt x="4521" y="12575"/>
                      </a:cubicBezTo>
                      <a:cubicBezTo>
                        <a:pt x="4569" y="12510"/>
                        <a:pt x="4618" y="12430"/>
                        <a:pt x="4650" y="12350"/>
                      </a:cubicBezTo>
                      <a:lnTo>
                        <a:pt x="4650" y="12333"/>
                      </a:lnTo>
                      <a:lnTo>
                        <a:pt x="4666" y="12301"/>
                      </a:lnTo>
                      <a:cubicBezTo>
                        <a:pt x="4698" y="12253"/>
                        <a:pt x="4730" y="12205"/>
                        <a:pt x="4746" y="12156"/>
                      </a:cubicBezTo>
                      <a:cubicBezTo>
                        <a:pt x="4762" y="12060"/>
                        <a:pt x="4746" y="11963"/>
                        <a:pt x="4698" y="11883"/>
                      </a:cubicBezTo>
                      <a:cubicBezTo>
                        <a:pt x="4843" y="11706"/>
                        <a:pt x="4859" y="11449"/>
                        <a:pt x="4762" y="11256"/>
                      </a:cubicBezTo>
                      <a:cubicBezTo>
                        <a:pt x="4569" y="10950"/>
                        <a:pt x="4328" y="10693"/>
                        <a:pt x="4055" y="10467"/>
                      </a:cubicBezTo>
                      <a:lnTo>
                        <a:pt x="3604" y="10001"/>
                      </a:lnTo>
                      <a:lnTo>
                        <a:pt x="3701" y="9888"/>
                      </a:lnTo>
                      <a:cubicBezTo>
                        <a:pt x="4038" y="9502"/>
                        <a:pt x="4425" y="9084"/>
                        <a:pt x="4296" y="8537"/>
                      </a:cubicBezTo>
                      <a:cubicBezTo>
                        <a:pt x="4215" y="8280"/>
                        <a:pt x="4087" y="8038"/>
                        <a:pt x="3910" y="7813"/>
                      </a:cubicBezTo>
                      <a:cubicBezTo>
                        <a:pt x="3749" y="7572"/>
                        <a:pt x="3572" y="7314"/>
                        <a:pt x="3395" y="7073"/>
                      </a:cubicBezTo>
                      <a:lnTo>
                        <a:pt x="3105" y="6655"/>
                      </a:lnTo>
                      <a:cubicBezTo>
                        <a:pt x="3315" y="6397"/>
                        <a:pt x="3540" y="6156"/>
                        <a:pt x="3765" y="5915"/>
                      </a:cubicBezTo>
                      <a:cubicBezTo>
                        <a:pt x="4119" y="5529"/>
                        <a:pt x="4505" y="5078"/>
                        <a:pt x="4521" y="4515"/>
                      </a:cubicBezTo>
                      <a:cubicBezTo>
                        <a:pt x="4521" y="3888"/>
                        <a:pt x="3990" y="3405"/>
                        <a:pt x="3636" y="2939"/>
                      </a:cubicBezTo>
                      <a:lnTo>
                        <a:pt x="3556" y="2810"/>
                      </a:lnTo>
                      <a:cubicBezTo>
                        <a:pt x="3620" y="2697"/>
                        <a:pt x="3701" y="2585"/>
                        <a:pt x="3781" y="2472"/>
                      </a:cubicBezTo>
                      <a:cubicBezTo>
                        <a:pt x="3974" y="2183"/>
                        <a:pt x="4167" y="1893"/>
                        <a:pt x="4360" y="1604"/>
                      </a:cubicBezTo>
                      <a:cubicBezTo>
                        <a:pt x="4521" y="1362"/>
                        <a:pt x="4730" y="1041"/>
                        <a:pt x="4618" y="719"/>
                      </a:cubicBezTo>
                      <a:cubicBezTo>
                        <a:pt x="4585" y="606"/>
                        <a:pt x="4473" y="526"/>
                        <a:pt x="4360" y="526"/>
                      </a:cubicBezTo>
                      <a:cubicBezTo>
                        <a:pt x="3797" y="526"/>
                        <a:pt x="3443" y="1330"/>
                        <a:pt x="3170" y="1732"/>
                      </a:cubicBezTo>
                      <a:lnTo>
                        <a:pt x="2977" y="2022"/>
                      </a:lnTo>
                      <a:cubicBezTo>
                        <a:pt x="2800" y="1797"/>
                        <a:pt x="2639" y="1571"/>
                        <a:pt x="2462" y="1346"/>
                      </a:cubicBezTo>
                      <a:cubicBezTo>
                        <a:pt x="2301" y="1121"/>
                        <a:pt x="2108" y="864"/>
                        <a:pt x="1915" y="622"/>
                      </a:cubicBezTo>
                      <a:cubicBezTo>
                        <a:pt x="1754" y="381"/>
                        <a:pt x="1561" y="172"/>
                        <a:pt x="1320" y="11"/>
                      </a:cubicBezTo>
                      <a:cubicBezTo>
                        <a:pt x="1306" y="4"/>
                        <a:pt x="1292" y="1"/>
                        <a:pt x="127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48"/>
                <p:cNvSpPr/>
                <p:nvPr/>
              </p:nvSpPr>
              <p:spPr>
                <a:xfrm flipH="1">
                  <a:off x="2536230" y="3077106"/>
                  <a:ext cx="72117" cy="72117"/>
                </a:xfrm>
                <a:custGeom>
                  <a:rect b="b" l="l" r="r" t="t"/>
                  <a:pathLst>
                    <a:path extrusionOk="0" h="1980" w="1980">
                      <a:moveTo>
                        <a:pt x="982" y="1"/>
                      </a:moveTo>
                      <a:cubicBezTo>
                        <a:pt x="853" y="1"/>
                        <a:pt x="724" y="33"/>
                        <a:pt x="612" y="97"/>
                      </a:cubicBezTo>
                      <a:cubicBezTo>
                        <a:pt x="242" y="242"/>
                        <a:pt x="17" y="596"/>
                        <a:pt x="1" y="998"/>
                      </a:cubicBezTo>
                      <a:cubicBezTo>
                        <a:pt x="1" y="1079"/>
                        <a:pt x="33" y="1159"/>
                        <a:pt x="33" y="1256"/>
                      </a:cubicBezTo>
                      <a:cubicBezTo>
                        <a:pt x="81" y="1417"/>
                        <a:pt x="177" y="1561"/>
                        <a:pt x="290" y="1690"/>
                      </a:cubicBezTo>
                      <a:lnTo>
                        <a:pt x="499" y="1835"/>
                      </a:lnTo>
                      <a:cubicBezTo>
                        <a:pt x="644" y="1931"/>
                        <a:pt x="821" y="1980"/>
                        <a:pt x="982" y="1980"/>
                      </a:cubicBezTo>
                      <a:cubicBezTo>
                        <a:pt x="1127" y="1980"/>
                        <a:pt x="1255" y="1947"/>
                        <a:pt x="1368" y="1883"/>
                      </a:cubicBezTo>
                      <a:cubicBezTo>
                        <a:pt x="1497" y="1851"/>
                        <a:pt x="1593" y="1787"/>
                        <a:pt x="1690" y="1690"/>
                      </a:cubicBezTo>
                      <a:cubicBezTo>
                        <a:pt x="1770" y="1594"/>
                        <a:pt x="1851" y="1497"/>
                        <a:pt x="1883" y="1368"/>
                      </a:cubicBezTo>
                      <a:cubicBezTo>
                        <a:pt x="1947" y="1256"/>
                        <a:pt x="1979" y="1127"/>
                        <a:pt x="1963" y="998"/>
                      </a:cubicBezTo>
                      <a:lnTo>
                        <a:pt x="1931" y="725"/>
                      </a:lnTo>
                      <a:cubicBezTo>
                        <a:pt x="1883" y="564"/>
                        <a:pt x="1802" y="419"/>
                        <a:pt x="1690" y="291"/>
                      </a:cubicBezTo>
                      <a:lnTo>
                        <a:pt x="1481" y="146"/>
                      </a:lnTo>
                      <a:cubicBezTo>
                        <a:pt x="1336" y="49"/>
                        <a:pt x="1159" y="1"/>
                        <a:pt x="98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48"/>
                <p:cNvSpPr/>
                <p:nvPr/>
              </p:nvSpPr>
              <p:spPr>
                <a:xfrm flipH="1">
                  <a:off x="2977943" y="4169505"/>
                  <a:ext cx="124492" cy="139025"/>
                </a:xfrm>
                <a:custGeom>
                  <a:rect b="b" l="l" r="r" t="t"/>
                  <a:pathLst>
                    <a:path extrusionOk="0" h="3817" w="3418">
                      <a:moveTo>
                        <a:pt x="3361" y="0"/>
                      </a:moveTo>
                      <a:cubicBezTo>
                        <a:pt x="3348" y="0"/>
                        <a:pt x="3335" y="4"/>
                        <a:pt x="3321" y="13"/>
                      </a:cubicBezTo>
                      <a:cubicBezTo>
                        <a:pt x="3160" y="110"/>
                        <a:pt x="3032" y="222"/>
                        <a:pt x="2919" y="367"/>
                      </a:cubicBezTo>
                      <a:cubicBezTo>
                        <a:pt x="2774" y="512"/>
                        <a:pt x="2646" y="673"/>
                        <a:pt x="2517" y="817"/>
                      </a:cubicBezTo>
                      <a:cubicBezTo>
                        <a:pt x="2243" y="1107"/>
                        <a:pt x="1970" y="1397"/>
                        <a:pt x="1680" y="1686"/>
                      </a:cubicBezTo>
                      <a:cubicBezTo>
                        <a:pt x="1407" y="1960"/>
                        <a:pt x="1133" y="2233"/>
                        <a:pt x="844" y="2507"/>
                      </a:cubicBezTo>
                      <a:cubicBezTo>
                        <a:pt x="683" y="2635"/>
                        <a:pt x="538" y="2780"/>
                        <a:pt x="409" y="2941"/>
                      </a:cubicBezTo>
                      <a:cubicBezTo>
                        <a:pt x="281" y="3102"/>
                        <a:pt x="168" y="3295"/>
                        <a:pt x="88" y="3488"/>
                      </a:cubicBezTo>
                      <a:cubicBezTo>
                        <a:pt x="1" y="3633"/>
                        <a:pt x="110" y="3817"/>
                        <a:pt x="273" y="3817"/>
                      </a:cubicBezTo>
                      <a:cubicBezTo>
                        <a:pt x="291" y="3817"/>
                        <a:pt x="310" y="3814"/>
                        <a:pt x="329" y="3810"/>
                      </a:cubicBezTo>
                      <a:cubicBezTo>
                        <a:pt x="538" y="3777"/>
                        <a:pt x="763" y="3713"/>
                        <a:pt x="956" y="3600"/>
                      </a:cubicBezTo>
                      <a:cubicBezTo>
                        <a:pt x="1133" y="3488"/>
                        <a:pt x="1310" y="3359"/>
                        <a:pt x="1471" y="3214"/>
                      </a:cubicBezTo>
                      <a:cubicBezTo>
                        <a:pt x="1793" y="2909"/>
                        <a:pt x="2099" y="2587"/>
                        <a:pt x="2356" y="2233"/>
                      </a:cubicBezTo>
                      <a:cubicBezTo>
                        <a:pt x="2613" y="1911"/>
                        <a:pt x="2839" y="1574"/>
                        <a:pt x="3016" y="1204"/>
                      </a:cubicBezTo>
                      <a:cubicBezTo>
                        <a:pt x="3112" y="1027"/>
                        <a:pt x="3209" y="834"/>
                        <a:pt x="3273" y="640"/>
                      </a:cubicBezTo>
                      <a:cubicBezTo>
                        <a:pt x="3369" y="464"/>
                        <a:pt x="3418" y="270"/>
                        <a:pt x="3418" y="61"/>
                      </a:cubicBezTo>
                      <a:cubicBezTo>
                        <a:pt x="3418" y="27"/>
                        <a:pt x="3393" y="0"/>
                        <a:pt x="3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48"/>
                <p:cNvSpPr/>
                <p:nvPr/>
              </p:nvSpPr>
              <p:spPr>
                <a:xfrm flipH="1">
                  <a:off x="2066210" y="4156356"/>
                  <a:ext cx="167616" cy="148130"/>
                </a:xfrm>
                <a:custGeom>
                  <a:rect b="b" l="l" r="r" t="t"/>
                  <a:pathLst>
                    <a:path extrusionOk="0" h="4067" w="4602">
                      <a:moveTo>
                        <a:pt x="152" y="0"/>
                      </a:moveTo>
                      <a:cubicBezTo>
                        <a:pt x="109" y="0"/>
                        <a:pt x="63" y="31"/>
                        <a:pt x="49" y="85"/>
                      </a:cubicBezTo>
                      <a:cubicBezTo>
                        <a:pt x="1" y="278"/>
                        <a:pt x="17" y="487"/>
                        <a:pt x="81" y="680"/>
                      </a:cubicBezTo>
                      <a:cubicBezTo>
                        <a:pt x="130" y="937"/>
                        <a:pt x="226" y="1178"/>
                        <a:pt x="355" y="1404"/>
                      </a:cubicBezTo>
                      <a:cubicBezTo>
                        <a:pt x="580" y="1854"/>
                        <a:pt x="854" y="2272"/>
                        <a:pt x="1175" y="2658"/>
                      </a:cubicBezTo>
                      <a:cubicBezTo>
                        <a:pt x="1513" y="3044"/>
                        <a:pt x="1899" y="3366"/>
                        <a:pt x="2317" y="3640"/>
                      </a:cubicBezTo>
                      <a:cubicBezTo>
                        <a:pt x="2543" y="3784"/>
                        <a:pt x="2784" y="3897"/>
                        <a:pt x="3025" y="3978"/>
                      </a:cubicBezTo>
                      <a:cubicBezTo>
                        <a:pt x="3199" y="4019"/>
                        <a:pt x="3400" y="4066"/>
                        <a:pt x="3589" y="4066"/>
                      </a:cubicBezTo>
                      <a:cubicBezTo>
                        <a:pt x="3696" y="4066"/>
                        <a:pt x="3800" y="4051"/>
                        <a:pt x="3894" y="4010"/>
                      </a:cubicBezTo>
                      <a:cubicBezTo>
                        <a:pt x="3974" y="4010"/>
                        <a:pt x="4055" y="3994"/>
                        <a:pt x="4135" y="3994"/>
                      </a:cubicBezTo>
                      <a:cubicBezTo>
                        <a:pt x="4473" y="3897"/>
                        <a:pt x="4602" y="3463"/>
                        <a:pt x="4360" y="3205"/>
                      </a:cubicBezTo>
                      <a:lnTo>
                        <a:pt x="4151" y="3028"/>
                      </a:lnTo>
                      <a:cubicBezTo>
                        <a:pt x="4007" y="2884"/>
                        <a:pt x="3846" y="2739"/>
                        <a:pt x="3653" y="2626"/>
                      </a:cubicBezTo>
                      <a:cubicBezTo>
                        <a:pt x="3631" y="2615"/>
                        <a:pt x="3558" y="2561"/>
                        <a:pt x="3562" y="2561"/>
                      </a:cubicBezTo>
                      <a:cubicBezTo>
                        <a:pt x="3564" y="2561"/>
                        <a:pt x="3584" y="2573"/>
                        <a:pt x="3637" y="2610"/>
                      </a:cubicBezTo>
                      <a:cubicBezTo>
                        <a:pt x="3556" y="2546"/>
                        <a:pt x="3476" y="2498"/>
                        <a:pt x="3395" y="2449"/>
                      </a:cubicBezTo>
                      <a:cubicBezTo>
                        <a:pt x="3299" y="2385"/>
                        <a:pt x="3202" y="2337"/>
                        <a:pt x="3122" y="2272"/>
                      </a:cubicBezTo>
                      <a:cubicBezTo>
                        <a:pt x="2945" y="2160"/>
                        <a:pt x="2784" y="2047"/>
                        <a:pt x="2607" y="1918"/>
                      </a:cubicBezTo>
                      <a:lnTo>
                        <a:pt x="2559" y="1886"/>
                      </a:lnTo>
                      <a:lnTo>
                        <a:pt x="2462" y="1806"/>
                      </a:lnTo>
                      <a:cubicBezTo>
                        <a:pt x="2382" y="1741"/>
                        <a:pt x="2285" y="1661"/>
                        <a:pt x="2205" y="1597"/>
                      </a:cubicBezTo>
                      <a:cubicBezTo>
                        <a:pt x="1883" y="1291"/>
                        <a:pt x="1545" y="1018"/>
                        <a:pt x="1240" y="728"/>
                      </a:cubicBezTo>
                      <a:cubicBezTo>
                        <a:pt x="1063" y="551"/>
                        <a:pt x="886" y="390"/>
                        <a:pt x="693" y="261"/>
                      </a:cubicBezTo>
                      <a:cubicBezTo>
                        <a:pt x="548" y="133"/>
                        <a:pt x="371" y="52"/>
                        <a:pt x="178" y="4"/>
                      </a:cubicBezTo>
                      <a:cubicBezTo>
                        <a:pt x="170" y="1"/>
                        <a:pt x="161" y="0"/>
                        <a:pt x="1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48"/>
                <p:cNvSpPr/>
                <p:nvPr/>
              </p:nvSpPr>
              <p:spPr>
                <a:xfrm flipH="1">
                  <a:off x="2636508" y="1625303"/>
                  <a:ext cx="87341" cy="39591"/>
                </a:xfrm>
                <a:custGeom>
                  <a:rect b="b" l="l" r="r" t="t"/>
                  <a:pathLst>
                    <a:path extrusionOk="0" h="1087" w="2398">
                      <a:moveTo>
                        <a:pt x="1432" y="0"/>
                      </a:moveTo>
                      <a:cubicBezTo>
                        <a:pt x="1303" y="0"/>
                        <a:pt x="1174" y="16"/>
                        <a:pt x="1046" y="48"/>
                      </a:cubicBezTo>
                      <a:cubicBezTo>
                        <a:pt x="804" y="113"/>
                        <a:pt x="595" y="209"/>
                        <a:pt x="402" y="338"/>
                      </a:cubicBezTo>
                      <a:cubicBezTo>
                        <a:pt x="274" y="418"/>
                        <a:pt x="177" y="531"/>
                        <a:pt x="97" y="660"/>
                      </a:cubicBezTo>
                      <a:cubicBezTo>
                        <a:pt x="16" y="772"/>
                        <a:pt x="0" y="1030"/>
                        <a:pt x="193" y="1078"/>
                      </a:cubicBezTo>
                      <a:cubicBezTo>
                        <a:pt x="215" y="1084"/>
                        <a:pt x="238" y="1087"/>
                        <a:pt x="262" y="1087"/>
                      </a:cubicBezTo>
                      <a:cubicBezTo>
                        <a:pt x="426" y="1087"/>
                        <a:pt x="618" y="953"/>
                        <a:pt x="772" y="869"/>
                      </a:cubicBezTo>
                      <a:cubicBezTo>
                        <a:pt x="804" y="837"/>
                        <a:pt x="853" y="821"/>
                        <a:pt x="901" y="805"/>
                      </a:cubicBezTo>
                      <a:lnTo>
                        <a:pt x="981" y="772"/>
                      </a:lnTo>
                      <a:cubicBezTo>
                        <a:pt x="1062" y="740"/>
                        <a:pt x="1158" y="724"/>
                        <a:pt x="1255" y="708"/>
                      </a:cubicBezTo>
                      <a:lnTo>
                        <a:pt x="1271" y="708"/>
                      </a:lnTo>
                      <a:cubicBezTo>
                        <a:pt x="1303" y="708"/>
                        <a:pt x="1351" y="692"/>
                        <a:pt x="1384" y="692"/>
                      </a:cubicBezTo>
                      <a:lnTo>
                        <a:pt x="1448" y="676"/>
                      </a:lnTo>
                      <a:lnTo>
                        <a:pt x="2011" y="676"/>
                      </a:lnTo>
                      <a:cubicBezTo>
                        <a:pt x="2037" y="680"/>
                        <a:pt x="2063" y="682"/>
                        <a:pt x="2088" y="682"/>
                      </a:cubicBezTo>
                      <a:cubicBezTo>
                        <a:pt x="2158" y="682"/>
                        <a:pt x="2226" y="667"/>
                        <a:pt x="2284" y="644"/>
                      </a:cubicBezTo>
                      <a:cubicBezTo>
                        <a:pt x="2349" y="628"/>
                        <a:pt x="2397" y="547"/>
                        <a:pt x="2365" y="483"/>
                      </a:cubicBezTo>
                      <a:cubicBezTo>
                        <a:pt x="2268" y="258"/>
                        <a:pt x="2059" y="97"/>
                        <a:pt x="1818" y="48"/>
                      </a:cubicBezTo>
                      <a:cubicBezTo>
                        <a:pt x="1689" y="16"/>
                        <a:pt x="1561" y="0"/>
                        <a:pt x="143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48"/>
                <p:cNvSpPr/>
                <p:nvPr/>
              </p:nvSpPr>
              <p:spPr>
                <a:xfrm flipH="1">
                  <a:off x="2333195" y="1609798"/>
                  <a:ext cx="84974" cy="34711"/>
                </a:xfrm>
                <a:custGeom>
                  <a:rect b="b" l="l" r="r" t="t"/>
                  <a:pathLst>
                    <a:path extrusionOk="0" h="953" w="2333">
                      <a:moveTo>
                        <a:pt x="1033" y="1"/>
                      </a:moveTo>
                      <a:cubicBezTo>
                        <a:pt x="887" y="1"/>
                        <a:pt x="737" y="16"/>
                        <a:pt x="596" y="39"/>
                      </a:cubicBezTo>
                      <a:cubicBezTo>
                        <a:pt x="483" y="71"/>
                        <a:pt x="386" y="103"/>
                        <a:pt x="290" y="168"/>
                      </a:cubicBezTo>
                      <a:cubicBezTo>
                        <a:pt x="193" y="216"/>
                        <a:pt x="113" y="297"/>
                        <a:pt x="65" y="393"/>
                      </a:cubicBezTo>
                      <a:cubicBezTo>
                        <a:pt x="0" y="490"/>
                        <a:pt x="65" y="618"/>
                        <a:pt x="161" y="650"/>
                      </a:cubicBezTo>
                      <a:cubicBezTo>
                        <a:pt x="209" y="667"/>
                        <a:pt x="242" y="683"/>
                        <a:pt x="290" y="683"/>
                      </a:cubicBezTo>
                      <a:lnTo>
                        <a:pt x="660" y="683"/>
                      </a:lnTo>
                      <a:cubicBezTo>
                        <a:pt x="740" y="683"/>
                        <a:pt x="821" y="667"/>
                        <a:pt x="901" y="667"/>
                      </a:cubicBezTo>
                      <a:lnTo>
                        <a:pt x="1110" y="667"/>
                      </a:lnTo>
                      <a:cubicBezTo>
                        <a:pt x="1191" y="683"/>
                        <a:pt x="1271" y="699"/>
                        <a:pt x="1352" y="731"/>
                      </a:cubicBezTo>
                      <a:lnTo>
                        <a:pt x="1464" y="763"/>
                      </a:lnTo>
                      <a:lnTo>
                        <a:pt x="1480" y="763"/>
                      </a:lnTo>
                      <a:lnTo>
                        <a:pt x="1529" y="795"/>
                      </a:lnTo>
                      <a:cubicBezTo>
                        <a:pt x="1577" y="811"/>
                        <a:pt x="1625" y="843"/>
                        <a:pt x="1689" y="860"/>
                      </a:cubicBezTo>
                      <a:lnTo>
                        <a:pt x="1738" y="876"/>
                      </a:lnTo>
                      <a:cubicBezTo>
                        <a:pt x="1832" y="923"/>
                        <a:pt x="1926" y="953"/>
                        <a:pt x="2020" y="953"/>
                      </a:cubicBezTo>
                      <a:cubicBezTo>
                        <a:pt x="2055" y="953"/>
                        <a:pt x="2089" y="949"/>
                        <a:pt x="2124" y="940"/>
                      </a:cubicBezTo>
                      <a:cubicBezTo>
                        <a:pt x="2236" y="908"/>
                        <a:pt x="2301" y="795"/>
                        <a:pt x="2317" y="683"/>
                      </a:cubicBezTo>
                      <a:cubicBezTo>
                        <a:pt x="2333" y="409"/>
                        <a:pt x="2043" y="216"/>
                        <a:pt x="1818" y="136"/>
                      </a:cubicBezTo>
                      <a:cubicBezTo>
                        <a:pt x="1609" y="55"/>
                        <a:pt x="1400" y="7"/>
                        <a:pt x="1191" y="7"/>
                      </a:cubicBezTo>
                      <a:cubicBezTo>
                        <a:pt x="1139" y="3"/>
                        <a:pt x="1086" y="1"/>
                        <a:pt x="103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48"/>
                <p:cNvSpPr/>
                <p:nvPr/>
              </p:nvSpPr>
              <p:spPr>
                <a:xfrm flipH="1">
                  <a:off x="2383609" y="1785116"/>
                  <a:ext cx="328" cy="473"/>
                </a:xfrm>
                <a:custGeom>
                  <a:rect b="b" l="l" r="r" t="t"/>
                  <a:pathLst>
                    <a:path extrusionOk="0" h="13" w="9">
                      <a:moveTo>
                        <a:pt x="1" y="1"/>
                      </a:moveTo>
                      <a:cubicBezTo>
                        <a:pt x="1" y="9"/>
                        <a:pt x="5" y="13"/>
                        <a:pt x="7" y="13"/>
                      </a:cubicBezTo>
                      <a:cubicBezTo>
                        <a:pt x="9" y="13"/>
                        <a:pt x="9" y="9"/>
                        <a:pt x="1" y="1"/>
                      </a:cubicBezTo>
                      <a:close/>
                    </a:path>
                  </a:pathLst>
                </a:custGeom>
                <a:solidFill>
                  <a:srgbClr val="B27D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48"/>
                <p:cNvSpPr/>
                <p:nvPr/>
              </p:nvSpPr>
              <p:spPr>
                <a:xfrm flipH="1">
                  <a:off x="2519253" y="1852500"/>
                  <a:ext cx="619" cy="619"/>
                </a:xfrm>
                <a:custGeom>
                  <a:rect b="b" l="l" r="r" t="t"/>
                  <a:pathLst>
                    <a:path extrusionOk="0" h="17" w="17">
                      <a:moveTo>
                        <a:pt x="17" y="1"/>
                      </a:moveTo>
                      <a:lnTo>
                        <a:pt x="1" y="17"/>
                      </a:lnTo>
                      <a:lnTo>
                        <a:pt x="1" y="17"/>
                      </a:lnTo>
                      <a:close/>
                    </a:path>
                  </a:pathLst>
                </a:custGeom>
                <a:solidFill>
                  <a:srgbClr val="E3AC8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48"/>
                <p:cNvSpPr/>
                <p:nvPr/>
              </p:nvSpPr>
              <p:spPr>
                <a:xfrm flipH="1" rot="4828924">
                  <a:off x="2438970" y="1986772"/>
                  <a:ext cx="97318" cy="49460"/>
                </a:xfrm>
                <a:custGeom>
                  <a:rect b="b" l="l" r="r" t="t"/>
                  <a:pathLst>
                    <a:path extrusionOk="0" h="1358" w="2672">
                      <a:moveTo>
                        <a:pt x="2044" y="0"/>
                      </a:moveTo>
                      <a:cubicBezTo>
                        <a:pt x="1963" y="0"/>
                        <a:pt x="1883" y="0"/>
                        <a:pt x="1803" y="16"/>
                      </a:cubicBezTo>
                      <a:cubicBezTo>
                        <a:pt x="1754" y="16"/>
                        <a:pt x="1690" y="32"/>
                        <a:pt x="1642" y="32"/>
                      </a:cubicBezTo>
                      <a:cubicBezTo>
                        <a:pt x="1561" y="65"/>
                        <a:pt x="1465" y="81"/>
                        <a:pt x="1384" y="97"/>
                      </a:cubicBezTo>
                      <a:cubicBezTo>
                        <a:pt x="1288" y="105"/>
                        <a:pt x="1191" y="109"/>
                        <a:pt x="1095" y="109"/>
                      </a:cubicBezTo>
                      <a:cubicBezTo>
                        <a:pt x="998" y="109"/>
                        <a:pt x="902" y="105"/>
                        <a:pt x="805" y="97"/>
                      </a:cubicBezTo>
                      <a:cubicBezTo>
                        <a:pt x="745" y="82"/>
                        <a:pt x="686" y="75"/>
                        <a:pt x="626" y="75"/>
                      </a:cubicBezTo>
                      <a:cubicBezTo>
                        <a:pt x="494" y="75"/>
                        <a:pt x="364" y="110"/>
                        <a:pt x="242" y="177"/>
                      </a:cubicBezTo>
                      <a:cubicBezTo>
                        <a:pt x="81" y="274"/>
                        <a:pt x="1" y="483"/>
                        <a:pt x="49" y="660"/>
                      </a:cubicBezTo>
                      <a:cubicBezTo>
                        <a:pt x="97" y="965"/>
                        <a:pt x="387" y="1126"/>
                        <a:pt x="644" y="1223"/>
                      </a:cubicBezTo>
                      <a:cubicBezTo>
                        <a:pt x="837" y="1303"/>
                        <a:pt x="1046" y="1335"/>
                        <a:pt x="1240" y="1351"/>
                      </a:cubicBezTo>
                      <a:cubicBezTo>
                        <a:pt x="1292" y="1355"/>
                        <a:pt x="1343" y="1357"/>
                        <a:pt x="1394" y="1357"/>
                      </a:cubicBezTo>
                      <a:cubicBezTo>
                        <a:pt x="1546" y="1357"/>
                        <a:pt x="1694" y="1339"/>
                        <a:pt x="1851" y="1303"/>
                      </a:cubicBezTo>
                      <a:cubicBezTo>
                        <a:pt x="2092" y="1255"/>
                        <a:pt x="2317" y="1110"/>
                        <a:pt x="2478" y="917"/>
                      </a:cubicBezTo>
                      <a:cubicBezTo>
                        <a:pt x="2494" y="885"/>
                        <a:pt x="2510" y="869"/>
                        <a:pt x="2543" y="837"/>
                      </a:cubicBezTo>
                      <a:cubicBezTo>
                        <a:pt x="2655" y="692"/>
                        <a:pt x="2671" y="499"/>
                        <a:pt x="2607" y="322"/>
                      </a:cubicBezTo>
                      <a:cubicBezTo>
                        <a:pt x="2543" y="177"/>
                        <a:pt x="2414" y="65"/>
                        <a:pt x="2269" y="16"/>
                      </a:cubicBezTo>
                      <a:cubicBezTo>
                        <a:pt x="2189" y="0"/>
                        <a:pt x="2108" y="0"/>
                        <a:pt x="20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7" name="Google Shape;927;p48"/>
                <p:cNvGrpSpPr/>
                <p:nvPr/>
              </p:nvGrpSpPr>
              <p:grpSpPr>
                <a:xfrm flipH="1" rot="521790">
                  <a:off x="2371512" y="1676487"/>
                  <a:ext cx="296103" cy="231834"/>
                  <a:chOff x="1402178" y="1694686"/>
                  <a:chExt cx="296104" cy="231835"/>
                </a:xfrm>
              </p:grpSpPr>
              <p:sp>
                <p:nvSpPr>
                  <p:cNvPr id="928" name="Google Shape;928;p48"/>
                  <p:cNvSpPr/>
                  <p:nvPr/>
                </p:nvSpPr>
                <p:spPr>
                  <a:xfrm>
                    <a:off x="1402178" y="1816849"/>
                    <a:ext cx="103023" cy="109672"/>
                  </a:xfrm>
                  <a:custGeom>
                    <a:rect b="b" l="l" r="r" t="t"/>
                    <a:pathLst>
                      <a:path extrusionOk="0" h="5344" w="5020">
                        <a:moveTo>
                          <a:pt x="3952" y="1"/>
                        </a:moveTo>
                        <a:lnTo>
                          <a:pt x="3952" y="1"/>
                        </a:lnTo>
                        <a:cubicBezTo>
                          <a:pt x="0" y="5035"/>
                          <a:pt x="3806" y="5344"/>
                          <a:pt x="4798" y="5344"/>
                        </a:cubicBezTo>
                        <a:cubicBezTo>
                          <a:pt x="4936" y="5344"/>
                          <a:pt x="5020" y="5338"/>
                          <a:pt x="5020" y="5338"/>
                        </a:cubicBezTo>
                        <a:cubicBezTo>
                          <a:pt x="2751" y="3770"/>
                          <a:pt x="3952" y="1"/>
                          <a:pt x="395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48"/>
                  <p:cNvSpPr/>
                  <p:nvPr/>
                </p:nvSpPr>
                <p:spPr>
                  <a:xfrm>
                    <a:off x="1417551" y="1694686"/>
                    <a:ext cx="58900" cy="86851"/>
                  </a:xfrm>
                  <a:custGeom>
                    <a:rect b="b" l="l" r="r" t="t"/>
                    <a:pathLst>
                      <a:path extrusionOk="0" h="4232" w="2870">
                        <a:moveTo>
                          <a:pt x="1727" y="1"/>
                        </a:moveTo>
                        <a:cubicBezTo>
                          <a:pt x="1105" y="1"/>
                          <a:pt x="482" y="798"/>
                          <a:pt x="234" y="1883"/>
                        </a:cubicBezTo>
                        <a:cubicBezTo>
                          <a:pt x="1" y="3017"/>
                          <a:pt x="334" y="4085"/>
                          <a:pt x="1002" y="4218"/>
                        </a:cubicBezTo>
                        <a:cubicBezTo>
                          <a:pt x="1046" y="4227"/>
                          <a:pt x="1092" y="4232"/>
                          <a:pt x="1137" y="4232"/>
                        </a:cubicBezTo>
                        <a:cubicBezTo>
                          <a:pt x="1736" y="4232"/>
                          <a:pt x="2386" y="3435"/>
                          <a:pt x="2603" y="2350"/>
                        </a:cubicBezTo>
                        <a:cubicBezTo>
                          <a:pt x="2870" y="1216"/>
                          <a:pt x="2536" y="148"/>
                          <a:pt x="1869" y="15"/>
                        </a:cubicBezTo>
                        <a:cubicBezTo>
                          <a:pt x="1822" y="6"/>
                          <a:pt x="1774" y="1"/>
                          <a:pt x="172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48"/>
                  <p:cNvSpPr/>
                  <p:nvPr/>
                </p:nvSpPr>
                <p:spPr>
                  <a:xfrm>
                    <a:off x="1639382" y="1724139"/>
                    <a:ext cx="58900" cy="86995"/>
                  </a:xfrm>
                  <a:custGeom>
                    <a:rect b="b" l="l" r="r" t="t"/>
                    <a:pathLst>
                      <a:path extrusionOk="0" h="4239" w="2870">
                        <a:moveTo>
                          <a:pt x="1733" y="0"/>
                        </a:moveTo>
                        <a:cubicBezTo>
                          <a:pt x="1134" y="0"/>
                          <a:pt x="484" y="797"/>
                          <a:pt x="267" y="1882"/>
                        </a:cubicBezTo>
                        <a:cubicBezTo>
                          <a:pt x="1" y="3050"/>
                          <a:pt x="334" y="4084"/>
                          <a:pt x="1001" y="4217"/>
                        </a:cubicBezTo>
                        <a:cubicBezTo>
                          <a:pt x="1058" y="4232"/>
                          <a:pt x="1116" y="4239"/>
                          <a:pt x="1173" y="4239"/>
                        </a:cubicBezTo>
                        <a:cubicBezTo>
                          <a:pt x="1785" y="4239"/>
                          <a:pt x="2392" y="3450"/>
                          <a:pt x="2636" y="2383"/>
                        </a:cubicBezTo>
                        <a:cubicBezTo>
                          <a:pt x="2869" y="1215"/>
                          <a:pt x="2536" y="181"/>
                          <a:pt x="1869" y="14"/>
                        </a:cubicBezTo>
                        <a:cubicBezTo>
                          <a:pt x="1824" y="5"/>
                          <a:pt x="1779" y="0"/>
                          <a:pt x="173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1" name="Google Shape;931;p48"/>
              <p:cNvSpPr/>
              <p:nvPr/>
            </p:nvSpPr>
            <p:spPr>
              <a:xfrm rot="913158">
                <a:off x="2714260" y="2234006"/>
                <a:ext cx="153775" cy="53850"/>
              </a:xfrm>
              <a:custGeom>
                <a:rect b="b" l="l" r="r" t="t"/>
                <a:pathLst>
                  <a:path extrusionOk="0" h="2791" w="7970">
                    <a:moveTo>
                      <a:pt x="7332" y="1"/>
                    </a:moveTo>
                    <a:cubicBezTo>
                      <a:pt x="7252" y="1"/>
                      <a:pt x="7168" y="26"/>
                      <a:pt x="7085" y="86"/>
                    </a:cubicBezTo>
                    <a:cubicBezTo>
                      <a:pt x="4483" y="1887"/>
                      <a:pt x="680" y="1920"/>
                      <a:pt x="647" y="1920"/>
                    </a:cubicBezTo>
                    <a:cubicBezTo>
                      <a:pt x="625" y="1918"/>
                      <a:pt x="604" y="1917"/>
                      <a:pt x="584" y="1917"/>
                    </a:cubicBezTo>
                    <a:cubicBezTo>
                      <a:pt x="1" y="1917"/>
                      <a:pt x="1" y="2791"/>
                      <a:pt x="584" y="2791"/>
                    </a:cubicBezTo>
                    <a:cubicBezTo>
                      <a:pt x="604" y="2791"/>
                      <a:pt x="625" y="2790"/>
                      <a:pt x="647" y="2788"/>
                    </a:cubicBezTo>
                    <a:cubicBezTo>
                      <a:pt x="814" y="2788"/>
                      <a:pt x="4750" y="2788"/>
                      <a:pt x="7585" y="820"/>
                    </a:cubicBezTo>
                    <a:cubicBezTo>
                      <a:pt x="7969" y="545"/>
                      <a:pt x="7699" y="1"/>
                      <a:pt x="7332"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32" name="Google Shape;932;p48"/>
          <p:cNvSpPr/>
          <p:nvPr/>
        </p:nvSpPr>
        <p:spPr>
          <a:xfrm>
            <a:off x="3028748" y="184401"/>
            <a:ext cx="1069632" cy="104916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48"/>
          <p:cNvSpPr txBox="1"/>
          <p:nvPr>
            <p:ph idx="4294967295" type="title"/>
          </p:nvPr>
        </p:nvSpPr>
        <p:spPr>
          <a:xfrm>
            <a:off x="3208224" y="282256"/>
            <a:ext cx="958800" cy="1017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5000"/>
              <a:t>01</a:t>
            </a:r>
            <a:endParaRPr sz="5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grpSp>
        <p:nvGrpSpPr>
          <p:cNvPr id="938" name="Google Shape;938;p49"/>
          <p:cNvGrpSpPr/>
          <p:nvPr/>
        </p:nvGrpSpPr>
        <p:grpSpPr>
          <a:xfrm>
            <a:off x="1153624" y="1731360"/>
            <a:ext cx="6534377" cy="1966848"/>
            <a:chOff x="1306024" y="1731360"/>
            <a:chExt cx="6534377" cy="1966848"/>
          </a:xfrm>
        </p:grpSpPr>
        <p:sp>
          <p:nvSpPr>
            <p:cNvPr id="939" name="Google Shape;939;p49"/>
            <p:cNvSpPr/>
            <p:nvPr/>
          </p:nvSpPr>
          <p:spPr>
            <a:xfrm rot="10175423">
              <a:off x="2118570" y="2221905"/>
              <a:ext cx="5519648" cy="985759"/>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rgbClr val="F46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0" name="Google Shape;940;p49"/>
            <p:cNvSpPr/>
            <p:nvPr/>
          </p:nvSpPr>
          <p:spPr>
            <a:xfrm>
              <a:off x="2693089" y="2374711"/>
              <a:ext cx="986115" cy="723373"/>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1" name="Google Shape;941;p49"/>
            <p:cNvSpPr/>
            <p:nvPr/>
          </p:nvSpPr>
          <p:spPr>
            <a:xfrm>
              <a:off x="5466618" y="2374711"/>
              <a:ext cx="986115" cy="723373"/>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2" name="Google Shape;942;p49"/>
            <p:cNvSpPr/>
            <p:nvPr/>
          </p:nvSpPr>
          <p:spPr>
            <a:xfrm>
              <a:off x="6854286" y="2374711"/>
              <a:ext cx="986115" cy="723373"/>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3" name="Google Shape;943;p49"/>
            <p:cNvSpPr/>
            <p:nvPr/>
          </p:nvSpPr>
          <p:spPr>
            <a:xfrm>
              <a:off x="4080155" y="2374711"/>
              <a:ext cx="986115" cy="723373"/>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44" name="Google Shape;944;p49"/>
            <p:cNvSpPr/>
            <p:nvPr/>
          </p:nvSpPr>
          <p:spPr>
            <a:xfrm>
              <a:off x="1306024" y="2374711"/>
              <a:ext cx="986115" cy="723373"/>
            </a:xfrm>
            <a:custGeom>
              <a:rect b="b" l="l" r="r" t="t"/>
              <a:pathLst>
                <a:path extrusionOk="0" h="1814" w="2334">
                  <a:moveTo>
                    <a:pt x="1175" y="0"/>
                  </a:moveTo>
                  <a:cubicBezTo>
                    <a:pt x="1" y="0"/>
                    <a:pt x="1" y="1813"/>
                    <a:pt x="1175" y="1813"/>
                  </a:cubicBezTo>
                  <a:cubicBezTo>
                    <a:pt x="2334" y="1813"/>
                    <a:pt x="2334" y="0"/>
                    <a:pt x="1175" y="0"/>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945" name="Google Shape;945;p49"/>
          <p:cNvSpPr txBox="1"/>
          <p:nvPr/>
        </p:nvSpPr>
        <p:spPr>
          <a:xfrm>
            <a:off x="2402247" y="3251850"/>
            <a:ext cx="1263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50">
                <a:solidFill>
                  <a:schemeClr val="accent2"/>
                </a:solidFill>
                <a:latin typeface="Bebas Neue"/>
                <a:ea typeface="Bebas Neue"/>
                <a:cs typeface="Bebas Neue"/>
                <a:sym typeface="Bebas Neue"/>
              </a:rPr>
              <a:t>Weeks 3-4</a:t>
            </a:r>
            <a:endParaRPr sz="2550">
              <a:solidFill>
                <a:schemeClr val="accent2"/>
              </a:solidFill>
              <a:latin typeface="Bebas Neue"/>
              <a:ea typeface="Bebas Neue"/>
              <a:cs typeface="Bebas Neue"/>
              <a:sym typeface="Bebas Neue"/>
            </a:endParaRPr>
          </a:p>
        </p:txBody>
      </p:sp>
      <p:sp>
        <p:nvSpPr>
          <p:cNvPr id="946" name="Google Shape;946;p49"/>
          <p:cNvSpPr txBox="1"/>
          <p:nvPr/>
        </p:nvSpPr>
        <p:spPr>
          <a:xfrm>
            <a:off x="2278797" y="1387711"/>
            <a:ext cx="1509900" cy="8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accent1"/>
                </a:solidFill>
                <a:latin typeface="Be Vietnam"/>
                <a:ea typeface="Be Vietnam"/>
                <a:cs typeface="Be Vietnam"/>
                <a:sym typeface="Be Vietnam"/>
              </a:rPr>
              <a:t>Model Selection,</a:t>
            </a:r>
            <a:endParaRPr>
              <a:solidFill>
                <a:schemeClr val="accent1"/>
              </a:solidFill>
              <a:latin typeface="Be Vietnam"/>
              <a:ea typeface="Be Vietnam"/>
              <a:cs typeface="Be Vietnam"/>
              <a:sym typeface="Be Vietnam"/>
            </a:endParaRPr>
          </a:p>
          <a:p>
            <a:pPr indent="0" lvl="0" marL="0" rtl="0" algn="ctr">
              <a:spcBef>
                <a:spcPts val="0"/>
              </a:spcBef>
              <a:spcAft>
                <a:spcPts val="0"/>
              </a:spcAft>
              <a:buNone/>
            </a:pPr>
            <a:r>
              <a:rPr lang="en">
                <a:solidFill>
                  <a:schemeClr val="accent1"/>
                </a:solidFill>
                <a:latin typeface="Be Vietnam"/>
                <a:ea typeface="Be Vietnam"/>
                <a:cs typeface="Be Vietnam"/>
                <a:sym typeface="Be Vietnam"/>
              </a:rPr>
              <a:t>Data preprocessing</a:t>
            </a:r>
            <a:endParaRPr>
              <a:solidFill>
                <a:schemeClr val="accent1"/>
              </a:solidFill>
              <a:latin typeface="Be Vietnam"/>
              <a:ea typeface="Be Vietnam"/>
              <a:cs typeface="Be Vietnam"/>
              <a:sym typeface="Be Vietnam"/>
            </a:endParaRPr>
          </a:p>
        </p:txBody>
      </p:sp>
      <p:sp>
        <p:nvSpPr>
          <p:cNvPr id="947" name="Google Shape;947;p49"/>
          <p:cNvSpPr txBox="1"/>
          <p:nvPr>
            <p:ph type="title"/>
          </p:nvPr>
        </p:nvSpPr>
        <p:spPr>
          <a:xfrm>
            <a:off x="1979275" y="567350"/>
            <a:ext cx="1839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Roadmap</a:t>
            </a:r>
            <a:endParaRPr/>
          </a:p>
        </p:txBody>
      </p:sp>
      <p:sp>
        <p:nvSpPr>
          <p:cNvPr id="948" name="Google Shape;948;p49"/>
          <p:cNvSpPr txBox="1"/>
          <p:nvPr/>
        </p:nvSpPr>
        <p:spPr>
          <a:xfrm>
            <a:off x="5175775" y="3251850"/>
            <a:ext cx="1263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50">
                <a:solidFill>
                  <a:schemeClr val="accent2"/>
                </a:solidFill>
                <a:latin typeface="Bebas Neue"/>
                <a:ea typeface="Bebas Neue"/>
                <a:cs typeface="Bebas Neue"/>
                <a:sym typeface="Bebas Neue"/>
              </a:rPr>
              <a:t>Weeks 7-8</a:t>
            </a:r>
            <a:endParaRPr sz="2550">
              <a:solidFill>
                <a:schemeClr val="accent2"/>
              </a:solidFill>
              <a:latin typeface="Bebas Neue"/>
              <a:ea typeface="Bebas Neue"/>
              <a:cs typeface="Bebas Neue"/>
              <a:sym typeface="Bebas Neue"/>
            </a:endParaRPr>
          </a:p>
        </p:txBody>
      </p:sp>
      <p:grpSp>
        <p:nvGrpSpPr>
          <p:cNvPr id="949" name="Google Shape;949;p49"/>
          <p:cNvGrpSpPr/>
          <p:nvPr/>
        </p:nvGrpSpPr>
        <p:grpSpPr>
          <a:xfrm>
            <a:off x="5640181" y="2541339"/>
            <a:ext cx="334189" cy="377348"/>
            <a:chOff x="1617125" y="238125"/>
            <a:chExt cx="4622250" cy="5219200"/>
          </a:xfrm>
        </p:grpSpPr>
        <p:sp>
          <p:nvSpPr>
            <p:cNvPr id="950" name="Google Shape;950;p49"/>
            <p:cNvSpPr/>
            <p:nvPr/>
          </p:nvSpPr>
          <p:spPr>
            <a:xfrm>
              <a:off x="1617125" y="238125"/>
              <a:ext cx="4622250" cy="5219200"/>
            </a:xfrm>
            <a:custGeom>
              <a:rect b="b" l="l" r="r" t="t"/>
              <a:pathLst>
                <a:path extrusionOk="0" h="208768" w="184890">
                  <a:moveTo>
                    <a:pt x="86378" y="24465"/>
                  </a:moveTo>
                  <a:cubicBezTo>
                    <a:pt x="99882" y="24465"/>
                    <a:pt x="110842" y="35425"/>
                    <a:pt x="110842" y="48930"/>
                  </a:cubicBezTo>
                  <a:lnTo>
                    <a:pt x="129207" y="48930"/>
                  </a:lnTo>
                  <a:lnTo>
                    <a:pt x="129207" y="83115"/>
                  </a:lnTo>
                  <a:lnTo>
                    <a:pt x="121020" y="80212"/>
                  </a:lnTo>
                  <a:cubicBezTo>
                    <a:pt x="119798" y="79775"/>
                    <a:pt x="118538" y="79570"/>
                    <a:pt x="117285" y="79570"/>
                  </a:cubicBezTo>
                  <a:cubicBezTo>
                    <a:pt x="110884" y="79570"/>
                    <a:pt x="104677" y="84912"/>
                    <a:pt x="104677" y="91760"/>
                  </a:cubicBezTo>
                  <a:cubicBezTo>
                    <a:pt x="104677" y="98580"/>
                    <a:pt x="110860" y="103917"/>
                    <a:pt x="117273" y="103917"/>
                  </a:cubicBezTo>
                  <a:cubicBezTo>
                    <a:pt x="118528" y="103917"/>
                    <a:pt x="119792" y="103712"/>
                    <a:pt x="121020" y="103274"/>
                  </a:cubicBezTo>
                  <a:lnTo>
                    <a:pt x="129207" y="100371"/>
                  </a:lnTo>
                  <a:lnTo>
                    <a:pt x="129207" y="134557"/>
                  </a:lnTo>
                  <a:lnTo>
                    <a:pt x="43580" y="134557"/>
                  </a:lnTo>
                  <a:lnTo>
                    <a:pt x="43580" y="48930"/>
                  </a:lnTo>
                  <a:lnTo>
                    <a:pt x="61913" y="48930"/>
                  </a:lnTo>
                  <a:cubicBezTo>
                    <a:pt x="61913" y="35425"/>
                    <a:pt x="72873" y="24465"/>
                    <a:pt x="86378" y="24465"/>
                  </a:cubicBezTo>
                  <a:close/>
                  <a:moveTo>
                    <a:pt x="86378" y="0"/>
                  </a:moveTo>
                  <a:cubicBezTo>
                    <a:pt x="40514" y="0"/>
                    <a:pt x="0" y="37578"/>
                    <a:pt x="816" y="87095"/>
                  </a:cubicBezTo>
                  <a:cubicBezTo>
                    <a:pt x="522" y="105851"/>
                    <a:pt x="8742" y="128751"/>
                    <a:pt x="25215" y="145517"/>
                  </a:cubicBezTo>
                  <a:lnTo>
                    <a:pt x="25215" y="208767"/>
                  </a:lnTo>
                  <a:lnTo>
                    <a:pt x="110842" y="208767"/>
                  </a:lnTo>
                  <a:lnTo>
                    <a:pt x="110842" y="183161"/>
                  </a:lnTo>
                  <a:cubicBezTo>
                    <a:pt x="116845" y="184270"/>
                    <a:pt x="123205" y="185052"/>
                    <a:pt x="130219" y="185052"/>
                  </a:cubicBezTo>
                  <a:cubicBezTo>
                    <a:pt x="138602" y="185052"/>
                    <a:pt x="146007" y="179735"/>
                    <a:pt x="148649" y="171776"/>
                  </a:cubicBezTo>
                  <a:lnTo>
                    <a:pt x="158467" y="142353"/>
                  </a:lnTo>
                  <a:lnTo>
                    <a:pt x="173831" y="126957"/>
                  </a:lnTo>
                  <a:lnTo>
                    <a:pt x="159935" y="99164"/>
                  </a:lnTo>
                  <a:lnTo>
                    <a:pt x="161175" y="96718"/>
                  </a:lnTo>
                  <a:cubicBezTo>
                    <a:pt x="184890" y="49256"/>
                    <a:pt x="139613" y="391"/>
                    <a:pt x="86378" y="98"/>
                  </a:cubicBezTo>
                  <a:lnTo>
                    <a:pt x="86378"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51" name="Google Shape;951;p49"/>
            <p:cNvSpPr/>
            <p:nvPr/>
          </p:nvSpPr>
          <p:spPr>
            <a:xfrm>
              <a:off x="3012425" y="1155550"/>
              <a:ext cx="1529100" cy="2140700"/>
            </a:xfrm>
            <a:custGeom>
              <a:rect b="b" l="l" r="r" t="t"/>
              <a:pathLst>
                <a:path extrusionOk="0" h="85628" w="61164">
                  <a:moveTo>
                    <a:pt x="30566" y="0"/>
                  </a:moveTo>
                  <a:cubicBezTo>
                    <a:pt x="23813" y="0"/>
                    <a:pt x="18333" y="5480"/>
                    <a:pt x="18333" y="12233"/>
                  </a:cubicBezTo>
                  <a:cubicBezTo>
                    <a:pt x="18333" y="15527"/>
                    <a:pt x="19507" y="17191"/>
                    <a:pt x="21921" y="24465"/>
                  </a:cubicBezTo>
                  <a:lnTo>
                    <a:pt x="1" y="24465"/>
                  </a:lnTo>
                  <a:lnTo>
                    <a:pt x="1" y="85627"/>
                  </a:lnTo>
                  <a:lnTo>
                    <a:pt x="61163" y="85627"/>
                  </a:lnTo>
                  <a:lnTo>
                    <a:pt x="61163" y="79528"/>
                  </a:lnTo>
                  <a:lnTo>
                    <a:pt x="61098" y="79528"/>
                  </a:lnTo>
                  <a:cubicBezTo>
                    <a:pt x="47626" y="79528"/>
                    <a:pt x="36633" y="68535"/>
                    <a:pt x="36633" y="55063"/>
                  </a:cubicBezTo>
                  <a:cubicBezTo>
                    <a:pt x="36633" y="41558"/>
                    <a:pt x="47626" y="30598"/>
                    <a:pt x="61098" y="30598"/>
                  </a:cubicBezTo>
                  <a:lnTo>
                    <a:pt x="61163" y="30598"/>
                  </a:lnTo>
                  <a:lnTo>
                    <a:pt x="61163" y="24465"/>
                  </a:lnTo>
                  <a:lnTo>
                    <a:pt x="39210" y="24465"/>
                  </a:lnTo>
                  <a:cubicBezTo>
                    <a:pt x="41689" y="16963"/>
                    <a:pt x="42798" y="15593"/>
                    <a:pt x="42798" y="12233"/>
                  </a:cubicBezTo>
                  <a:cubicBezTo>
                    <a:pt x="42798" y="5480"/>
                    <a:pt x="37318" y="0"/>
                    <a:pt x="305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grpSp>
        <p:nvGrpSpPr>
          <p:cNvPr id="952" name="Google Shape;952;p49"/>
          <p:cNvGrpSpPr/>
          <p:nvPr/>
        </p:nvGrpSpPr>
        <p:grpSpPr>
          <a:xfrm>
            <a:off x="1458012" y="2528723"/>
            <a:ext cx="377348" cy="377348"/>
            <a:chOff x="1190625" y="238125"/>
            <a:chExt cx="5219200" cy="5219200"/>
          </a:xfrm>
        </p:grpSpPr>
        <p:sp>
          <p:nvSpPr>
            <p:cNvPr id="953" name="Google Shape;953;p49"/>
            <p:cNvSpPr/>
            <p:nvPr/>
          </p:nvSpPr>
          <p:spPr>
            <a:xfrm>
              <a:off x="3637100" y="1461350"/>
              <a:ext cx="2772725" cy="3995975"/>
            </a:xfrm>
            <a:custGeom>
              <a:rect b="b" l="l" r="r" t="t"/>
              <a:pathLst>
                <a:path extrusionOk="0" h="159839" w="110909">
                  <a:moveTo>
                    <a:pt x="61978" y="1"/>
                  </a:moveTo>
                  <a:cubicBezTo>
                    <a:pt x="54052" y="1"/>
                    <a:pt x="46712" y="3948"/>
                    <a:pt x="42406" y="9689"/>
                  </a:cubicBezTo>
                  <a:lnTo>
                    <a:pt x="22149" y="36698"/>
                  </a:lnTo>
                  <a:lnTo>
                    <a:pt x="12233" y="36698"/>
                  </a:lnTo>
                  <a:cubicBezTo>
                    <a:pt x="5481" y="36698"/>
                    <a:pt x="1" y="42178"/>
                    <a:pt x="1" y="48931"/>
                  </a:cubicBezTo>
                  <a:cubicBezTo>
                    <a:pt x="1" y="55683"/>
                    <a:pt x="5481" y="61163"/>
                    <a:pt x="12233" y="61163"/>
                  </a:cubicBezTo>
                  <a:lnTo>
                    <a:pt x="34382" y="61163"/>
                  </a:lnTo>
                  <a:lnTo>
                    <a:pt x="49746" y="40678"/>
                  </a:lnTo>
                  <a:lnTo>
                    <a:pt x="49746" y="159838"/>
                  </a:lnTo>
                  <a:lnTo>
                    <a:pt x="68111" y="159838"/>
                  </a:lnTo>
                  <a:lnTo>
                    <a:pt x="68111" y="85628"/>
                  </a:lnTo>
                  <a:lnTo>
                    <a:pt x="80343" y="85628"/>
                  </a:lnTo>
                  <a:lnTo>
                    <a:pt x="80343" y="159838"/>
                  </a:lnTo>
                  <a:lnTo>
                    <a:pt x="98676" y="159838"/>
                  </a:lnTo>
                  <a:lnTo>
                    <a:pt x="98676" y="86378"/>
                  </a:lnTo>
                  <a:lnTo>
                    <a:pt x="102753" y="84943"/>
                  </a:lnTo>
                  <a:cubicBezTo>
                    <a:pt x="107614" y="83214"/>
                    <a:pt x="110908" y="78582"/>
                    <a:pt x="110908" y="73395"/>
                  </a:cubicBezTo>
                  <a:lnTo>
                    <a:pt x="110908" y="24466"/>
                  </a:lnTo>
                  <a:cubicBezTo>
                    <a:pt x="110908" y="10961"/>
                    <a:pt x="99948" y="1"/>
                    <a:pt x="864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54" name="Google Shape;954;p49"/>
            <p:cNvSpPr/>
            <p:nvPr/>
          </p:nvSpPr>
          <p:spPr>
            <a:xfrm>
              <a:off x="5186550" y="238125"/>
              <a:ext cx="917450" cy="917450"/>
            </a:xfrm>
            <a:custGeom>
              <a:rect b="b" l="l" r="r" t="t"/>
              <a:pathLst>
                <a:path extrusionOk="0" h="36698" w="36698">
                  <a:moveTo>
                    <a:pt x="18365" y="0"/>
                  </a:moveTo>
                  <a:cubicBezTo>
                    <a:pt x="8221" y="0"/>
                    <a:pt x="0" y="8220"/>
                    <a:pt x="0" y="18365"/>
                  </a:cubicBezTo>
                  <a:cubicBezTo>
                    <a:pt x="0" y="28477"/>
                    <a:pt x="8221" y="36697"/>
                    <a:pt x="18365" y="36697"/>
                  </a:cubicBezTo>
                  <a:cubicBezTo>
                    <a:pt x="28477" y="36697"/>
                    <a:pt x="36698" y="28477"/>
                    <a:pt x="36698" y="18365"/>
                  </a:cubicBezTo>
                  <a:cubicBezTo>
                    <a:pt x="36698" y="8220"/>
                    <a:pt x="28477" y="0"/>
                    <a:pt x="18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55" name="Google Shape;955;p49"/>
            <p:cNvSpPr/>
            <p:nvPr/>
          </p:nvSpPr>
          <p:spPr>
            <a:xfrm>
              <a:off x="1496425" y="238125"/>
              <a:ext cx="917450" cy="917450"/>
            </a:xfrm>
            <a:custGeom>
              <a:rect b="b" l="l" r="r" t="t"/>
              <a:pathLst>
                <a:path extrusionOk="0" h="36698" w="36698">
                  <a:moveTo>
                    <a:pt x="18365" y="0"/>
                  </a:moveTo>
                  <a:cubicBezTo>
                    <a:pt x="8221" y="0"/>
                    <a:pt x="0" y="8220"/>
                    <a:pt x="0" y="18365"/>
                  </a:cubicBezTo>
                  <a:cubicBezTo>
                    <a:pt x="0" y="28477"/>
                    <a:pt x="8221" y="36697"/>
                    <a:pt x="18365" y="36697"/>
                  </a:cubicBezTo>
                  <a:cubicBezTo>
                    <a:pt x="28478" y="36697"/>
                    <a:pt x="36698" y="28477"/>
                    <a:pt x="36698" y="18365"/>
                  </a:cubicBezTo>
                  <a:cubicBezTo>
                    <a:pt x="36698" y="8220"/>
                    <a:pt x="28478" y="0"/>
                    <a:pt x="183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56" name="Google Shape;956;p49"/>
            <p:cNvSpPr/>
            <p:nvPr/>
          </p:nvSpPr>
          <p:spPr>
            <a:xfrm>
              <a:off x="1190625" y="1461350"/>
              <a:ext cx="2225500" cy="3995975"/>
            </a:xfrm>
            <a:custGeom>
              <a:rect b="b" l="l" r="r" t="t"/>
              <a:pathLst>
                <a:path extrusionOk="0" h="159839" w="89020">
                  <a:moveTo>
                    <a:pt x="24465" y="1"/>
                  </a:moveTo>
                  <a:cubicBezTo>
                    <a:pt x="10960" y="1"/>
                    <a:pt x="0" y="10961"/>
                    <a:pt x="0" y="24466"/>
                  </a:cubicBezTo>
                  <a:lnTo>
                    <a:pt x="0" y="73395"/>
                  </a:lnTo>
                  <a:cubicBezTo>
                    <a:pt x="0" y="78582"/>
                    <a:pt x="3295" y="83214"/>
                    <a:pt x="8155" y="84943"/>
                  </a:cubicBezTo>
                  <a:lnTo>
                    <a:pt x="12232" y="86378"/>
                  </a:lnTo>
                  <a:lnTo>
                    <a:pt x="12232" y="159838"/>
                  </a:lnTo>
                  <a:lnTo>
                    <a:pt x="30597" y="159838"/>
                  </a:lnTo>
                  <a:lnTo>
                    <a:pt x="30597" y="85628"/>
                  </a:lnTo>
                  <a:lnTo>
                    <a:pt x="42830" y="85628"/>
                  </a:lnTo>
                  <a:lnTo>
                    <a:pt x="42830" y="159838"/>
                  </a:lnTo>
                  <a:lnTo>
                    <a:pt x="61162" y="159838"/>
                  </a:lnTo>
                  <a:lnTo>
                    <a:pt x="61162" y="40678"/>
                  </a:lnTo>
                  <a:lnTo>
                    <a:pt x="76526" y="61163"/>
                  </a:lnTo>
                  <a:lnTo>
                    <a:pt x="89020" y="61163"/>
                  </a:lnTo>
                  <a:cubicBezTo>
                    <a:pt x="86932" y="57542"/>
                    <a:pt x="85627" y="53400"/>
                    <a:pt x="85627" y="48931"/>
                  </a:cubicBezTo>
                  <a:cubicBezTo>
                    <a:pt x="85627" y="44462"/>
                    <a:pt x="86932" y="40319"/>
                    <a:pt x="89020" y="36698"/>
                  </a:cubicBezTo>
                  <a:lnTo>
                    <a:pt x="88759" y="36698"/>
                  </a:lnTo>
                  <a:lnTo>
                    <a:pt x="68502" y="9689"/>
                  </a:lnTo>
                  <a:cubicBezTo>
                    <a:pt x="64196" y="3948"/>
                    <a:pt x="56856" y="1"/>
                    <a:pt x="4893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957" name="Google Shape;957;p49"/>
          <p:cNvSpPr txBox="1"/>
          <p:nvPr/>
        </p:nvSpPr>
        <p:spPr>
          <a:xfrm>
            <a:off x="6305323" y="3456375"/>
            <a:ext cx="2024100" cy="8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Be Vietnam"/>
                <a:ea typeface="Be Vietnam"/>
                <a:cs typeface="Be Vietnam"/>
                <a:sym typeface="Be Vietnam"/>
              </a:rPr>
              <a:t>BERT </a:t>
            </a:r>
            <a:r>
              <a:rPr lang="en" sz="1300">
                <a:solidFill>
                  <a:schemeClr val="accent1"/>
                </a:solidFill>
                <a:latin typeface="Be Vietnam"/>
                <a:ea typeface="Be Vietnam"/>
                <a:cs typeface="Be Vietnam"/>
                <a:sym typeface="Be Vietnam"/>
              </a:rPr>
              <a:t>Model Implementation , Training, Validation and Evaluation</a:t>
            </a:r>
            <a:endParaRPr sz="1300">
              <a:solidFill>
                <a:schemeClr val="accent1"/>
              </a:solidFill>
              <a:latin typeface="Be Vietnam"/>
              <a:ea typeface="Be Vietnam"/>
              <a:cs typeface="Be Vietnam"/>
              <a:sym typeface="Be Vietnam"/>
            </a:endParaRPr>
          </a:p>
          <a:p>
            <a:pPr indent="0" lvl="0" marL="0" rtl="0" algn="ctr">
              <a:spcBef>
                <a:spcPts val="0"/>
              </a:spcBef>
              <a:spcAft>
                <a:spcPts val="0"/>
              </a:spcAft>
              <a:buNone/>
            </a:pPr>
            <a:r>
              <a:rPr lang="en" sz="1300">
                <a:solidFill>
                  <a:schemeClr val="accent1"/>
                </a:solidFill>
                <a:latin typeface="Be Vietnam"/>
                <a:ea typeface="Be Vietnam"/>
                <a:cs typeface="Be Vietnam"/>
                <a:sym typeface="Be Vietnam"/>
              </a:rPr>
              <a:t>Gradio App Deployment</a:t>
            </a:r>
            <a:endParaRPr sz="1300">
              <a:solidFill>
                <a:schemeClr val="accent1"/>
              </a:solidFill>
              <a:latin typeface="Be Vietnam"/>
              <a:ea typeface="Be Vietnam"/>
              <a:cs typeface="Be Vietnam"/>
              <a:sym typeface="Be Vietnam"/>
            </a:endParaRPr>
          </a:p>
          <a:p>
            <a:pPr indent="0" lvl="0" marL="0" rtl="0" algn="ctr">
              <a:spcBef>
                <a:spcPts val="0"/>
              </a:spcBef>
              <a:spcAft>
                <a:spcPts val="0"/>
              </a:spcAft>
              <a:buNone/>
            </a:pPr>
            <a:r>
              <a:t/>
            </a:r>
            <a:endParaRPr>
              <a:solidFill>
                <a:schemeClr val="accent1"/>
              </a:solidFill>
              <a:latin typeface="Be Vietnam"/>
              <a:ea typeface="Be Vietnam"/>
              <a:cs typeface="Be Vietnam"/>
              <a:sym typeface="Be Vietnam"/>
            </a:endParaRPr>
          </a:p>
        </p:txBody>
      </p:sp>
      <p:sp>
        <p:nvSpPr>
          <p:cNvPr id="958" name="Google Shape;958;p49"/>
          <p:cNvSpPr txBox="1"/>
          <p:nvPr/>
        </p:nvSpPr>
        <p:spPr>
          <a:xfrm>
            <a:off x="6563450" y="1733950"/>
            <a:ext cx="13866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50">
                <a:solidFill>
                  <a:schemeClr val="accent2"/>
                </a:solidFill>
                <a:latin typeface="Bebas Neue"/>
                <a:ea typeface="Bebas Neue"/>
                <a:cs typeface="Bebas Neue"/>
                <a:sym typeface="Bebas Neue"/>
              </a:rPr>
              <a:t>Weeks 8-11</a:t>
            </a:r>
            <a:endParaRPr sz="2550">
              <a:solidFill>
                <a:schemeClr val="accent2"/>
              </a:solidFill>
              <a:latin typeface="Bebas Neue"/>
              <a:ea typeface="Bebas Neue"/>
              <a:cs typeface="Bebas Neue"/>
              <a:sym typeface="Bebas Neue"/>
            </a:endParaRPr>
          </a:p>
        </p:txBody>
      </p:sp>
      <p:sp>
        <p:nvSpPr>
          <p:cNvPr id="959" name="Google Shape;959;p49"/>
          <p:cNvSpPr txBox="1"/>
          <p:nvPr/>
        </p:nvSpPr>
        <p:spPr>
          <a:xfrm>
            <a:off x="3789313" y="1733950"/>
            <a:ext cx="1263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50">
                <a:solidFill>
                  <a:schemeClr val="accent2"/>
                </a:solidFill>
                <a:latin typeface="Bebas Neue"/>
                <a:ea typeface="Bebas Neue"/>
                <a:cs typeface="Bebas Neue"/>
                <a:sym typeface="Bebas Neue"/>
              </a:rPr>
              <a:t>Weeks 5-6</a:t>
            </a:r>
            <a:endParaRPr sz="2550">
              <a:solidFill>
                <a:schemeClr val="accent2"/>
              </a:solidFill>
              <a:latin typeface="Bebas Neue"/>
              <a:ea typeface="Bebas Neue"/>
              <a:cs typeface="Bebas Neue"/>
              <a:sym typeface="Bebas Neue"/>
            </a:endParaRPr>
          </a:p>
        </p:txBody>
      </p:sp>
      <p:sp>
        <p:nvSpPr>
          <p:cNvPr id="960" name="Google Shape;960;p49"/>
          <p:cNvSpPr txBox="1"/>
          <p:nvPr/>
        </p:nvSpPr>
        <p:spPr>
          <a:xfrm>
            <a:off x="3665863" y="3216029"/>
            <a:ext cx="1509900" cy="8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Be Vietnam"/>
                <a:ea typeface="Be Vietnam"/>
                <a:cs typeface="Be Vietnam"/>
                <a:sym typeface="Be Vietnam"/>
              </a:rPr>
              <a:t>LSTM Model Implementation , Training, Validation and Evaluation</a:t>
            </a:r>
            <a:endParaRPr sz="1300">
              <a:solidFill>
                <a:schemeClr val="accent1"/>
              </a:solidFill>
              <a:latin typeface="Be Vietnam"/>
              <a:ea typeface="Be Vietnam"/>
              <a:cs typeface="Be Vietnam"/>
              <a:sym typeface="Be Vietnam"/>
            </a:endParaRPr>
          </a:p>
        </p:txBody>
      </p:sp>
      <p:sp>
        <p:nvSpPr>
          <p:cNvPr id="961" name="Google Shape;961;p49"/>
          <p:cNvSpPr txBox="1"/>
          <p:nvPr/>
        </p:nvSpPr>
        <p:spPr>
          <a:xfrm>
            <a:off x="1015181" y="1733950"/>
            <a:ext cx="1263000" cy="484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50">
                <a:solidFill>
                  <a:schemeClr val="accent2"/>
                </a:solidFill>
                <a:latin typeface="Bebas Neue"/>
                <a:ea typeface="Bebas Neue"/>
                <a:cs typeface="Bebas Neue"/>
                <a:sym typeface="Bebas Neue"/>
              </a:rPr>
              <a:t>Weeks 1-2</a:t>
            </a:r>
            <a:endParaRPr sz="2550">
              <a:solidFill>
                <a:schemeClr val="accent2"/>
              </a:solidFill>
              <a:latin typeface="Bebas Neue"/>
              <a:ea typeface="Bebas Neue"/>
              <a:cs typeface="Bebas Neue"/>
              <a:sym typeface="Bebas Neue"/>
            </a:endParaRPr>
          </a:p>
        </p:txBody>
      </p:sp>
      <p:grpSp>
        <p:nvGrpSpPr>
          <p:cNvPr id="962" name="Google Shape;962;p49"/>
          <p:cNvGrpSpPr/>
          <p:nvPr/>
        </p:nvGrpSpPr>
        <p:grpSpPr>
          <a:xfrm>
            <a:off x="2845082" y="2565644"/>
            <a:ext cx="377348" cy="377348"/>
            <a:chOff x="1190625" y="238125"/>
            <a:chExt cx="5219200" cy="5219200"/>
          </a:xfrm>
        </p:grpSpPr>
        <p:sp>
          <p:nvSpPr>
            <p:cNvPr id="963" name="Google Shape;963;p49"/>
            <p:cNvSpPr/>
            <p:nvPr/>
          </p:nvSpPr>
          <p:spPr>
            <a:xfrm>
              <a:off x="2872975" y="1155550"/>
              <a:ext cx="611650" cy="611650"/>
            </a:xfrm>
            <a:custGeom>
              <a:rect b="b" l="l" r="r" t="t"/>
              <a:pathLst>
                <a:path extrusionOk="0" h="24466" w="24466">
                  <a:moveTo>
                    <a:pt x="12233" y="0"/>
                  </a:moveTo>
                  <a:cubicBezTo>
                    <a:pt x="5481" y="0"/>
                    <a:pt x="1" y="5480"/>
                    <a:pt x="1" y="12233"/>
                  </a:cubicBezTo>
                  <a:cubicBezTo>
                    <a:pt x="1" y="18985"/>
                    <a:pt x="5481" y="24465"/>
                    <a:pt x="12233" y="24465"/>
                  </a:cubicBezTo>
                  <a:cubicBezTo>
                    <a:pt x="18953" y="24465"/>
                    <a:pt x="24466" y="18985"/>
                    <a:pt x="24466" y="12233"/>
                  </a:cubicBezTo>
                  <a:cubicBezTo>
                    <a:pt x="24466" y="5480"/>
                    <a:pt x="18953" y="0"/>
                    <a:pt x="1223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64" name="Google Shape;964;p49"/>
            <p:cNvSpPr/>
            <p:nvPr/>
          </p:nvSpPr>
          <p:spPr>
            <a:xfrm>
              <a:off x="2567175" y="2378800"/>
              <a:ext cx="1223275" cy="611650"/>
            </a:xfrm>
            <a:custGeom>
              <a:rect b="b" l="l" r="r" t="t"/>
              <a:pathLst>
                <a:path extrusionOk="0" h="24466" w="48931">
                  <a:moveTo>
                    <a:pt x="18333" y="0"/>
                  </a:moveTo>
                  <a:cubicBezTo>
                    <a:pt x="8221" y="0"/>
                    <a:pt x="0" y="8220"/>
                    <a:pt x="0" y="18365"/>
                  </a:cubicBezTo>
                  <a:lnTo>
                    <a:pt x="0" y="24465"/>
                  </a:lnTo>
                  <a:lnTo>
                    <a:pt x="48930" y="24465"/>
                  </a:lnTo>
                  <a:lnTo>
                    <a:pt x="48930" y="18365"/>
                  </a:lnTo>
                  <a:cubicBezTo>
                    <a:pt x="48930" y="8220"/>
                    <a:pt x="40677" y="0"/>
                    <a:pt x="3056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65" name="Google Shape;965;p49"/>
            <p:cNvSpPr/>
            <p:nvPr/>
          </p:nvSpPr>
          <p:spPr>
            <a:xfrm>
              <a:off x="1190625" y="238125"/>
              <a:ext cx="3975550" cy="3975550"/>
            </a:xfrm>
            <a:custGeom>
              <a:rect b="b" l="l" r="r" t="t"/>
              <a:pathLst>
                <a:path extrusionOk="0" h="159022" w="159022">
                  <a:moveTo>
                    <a:pt x="79527" y="24465"/>
                  </a:moveTo>
                  <a:cubicBezTo>
                    <a:pt x="92999" y="24465"/>
                    <a:pt x="103992" y="35425"/>
                    <a:pt x="103992" y="48930"/>
                  </a:cubicBezTo>
                  <a:cubicBezTo>
                    <a:pt x="103992" y="62434"/>
                    <a:pt x="92999" y="73395"/>
                    <a:pt x="79527" y="73395"/>
                  </a:cubicBezTo>
                  <a:lnTo>
                    <a:pt x="85627" y="73395"/>
                  </a:lnTo>
                  <a:cubicBezTo>
                    <a:pt x="102492" y="73395"/>
                    <a:pt x="116225" y="87128"/>
                    <a:pt x="116225" y="103992"/>
                  </a:cubicBezTo>
                  <a:lnTo>
                    <a:pt x="116225" y="122324"/>
                  </a:lnTo>
                  <a:lnTo>
                    <a:pt x="42830" y="122324"/>
                  </a:lnTo>
                  <a:lnTo>
                    <a:pt x="42830" y="103992"/>
                  </a:lnTo>
                  <a:cubicBezTo>
                    <a:pt x="42830" y="87128"/>
                    <a:pt x="56530" y="73395"/>
                    <a:pt x="73395" y="73395"/>
                  </a:cubicBezTo>
                  <a:lnTo>
                    <a:pt x="79527" y="73395"/>
                  </a:lnTo>
                  <a:cubicBezTo>
                    <a:pt x="66023" y="73395"/>
                    <a:pt x="55062" y="62434"/>
                    <a:pt x="55062" y="48930"/>
                  </a:cubicBezTo>
                  <a:cubicBezTo>
                    <a:pt x="55062" y="35425"/>
                    <a:pt x="66023" y="24465"/>
                    <a:pt x="79527" y="24465"/>
                  </a:cubicBezTo>
                  <a:close/>
                  <a:moveTo>
                    <a:pt x="79527" y="0"/>
                  </a:moveTo>
                  <a:cubicBezTo>
                    <a:pt x="35686" y="0"/>
                    <a:pt x="0" y="35686"/>
                    <a:pt x="0" y="79527"/>
                  </a:cubicBezTo>
                  <a:cubicBezTo>
                    <a:pt x="0" y="123368"/>
                    <a:pt x="35686" y="159022"/>
                    <a:pt x="79527" y="159022"/>
                  </a:cubicBezTo>
                  <a:cubicBezTo>
                    <a:pt x="123368" y="159022"/>
                    <a:pt x="159022" y="123368"/>
                    <a:pt x="159022" y="79527"/>
                  </a:cubicBezTo>
                  <a:cubicBezTo>
                    <a:pt x="159022" y="35686"/>
                    <a:pt x="123368" y="0"/>
                    <a:pt x="7952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66" name="Google Shape;966;p49"/>
            <p:cNvSpPr/>
            <p:nvPr/>
          </p:nvSpPr>
          <p:spPr>
            <a:xfrm>
              <a:off x="4413450" y="3460950"/>
              <a:ext cx="1996375" cy="1996375"/>
            </a:xfrm>
            <a:custGeom>
              <a:rect b="b" l="l" r="r" t="t"/>
              <a:pathLst>
                <a:path extrusionOk="0" h="79855" w="79855">
                  <a:moveTo>
                    <a:pt x="27793" y="1"/>
                  </a:moveTo>
                  <a:cubicBezTo>
                    <a:pt x="20616" y="11157"/>
                    <a:pt x="11157" y="20616"/>
                    <a:pt x="1" y="27793"/>
                  </a:cubicBezTo>
                  <a:lnTo>
                    <a:pt x="44527" y="79854"/>
                  </a:lnTo>
                  <a:lnTo>
                    <a:pt x="79854" y="44527"/>
                  </a:lnTo>
                  <a:lnTo>
                    <a:pt x="2779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grpSp>
      <p:sp>
        <p:nvSpPr>
          <p:cNvPr id="967" name="Google Shape;967;p49"/>
          <p:cNvSpPr txBox="1"/>
          <p:nvPr/>
        </p:nvSpPr>
        <p:spPr>
          <a:xfrm>
            <a:off x="891724" y="3216025"/>
            <a:ext cx="1644600" cy="8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Be Vietnam"/>
                <a:ea typeface="Be Vietnam"/>
                <a:cs typeface="Be Vietnam"/>
                <a:sym typeface="Be Vietnam"/>
              </a:rPr>
              <a:t>Agile brainstorming, learning models, validating concepts.</a:t>
            </a:r>
            <a:endParaRPr sz="1300">
              <a:solidFill>
                <a:schemeClr val="accent1"/>
              </a:solidFill>
              <a:latin typeface="Be Vietnam"/>
              <a:ea typeface="Be Vietnam"/>
              <a:cs typeface="Be Vietnam"/>
              <a:sym typeface="Be Vietnam"/>
            </a:endParaRPr>
          </a:p>
        </p:txBody>
      </p:sp>
      <p:sp>
        <p:nvSpPr>
          <p:cNvPr id="968" name="Google Shape;968;p49"/>
          <p:cNvSpPr txBox="1"/>
          <p:nvPr/>
        </p:nvSpPr>
        <p:spPr>
          <a:xfrm>
            <a:off x="5052928" y="1387711"/>
            <a:ext cx="1509900" cy="86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300">
                <a:solidFill>
                  <a:schemeClr val="accent1"/>
                </a:solidFill>
                <a:latin typeface="Be Vietnam"/>
                <a:ea typeface="Be Vietnam"/>
                <a:cs typeface="Be Vietnam"/>
                <a:sym typeface="Be Vietnam"/>
              </a:rPr>
              <a:t>GloVe </a:t>
            </a:r>
            <a:r>
              <a:rPr lang="en" sz="1300">
                <a:solidFill>
                  <a:schemeClr val="accent1"/>
                </a:solidFill>
                <a:latin typeface="Be Vietnam"/>
                <a:ea typeface="Be Vietnam"/>
                <a:cs typeface="Be Vietnam"/>
                <a:sym typeface="Be Vietnam"/>
              </a:rPr>
              <a:t>Model Implementation , Training, Validation and Evaluation</a:t>
            </a:r>
            <a:endParaRPr sz="1300">
              <a:solidFill>
                <a:schemeClr val="accent1"/>
              </a:solidFill>
              <a:latin typeface="Be Vietnam"/>
              <a:ea typeface="Be Vietnam"/>
              <a:cs typeface="Be Vietnam"/>
              <a:sym typeface="Be Vietnam"/>
            </a:endParaRPr>
          </a:p>
          <a:p>
            <a:pPr indent="0" lvl="0" marL="0" rtl="0" algn="ctr">
              <a:spcBef>
                <a:spcPts val="0"/>
              </a:spcBef>
              <a:spcAft>
                <a:spcPts val="0"/>
              </a:spcAft>
              <a:buNone/>
            </a:pPr>
            <a:r>
              <a:t/>
            </a:r>
            <a:endParaRPr>
              <a:solidFill>
                <a:schemeClr val="accent1"/>
              </a:solidFill>
              <a:latin typeface="Be Vietnam"/>
              <a:ea typeface="Be Vietnam"/>
              <a:cs typeface="Be Vietnam"/>
              <a:sym typeface="Be Vietnam"/>
            </a:endParaRPr>
          </a:p>
        </p:txBody>
      </p:sp>
      <p:sp>
        <p:nvSpPr>
          <p:cNvPr id="969" name="Google Shape;969;p49"/>
          <p:cNvSpPr/>
          <p:nvPr/>
        </p:nvSpPr>
        <p:spPr>
          <a:xfrm>
            <a:off x="703873" y="289526"/>
            <a:ext cx="1069632" cy="1049162"/>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49"/>
          <p:cNvSpPr txBox="1"/>
          <p:nvPr>
            <p:ph idx="4294967295" type="title"/>
          </p:nvPr>
        </p:nvSpPr>
        <p:spPr>
          <a:xfrm>
            <a:off x="883349" y="387381"/>
            <a:ext cx="958800" cy="1017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5000"/>
              <a:t>02</a:t>
            </a:r>
            <a:endParaRPr sz="5000"/>
          </a:p>
        </p:txBody>
      </p:sp>
      <p:grpSp>
        <p:nvGrpSpPr>
          <p:cNvPr id="971" name="Google Shape;971;p49"/>
          <p:cNvGrpSpPr/>
          <p:nvPr/>
        </p:nvGrpSpPr>
        <p:grpSpPr>
          <a:xfrm>
            <a:off x="4242623" y="2535821"/>
            <a:ext cx="377358" cy="363119"/>
            <a:chOff x="-1592325" y="3957400"/>
            <a:chExt cx="293025" cy="277275"/>
          </a:xfrm>
        </p:grpSpPr>
        <p:sp>
          <p:nvSpPr>
            <p:cNvPr id="972" name="Google Shape;972;p49"/>
            <p:cNvSpPr/>
            <p:nvPr/>
          </p:nvSpPr>
          <p:spPr>
            <a:xfrm>
              <a:off x="-1591550" y="3957400"/>
              <a:ext cx="292250" cy="68550"/>
            </a:xfrm>
            <a:custGeom>
              <a:rect b="b" l="l" r="r" t="t"/>
              <a:pathLst>
                <a:path extrusionOk="0" h="2742" w="11690">
                  <a:moveTo>
                    <a:pt x="9894" y="1355"/>
                  </a:moveTo>
                  <a:cubicBezTo>
                    <a:pt x="10335" y="1355"/>
                    <a:pt x="10366" y="2017"/>
                    <a:pt x="9894" y="2017"/>
                  </a:cubicBezTo>
                  <a:lnTo>
                    <a:pt x="5798" y="2017"/>
                  </a:lnTo>
                  <a:cubicBezTo>
                    <a:pt x="5778" y="2019"/>
                    <a:pt x="5759" y="2021"/>
                    <a:pt x="5741" y="2021"/>
                  </a:cubicBezTo>
                  <a:cubicBezTo>
                    <a:pt x="5326" y="2021"/>
                    <a:pt x="5345" y="1355"/>
                    <a:pt x="5798" y="1355"/>
                  </a:cubicBezTo>
                  <a:close/>
                  <a:moveTo>
                    <a:pt x="1671" y="1355"/>
                  </a:moveTo>
                  <a:cubicBezTo>
                    <a:pt x="1860" y="1355"/>
                    <a:pt x="2017" y="1513"/>
                    <a:pt x="2017" y="1702"/>
                  </a:cubicBezTo>
                  <a:cubicBezTo>
                    <a:pt x="2017" y="1891"/>
                    <a:pt x="1860" y="2048"/>
                    <a:pt x="1671" y="2048"/>
                  </a:cubicBezTo>
                  <a:cubicBezTo>
                    <a:pt x="1482" y="2048"/>
                    <a:pt x="1324" y="1891"/>
                    <a:pt x="1324" y="1702"/>
                  </a:cubicBezTo>
                  <a:cubicBezTo>
                    <a:pt x="1356" y="1513"/>
                    <a:pt x="1513" y="1355"/>
                    <a:pt x="1671" y="1355"/>
                  </a:cubicBezTo>
                  <a:close/>
                  <a:moveTo>
                    <a:pt x="3057" y="1355"/>
                  </a:moveTo>
                  <a:cubicBezTo>
                    <a:pt x="3246" y="1355"/>
                    <a:pt x="3404" y="1513"/>
                    <a:pt x="3404" y="1702"/>
                  </a:cubicBezTo>
                  <a:cubicBezTo>
                    <a:pt x="3404" y="1891"/>
                    <a:pt x="3246" y="2048"/>
                    <a:pt x="3057" y="2048"/>
                  </a:cubicBezTo>
                  <a:cubicBezTo>
                    <a:pt x="2836" y="2048"/>
                    <a:pt x="2679" y="1891"/>
                    <a:pt x="2679" y="1702"/>
                  </a:cubicBezTo>
                  <a:cubicBezTo>
                    <a:pt x="2679" y="1513"/>
                    <a:pt x="2836" y="1355"/>
                    <a:pt x="3057" y="1355"/>
                  </a:cubicBezTo>
                  <a:close/>
                  <a:moveTo>
                    <a:pt x="4412" y="1355"/>
                  </a:moveTo>
                  <a:cubicBezTo>
                    <a:pt x="4632" y="1355"/>
                    <a:pt x="4790" y="1513"/>
                    <a:pt x="4790" y="1702"/>
                  </a:cubicBezTo>
                  <a:cubicBezTo>
                    <a:pt x="4790" y="1891"/>
                    <a:pt x="4632" y="2048"/>
                    <a:pt x="4412" y="2048"/>
                  </a:cubicBezTo>
                  <a:cubicBezTo>
                    <a:pt x="4223" y="2048"/>
                    <a:pt x="4065" y="1891"/>
                    <a:pt x="4065" y="1702"/>
                  </a:cubicBezTo>
                  <a:cubicBezTo>
                    <a:pt x="4065" y="1513"/>
                    <a:pt x="4223" y="1355"/>
                    <a:pt x="4412" y="1355"/>
                  </a:cubicBezTo>
                  <a:close/>
                  <a:moveTo>
                    <a:pt x="1041" y="0"/>
                  </a:moveTo>
                  <a:cubicBezTo>
                    <a:pt x="474" y="0"/>
                    <a:pt x="1" y="473"/>
                    <a:pt x="1" y="1040"/>
                  </a:cubicBezTo>
                  <a:lnTo>
                    <a:pt x="1" y="2741"/>
                  </a:lnTo>
                  <a:lnTo>
                    <a:pt x="11689" y="2741"/>
                  </a:lnTo>
                  <a:lnTo>
                    <a:pt x="11689" y="1040"/>
                  </a:lnTo>
                  <a:cubicBezTo>
                    <a:pt x="11689" y="505"/>
                    <a:pt x="11154" y="0"/>
                    <a:pt x="1061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49"/>
            <p:cNvSpPr/>
            <p:nvPr/>
          </p:nvSpPr>
          <p:spPr>
            <a:xfrm>
              <a:off x="-1592325" y="4043250"/>
              <a:ext cx="291450" cy="171725"/>
            </a:xfrm>
            <a:custGeom>
              <a:rect b="b" l="l" r="r" t="t"/>
              <a:pathLst>
                <a:path extrusionOk="0" h="6869" w="11658">
                  <a:moveTo>
                    <a:pt x="0" y="0"/>
                  </a:moveTo>
                  <a:lnTo>
                    <a:pt x="0" y="5829"/>
                  </a:lnTo>
                  <a:cubicBezTo>
                    <a:pt x="0" y="6396"/>
                    <a:pt x="473" y="6869"/>
                    <a:pt x="1040" y="6869"/>
                  </a:cubicBezTo>
                  <a:lnTo>
                    <a:pt x="2867" y="6869"/>
                  </a:lnTo>
                  <a:lnTo>
                    <a:pt x="2647" y="6616"/>
                  </a:lnTo>
                  <a:cubicBezTo>
                    <a:pt x="2521" y="6522"/>
                    <a:pt x="2521" y="6270"/>
                    <a:pt x="2647" y="6144"/>
                  </a:cubicBezTo>
                  <a:lnTo>
                    <a:pt x="2993" y="5797"/>
                  </a:lnTo>
                  <a:cubicBezTo>
                    <a:pt x="2962" y="5734"/>
                    <a:pt x="2930" y="5608"/>
                    <a:pt x="2867" y="5482"/>
                  </a:cubicBezTo>
                  <a:lnTo>
                    <a:pt x="2363" y="5482"/>
                  </a:lnTo>
                  <a:cubicBezTo>
                    <a:pt x="2174" y="5482"/>
                    <a:pt x="2017" y="5325"/>
                    <a:pt x="2017" y="5136"/>
                  </a:cubicBezTo>
                  <a:lnTo>
                    <a:pt x="2017" y="3750"/>
                  </a:lnTo>
                  <a:cubicBezTo>
                    <a:pt x="2017" y="3561"/>
                    <a:pt x="2174" y="3403"/>
                    <a:pt x="2363" y="3403"/>
                  </a:cubicBezTo>
                  <a:lnTo>
                    <a:pt x="2867" y="3403"/>
                  </a:lnTo>
                  <a:cubicBezTo>
                    <a:pt x="2930" y="3277"/>
                    <a:pt x="2962" y="3214"/>
                    <a:pt x="2993" y="3088"/>
                  </a:cubicBezTo>
                  <a:lnTo>
                    <a:pt x="2647" y="2741"/>
                  </a:lnTo>
                  <a:cubicBezTo>
                    <a:pt x="2521" y="2615"/>
                    <a:pt x="2521" y="2363"/>
                    <a:pt x="2647" y="2269"/>
                  </a:cubicBezTo>
                  <a:lnTo>
                    <a:pt x="3624" y="1261"/>
                  </a:lnTo>
                  <a:cubicBezTo>
                    <a:pt x="3687" y="1213"/>
                    <a:pt x="3773" y="1190"/>
                    <a:pt x="3860" y="1190"/>
                  </a:cubicBezTo>
                  <a:cubicBezTo>
                    <a:pt x="3946" y="1190"/>
                    <a:pt x="4033" y="1213"/>
                    <a:pt x="4096" y="1261"/>
                  </a:cubicBezTo>
                  <a:lnTo>
                    <a:pt x="4443" y="1639"/>
                  </a:lnTo>
                  <a:cubicBezTo>
                    <a:pt x="4537" y="1576"/>
                    <a:pt x="4663" y="1544"/>
                    <a:pt x="4758" y="1513"/>
                  </a:cubicBezTo>
                  <a:lnTo>
                    <a:pt x="4758" y="1009"/>
                  </a:lnTo>
                  <a:cubicBezTo>
                    <a:pt x="4758" y="788"/>
                    <a:pt x="4915" y="631"/>
                    <a:pt x="5136" y="631"/>
                  </a:cubicBezTo>
                  <a:lnTo>
                    <a:pt x="6490" y="631"/>
                  </a:lnTo>
                  <a:cubicBezTo>
                    <a:pt x="6711" y="631"/>
                    <a:pt x="6869" y="788"/>
                    <a:pt x="6869" y="1009"/>
                  </a:cubicBezTo>
                  <a:lnTo>
                    <a:pt x="6869" y="1513"/>
                  </a:lnTo>
                  <a:cubicBezTo>
                    <a:pt x="6963" y="1544"/>
                    <a:pt x="7058" y="1576"/>
                    <a:pt x="7184" y="1639"/>
                  </a:cubicBezTo>
                  <a:lnTo>
                    <a:pt x="7530" y="1261"/>
                  </a:lnTo>
                  <a:cubicBezTo>
                    <a:pt x="7593" y="1213"/>
                    <a:pt x="7680" y="1190"/>
                    <a:pt x="7766" y="1190"/>
                  </a:cubicBezTo>
                  <a:cubicBezTo>
                    <a:pt x="7853" y="1190"/>
                    <a:pt x="7940" y="1213"/>
                    <a:pt x="8003" y="1261"/>
                  </a:cubicBezTo>
                  <a:lnTo>
                    <a:pt x="8979" y="2269"/>
                  </a:lnTo>
                  <a:cubicBezTo>
                    <a:pt x="9105" y="2363"/>
                    <a:pt x="9105" y="2615"/>
                    <a:pt x="8979" y="2741"/>
                  </a:cubicBezTo>
                  <a:lnTo>
                    <a:pt x="8633" y="3088"/>
                  </a:lnTo>
                  <a:cubicBezTo>
                    <a:pt x="8664" y="3151"/>
                    <a:pt x="8696" y="3277"/>
                    <a:pt x="8759" y="3403"/>
                  </a:cubicBezTo>
                  <a:lnTo>
                    <a:pt x="9263" y="3403"/>
                  </a:lnTo>
                  <a:cubicBezTo>
                    <a:pt x="9452" y="3403"/>
                    <a:pt x="9609" y="3561"/>
                    <a:pt x="9609" y="3750"/>
                  </a:cubicBezTo>
                  <a:lnTo>
                    <a:pt x="9609" y="5136"/>
                  </a:lnTo>
                  <a:cubicBezTo>
                    <a:pt x="9609" y="5325"/>
                    <a:pt x="9452" y="5482"/>
                    <a:pt x="9263" y="5482"/>
                  </a:cubicBezTo>
                  <a:lnTo>
                    <a:pt x="8759" y="5482"/>
                  </a:lnTo>
                  <a:cubicBezTo>
                    <a:pt x="8727" y="5608"/>
                    <a:pt x="8664" y="5671"/>
                    <a:pt x="8633" y="5797"/>
                  </a:cubicBezTo>
                  <a:lnTo>
                    <a:pt x="8979" y="6144"/>
                  </a:lnTo>
                  <a:cubicBezTo>
                    <a:pt x="9105" y="6270"/>
                    <a:pt x="9105" y="6522"/>
                    <a:pt x="8979" y="6616"/>
                  </a:cubicBezTo>
                  <a:lnTo>
                    <a:pt x="8759" y="6869"/>
                  </a:lnTo>
                  <a:lnTo>
                    <a:pt x="10586" y="6869"/>
                  </a:lnTo>
                  <a:cubicBezTo>
                    <a:pt x="11153" y="6869"/>
                    <a:pt x="11657" y="6396"/>
                    <a:pt x="11657" y="5829"/>
                  </a:cubicBezTo>
                  <a:lnTo>
                    <a:pt x="11657"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49"/>
            <p:cNvSpPr/>
            <p:nvPr/>
          </p:nvSpPr>
          <p:spPr>
            <a:xfrm>
              <a:off x="-1471825" y="4129100"/>
              <a:ext cx="51225" cy="51225"/>
            </a:xfrm>
            <a:custGeom>
              <a:rect b="b" l="l" r="r" t="t"/>
              <a:pathLst>
                <a:path extrusionOk="0" h="2049" w="2049">
                  <a:moveTo>
                    <a:pt x="1009" y="1"/>
                  </a:moveTo>
                  <a:cubicBezTo>
                    <a:pt x="442" y="1"/>
                    <a:pt x="1" y="473"/>
                    <a:pt x="1" y="1009"/>
                  </a:cubicBezTo>
                  <a:cubicBezTo>
                    <a:pt x="1" y="1576"/>
                    <a:pt x="442" y="2048"/>
                    <a:pt x="1009" y="2048"/>
                  </a:cubicBezTo>
                  <a:cubicBezTo>
                    <a:pt x="1576" y="2048"/>
                    <a:pt x="2049" y="1576"/>
                    <a:pt x="2049" y="1009"/>
                  </a:cubicBezTo>
                  <a:cubicBezTo>
                    <a:pt x="2049" y="473"/>
                    <a:pt x="1576" y="1"/>
                    <a:pt x="100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49"/>
            <p:cNvSpPr/>
            <p:nvPr/>
          </p:nvSpPr>
          <p:spPr>
            <a:xfrm>
              <a:off x="-1526175" y="4077900"/>
              <a:ext cx="156775" cy="156775"/>
            </a:xfrm>
            <a:custGeom>
              <a:rect b="b" l="l" r="r" t="t"/>
              <a:pathLst>
                <a:path extrusionOk="0" h="6271" w="6271">
                  <a:moveTo>
                    <a:pt x="3183" y="1418"/>
                  </a:moveTo>
                  <a:cubicBezTo>
                    <a:pt x="4128" y="1418"/>
                    <a:pt x="4884" y="2175"/>
                    <a:pt x="4884" y="3120"/>
                  </a:cubicBezTo>
                  <a:cubicBezTo>
                    <a:pt x="4884" y="4033"/>
                    <a:pt x="4128" y="4821"/>
                    <a:pt x="3183" y="4821"/>
                  </a:cubicBezTo>
                  <a:cubicBezTo>
                    <a:pt x="2238" y="4821"/>
                    <a:pt x="1482" y="4065"/>
                    <a:pt x="1482" y="3120"/>
                  </a:cubicBezTo>
                  <a:cubicBezTo>
                    <a:pt x="1482" y="2175"/>
                    <a:pt x="2238" y="1418"/>
                    <a:pt x="3183" y="1418"/>
                  </a:cubicBezTo>
                  <a:close/>
                  <a:moveTo>
                    <a:pt x="2805" y="1"/>
                  </a:moveTo>
                  <a:lnTo>
                    <a:pt x="2805" y="442"/>
                  </a:lnTo>
                  <a:cubicBezTo>
                    <a:pt x="2805" y="599"/>
                    <a:pt x="2679" y="725"/>
                    <a:pt x="2521" y="757"/>
                  </a:cubicBezTo>
                  <a:cubicBezTo>
                    <a:pt x="2332" y="788"/>
                    <a:pt x="2080" y="914"/>
                    <a:pt x="1891" y="1040"/>
                  </a:cubicBezTo>
                  <a:cubicBezTo>
                    <a:pt x="1847" y="1063"/>
                    <a:pt x="1794" y="1073"/>
                    <a:pt x="1739" y="1073"/>
                  </a:cubicBezTo>
                  <a:cubicBezTo>
                    <a:pt x="1639" y="1073"/>
                    <a:pt x="1531" y="1038"/>
                    <a:pt x="1450" y="977"/>
                  </a:cubicBezTo>
                  <a:lnTo>
                    <a:pt x="1135" y="662"/>
                  </a:lnTo>
                  <a:lnTo>
                    <a:pt x="662" y="1135"/>
                  </a:lnTo>
                  <a:lnTo>
                    <a:pt x="978" y="1450"/>
                  </a:lnTo>
                  <a:cubicBezTo>
                    <a:pt x="1104" y="1576"/>
                    <a:pt x="1104" y="1733"/>
                    <a:pt x="1041" y="1891"/>
                  </a:cubicBezTo>
                  <a:cubicBezTo>
                    <a:pt x="915" y="2080"/>
                    <a:pt x="820" y="2301"/>
                    <a:pt x="757" y="2521"/>
                  </a:cubicBezTo>
                  <a:cubicBezTo>
                    <a:pt x="726" y="2679"/>
                    <a:pt x="599" y="2805"/>
                    <a:pt x="442" y="2805"/>
                  </a:cubicBezTo>
                  <a:lnTo>
                    <a:pt x="1" y="2805"/>
                  </a:lnTo>
                  <a:lnTo>
                    <a:pt x="1" y="3466"/>
                  </a:lnTo>
                  <a:lnTo>
                    <a:pt x="442" y="3466"/>
                  </a:lnTo>
                  <a:cubicBezTo>
                    <a:pt x="599" y="3466"/>
                    <a:pt x="726" y="3592"/>
                    <a:pt x="757" y="3750"/>
                  </a:cubicBezTo>
                  <a:cubicBezTo>
                    <a:pt x="789" y="3939"/>
                    <a:pt x="915" y="4191"/>
                    <a:pt x="1041" y="4380"/>
                  </a:cubicBezTo>
                  <a:cubicBezTo>
                    <a:pt x="1104" y="4506"/>
                    <a:pt x="1072" y="4695"/>
                    <a:pt x="978" y="4821"/>
                  </a:cubicBezTo>
                  <a:lnTo>
                    <a:pt x="662" y="5136"/>
                  </a:lnTo>
                  <a:lnTo>
                    <a:pt x="1135" y="5609"/>
                  </a:lnTo>
                  <a:lnTo>
                    <a:pt x="1450" y="5294"/>
                  </a:lnTo>
                  <a:cubicBezTo>
                    <a:pt x="1524" y="5220"/>
                    <a:pt x="1609" y="5189"/>
                    <a:pt x="1698" y="5189"/>
                  </a:cubicBezTo>
                  <a:cubicBezTo>
                    <a:pt x="1761" y="5189"/>
                    <a:pt x="1826" y="5204"/>
                    <a:pt x="1891" y="5230"/>
                  </a:cubicBezTo>
                  <a:cubicBezTo>
                    <a:pt x="2080" y="5357"/>
                    <a:pt x="2301" y="5451"/>
                    <a:pt x="2521" y="5514"/>
                  </a:cubicBezTo>
                  <a:cubicBezTo>
                    <a:pt x="2679" y="5546"/>
                    <a:pt x="2805" y="5672"/>
                    <a:pt x="2805" y="5829"/>
                  </a:cubicBezTo>
                  <a:lnTo>
                    <a:pt x="2805" y="6270"/>
                  </a:lnTo>
                  <a:lnTo>
                    <a:pt x="3466" y="6270"/>
                  </a:lnTo>
                  <a:lnTo>
                    <a:pt x="3466" y="5829"/>
                  </a:lnTo>
                  <a:cubicBezTo>
                    <a:pt x="3466" y="5672"/>
                    <a:pt x="3592" y="5546"/>
                    <a:pt x="3750" y="5514"/>
                  </a:cubicBezTo>
                  <a:cubicBezTo>
                    <a:pt x="3939" y="5483"/>
                    <a:pt x="4160" y="5357"/>
                    <a:pt x="4380" y="5230"/>
                  </a:cubicBezTo>
                  <a:cubicBezTo>
                    <a:pt x="4414" y="5208"/>
                    <a:pt x="4463" y="5198"/>
                    <a:pt x="4517" y="5198"/>
                  </a:cubicBezTo>
                  <a:cubicBezTo>
                    <a:pt x="4615" y="5198"/>
                    <a:pt x="4729" y="5232"/>
                    <a:pt x="4790" y="5294"/>
                  </a:cubicBezTo>
                  <a:lnTo>
                    <a:pt x="5105" y="5609"/>
                  </a:lnTo>
                  <a:lnTo>
                    <a:pt x="5577" y="5136"/>
                  </a:lnTo>
                  <a:lnTo>
                    <a:pt x="5262" y="4821"/>
                  </a:lnTo>
                  <a:cubicBezTo>
                    <a:pt x="5168" y="4695"/>
                    <a:pt x="5168" y="4537"/>
                    <a:pt x="5231" y="4380"/>
                  </a:cubicBezTo>
                  <a:cubicBezTo>
                    <a:pt x="5357" y="4191"/>
                    <a:pt x="5420" y="3970"/>
                    <a:pt x="5514" y="3750"/>
                  </a:cubicBezTo>
                  <a:cubicBezTo>
                    <a:pt x="5546" y="3592"/>
                    <a:pt x="5672" y="3466"/>
                    <a:pt x="5829" y="3466"/>
                  </a:cubicBezTo>
                  <a:lnTo>
                    <a:pt x="6270" y="3466"/>
                  </a:lnTo>
                  <a:lnTo>
                    <a:pt x="6270" y="2773"/>
                  </a:lnTo>
                  <a:lnTo>
                    <a:pt x="5829" y="2773"/>
                  </a:lnTo>
                  <a:cubicBezTo>
                    <a:pt x="5672" y="2773"/>
                    <a:pt x="5546" y="2647"/>
                    <a:pt x="5514" y="2490"/>
                  </a:cubicBezTo>
                  <a:cubicBezTo>
                    <a:pt x="5483" y="2301"/>
                    <a:pt x="5357" y="2049"/>
                    <a:pt x="5231" y="1859"/>
                  </a:cubicBezTo>
                  <a:cubicBezTo>
                    <a:pt x="5168" y="1733"/>
                    <a:pt x="5199" y="1544"/>
                    <a:pt x="5262" y="1418"/>
                  </a:cubicBezTo>
                  <a:lnTo>
                    <a:pt x="5577" y="1103"/>
                  </a:lnTo>
                  <a:lnTo>
                    <a:pt x="5105" y="631"/>
                  </a:lnTo>
                  <a:lnTo>
                    <a:pt x="4790" y="946"/>
                  </a:lnTo>
                  <a:cubicBezTo>
                    <a:pt x="4739" y="1013"/>
                    <a:pt x="4670" y="1045"/>
                    <a:pt x="4593" y="1045"/>
                  </a:cubicBezTo>
                  <a:cubicBezTo>
                    <a:pt x="4526" y="1045"/>
                    <a:pt x="4453" y="1021"/>
                    <a:pt x="4380" y="977"/>
                  </a:cubicBezTo>
                  <a:cubicBezTo>
                    <a:pt x="4160" y="883"/>
                    <a:pt x="3971" y="788"/>
                    <a:pt x="3750" y="725"/>
                  </a:cubicBezTo>
                  <a:cubicBezTo>
                    <a:pt x="3592" y="662"/>
                    <a:pt x="3466" y="568"/>
                    <a:pt x="3466" y="410"/>
                  </a:cubicBezTo>
                  <a:lnTo>
                    <a:pt x="346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6" name="Google Shape;976;p49"/>
          <p:cNvGrpSpPr/>
          <p:nvPr/>
        </p:nvGrpSpPr>
        <p:grpSpPr>
          <a:xfrm>
            <a:off x="6994577" y="2541349"/>
            <a:ext cx="402517" cy="377350"/>
            <a:chOff x="4456875" y="2635825"/>
            <a:chExt cx="481825" cy="451700"/>
          </a:xfrm>
        </p:grpSpPr>
        <p:sp>
          <p:nvSpPr>
            <p:cNvPr id="977" name="Google Shape;977;p49"/>
            <p:cNvSpPr/>
            <p:nvPr/>
          </p:nvSpPr>
          <p:spPr>
            <a:xfrm>
              <a:off x="4542475" y="3031050"/>
              <a:ext cx="189725" cy="56475"/>
            </a:xfrm>
            <a:custGeom>
              <a:rect b="b" l="l" r="r" t="t"/>
              <a:pathLst>
                <a:path extrusionOk="0" h="2259" w="7589">
                  <a:moveTo>
                    <a:pt x="2792" y="0"/>
                  </a:moveTo>
                  <a:lnTo>
                    <a:pt x="2415" y="1130"/>
                  </a:lnTo>
                  <a:lnTo>
                    <a:pt x="567" y="1130"/>
                  </a:lnTo>
                  <a:cubicBezTo>
                    <a:pt x="253" y="1130"/>
                    <a:pt x="0" y="1383"/>
                    <a:pt x="0" y="1696"/>
                  </a:cubicBezTo>
                  <a:cubicBezTo>
                    <a:pt x="0" y="2006"/>
                    <a:pt x="253" y="2259"/>
                    <a:pt x="567" y="2259"/>
                  </a:cubicBezTo>
                  <a:lnTo>
                    <a:pt x="7589" y="2259"/>
                  </a:lnTo>
                  <a:cubicBezTo>
                    <a:pt x="7101" y="1831"/>
                    <a:pt x="6821" y="1214"/>
                    <a:pt x="6821" y="567"/>
                  </a:cubicBezTo>
                  <a:lnTo>
                    <a:pt x="682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8" name="Google Shape;978;p49"/>
            <p:cNvSpPr/>
            <p:nvPr/>
          </p:nvSpPr>
          <p:spPr>
            <a:xfrm>
              <a:off x="4456875" y="2946350"/>
              <a:ext cx="256125" cy="56500"/>
            </a:xfrm>
            <a:custGeom>
              <a:rect b="b" l="l" r="r" t="t"/>
              <a:pathLst>
                <a:path extrusionOk="0" h="2260" w="10245">
                  <a:moveTo>
                    <a:pt x="1" y="1"/>
                  </a:moveTo>
                  <a:lnTo>
                    <a:pt x="1" y="567"/>
                  </a:lnTo>
                  <a:cubicBezTo>
                    <a:pt x="1" y="1500"/>
                    <a:pt x="756" y="2259"/>
                    <a:pt x="1693" y="2259"/>
                  </a:cubicBezTo>
                  <a:lnTo>
                    <a:pt x="10245" y="2259"/>
                  </a:lnTo>
                  <a:lnTo>
                    <a:pt x="1024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79" name="Google Shape;979;p49"/>
            <p:cNvSpPr/>
            <p:nvPr/>
          </p:nvSpPr>
          <p:spPr>
            <a:xfrm>
              <a:off x="4741225" y="2861675"/>
              <a:ext cx="169400" cy="141175"/>
            </a:xfrm>
            <a:custGeom>
              <a:rect b="b" l="l" r="r" t="t"/>
              <a:pathLst>
                <a:path extrusionOk="0" h="5647" w="6776">
                  <a:moveTo>
                    <a:pt x="0" y="0"/>
                  </a:moveTo>
                  <a:lnTo>
                    <a:pt x="0" y="5646"/>
                  </a:lnTo>
                  <a:lnTo>
                    <a:pt x="6775" y="5646"/>
                  </a:lnTo>
                  <a:lnTo>
                    <a:pt x="67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0" name="Google Shape;980;p49"/>
            <p:cNvSpPr/>
            <p:nvPr/>
          </p:nvSpPr>
          <p:spPr>
            <a:xfrm>
              <a:off x="4741225" y="3031050"/>
              <a:ext cx="169400" cy="42400"/>
            </a:xfrm>
            <a:custGeom>
              <a:rect b="b" l="l" r="r" t="t"/>
              <a:pathLst>
                <a:path extrusionOk="0" h="1696" w="6776">
                  <a:moveTo>
                    <a:pt x="0" y="0"/>
                  </a:moveTo>
                  <a:lnTo>
                    <a:pt x="0" y="567"/>
                  </a:lnTo>
                  <a:cubicBezTo>
                    <a:pt x="0" y="1190"/>
                    <a:pt x="506" y="1696"/>
                    <a:pt x="1129" y="1696"/>
                  </a:cubicBezTo>
                  <a:lnTo>
                    <a:pt x="5646" y="1696"/>
                  </a:lnTo>
                  <a:cubicBezTo>
                    <a:pt x="6270" y="1696"/>
                    <a:pt x="6775" y="1190"/>
                    <a:pt x="6775" y="567"/>
                  </a:cubicBezTo>
                  <a:lnTo>
                    <a:pt x="6775"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1" name="Google Shape;981;p49"/>
            <p:cNvSpPr/>
            <p:nvPr/>
          </p:nvSpPr>
          <p:spPr>
            <a:xfrm>
              <a:off x="4456875" y="2635825"/>
              <a:ext cx="481825" cy="282325"/>
            </a:xfrm>
            <a:custGeom>
              <a:rect b="b" l="l" r="r" t="t"/>
              <a:pathLst>
                <a:path extrusionOk="0" h="11293" w="19273">
                  <a:moveTo>
                    <a:pt x="1693" y="0"/>
                  </a:moveTo>
                  <a:cubicBezTo>
                    <a:pt x="756" y="0"/>
                    <a:pt x="1" y="759"/>
                    <a:pt x="1" y="1696"/>
                  </a:cubicBezTo>
                  <a:lnTo>
                    <a:pt x="1" y="11293"/>
                  </a:lnTo>
                  <a:lnTo>
                    <a:pt x="10245" y="11293"/>
                  </a:lnTo>
                  <a:lnTo>
                    <a:pt x="10245" y="7342"/>
                  </a:lnTo>
                  <a:cubicBezTo>
                    <a:pt x="10245" y="6092"/>
                    <a:pt x="11257" y="5083"/>
                    <a:pt x="12503" y="5083"/>
                  </a:cubicBezTo>
                  <a:lnTo>
                    <a:pt x="17020" y="5083"/>
                  </a:lnTo>
                  <a:cubicBezTo>
                    <a:pt x="18201" y="5083"/>
                    <a:pt x="19179" y="5993"/>
                    <a:pt x="19273" y="7167"/>
                  </a:cubicBezTo>
                  <a:lnTo>
                    <a:pt x="19273" y="1696"/>
                  </a:lnTo>
                  <a:cubicBezTo>
                    <a:pt x="19270" y="759"/>
                    <a:pt x="18514" y="0"/>
                    <a:pt x="1757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982" name="Google Shape;982;p49"/>
            <p:cNvSpPr/>
            <p:nvPr/>
          </p:nvSpPr>
          <p:spPr>
            <a:xfrm>
              <a:off x="4741225" y="2791125"/>
              <a:ext cx="169400" cy="42325"/>
            </a:xfrm>
            <a:custGeom>
              <a:rect b="b" l="l" r="r" t="t"/>
              <a:pathLst>
                <a:path extrusionOk="0" h="1693" w="6776">
                  <a:moveTo>
                    <a:pt x="1129" y="1"/>
                  </a:moveTo>
                  <a:cubicBezTo>
                    <a:pt x="506" y="1"/>
                    <a:pt x="0" y="503"/>
                    <a:pt x="0" y="1130"/>
                  </a:cubicBezTo>
                  <a:lnTo>
                    <a:pt x="0" y="1693"/>
                  </a:lnTo>
                  <a:lnTo>
                    <a:pt x="6775" y="1693"/>
                  </a:lnTo>
                  <a:lnTo>
                    <a:pt x="6775" y="1130"/>
                  </a:lnTo>
                  <a:cubicBezTo>
                    <a:pt x="6775" y="503"/>
                    <a:pt x="6270" y="1"/>
                    <a:pt x="564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50"/>
          <p:cNvSpPr/>
          <p:nvPr/>
        </p:nvSpPr>
        <p:spPr>
          <a:xfrm>
            <a:off x="4971675" y="729451"/>
            <a:ext cx="1262104" cy="1237800"/>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50"/>
          <p:cNvSpPr txBox="1"/>
          <p:nvPr>
            <p:ph type="title"/>
          </p:nvPr>
        </p:nvSpPr>
        <p:spPr>
          <a:xfrm>
            <a:off x="3986300" y="2216475"/>
            <a:ext cx="4578000" cy="1497300"/>
          </a:xfrm>
          <a:prstGeom prst="rect">
            <a:avLst/>
          </a:prstGeom>
        </p:spPr>
        <p:txBody>
          <a:bodyPr anchorCtr="0" anchor="ctr" bIns="91425" lIns="91425" spcFirstLastPara="1" rIns="91425" wrap="square" tIns="0">
            <a:noAutofit/>
          </a:bodyPr>
          <a:lstStyle/>
          <a:p>
            <a:pPr indent="0" lvl="0" marL="0" rtl="0" algn="r">
              <a:spcBef>
                <a:spcPts val="0"/>
              </a:spcBef>
              <a:spcAft>
                <a:spcPts val="0"/>
              </a:spcAft>
              <a:buNone/>
            </a:pPr>
            <a:r>
              <a:rPr lang="en"/>
              <a:t>Exploratory data </a:t>
            </a:r>
            <a:r>
              <a:rPr lang="en"/>
              <a:t>analysis </a:t>
            </a:r>
            <a:r>
              <a:rPr lang="en"/>
              <a:t>(EDA)</a:t>
            </a:r>
            <a:endParaRPr/>
          </a:p>
        </p:txBody>
      </p:sp>
      <p:sp>
        <p:nvSpPr>
          <p:cNvPr id="989" name="Google Shape;989;p50"/>
          <p:cNvSpPr txBox="1"/>
          <p:nvPr>
            <p:ph idx="2" type="title"/>
          </p:nvPr>
        </p:nvSpPr>
        <p:spPr>
          <a:xfrm>
            <a:off x="4790091" y="748668"/>
            <a:ext cx="1202700" cy="1237800"/>
          </a:xfrm>
          <a:prstGeom prst="rect">
            <a:avLst/>
          </a:prstGeom>
        </p:spPr>
        <p:txBody>
          <a:bodyPr anchorCtr="0" anchor="ctr" bIns="91425" lIns="91425" spcFirstLastPara="1" rIns="91425" wrap="square" tIns="0">
            <a:noAutofit/>
          </a:bodyPr>
          <a:lstStyle/>
          <a:p>
            <a:pPr indent="0" lvl="0" marL="0" rtl="0" algn="r">
              <a:spcBef>
                <a:spcPts val="0"/>
              </a:spcBef>
              <a:spcAft>
                <a:spcPts val="0"/>
              </a:spcAft>
              <a:buNone/>
            </a:pPr>
            <a:r>
              <a:rPr lang="en" sz="6400"/>
              <a:t>03</a:t>
            </a:r>
            <a:endParaRPr sz="6400"/>
          </a:p>
        </p:txBody>
      </p:sp>
      <p:sp>
        <p:nvSpPr>
          <p:cNvPr id="990" name="Google Shape;990;p50"/>
          <p:cNvSpPr txBox="1"/>
          <p:nvPr>
            <p:ph idx="1" type="subTitle"/>
          </p:nvPr>
        </p:nvSpPr>
        <p:spPr>
          <a:xfrm>
            <a:off x="3986325" y="3713775"/>
            <a:ext cx="4578000" cy="519900"/>
          </a:xfrm>
          <a:prstGeom prst="rect">
            <a:avLst/>
          </a:prstGeom>
        </p:spPr>
        <p:txBody>
          <a:bodyPr anchorCtr="0" anchor="ctr" bIns="91425" lIns="91425" spcFirstLastPara="1" rIns="91425" wrap="square" tIns="91425">
            <a:noAutofit/>
          </a:bodyPr>
          <a:lstStyle/>
          <a:p>
            <a:pPr indent="0" lvl="0" marL="0" rtl="0" algn="r">
              <a:spcBef>
                <a:spcPts val="0"/>
              </a:spcBef>
              <a:spcAft>
                <a:spcPts val="1600"/>
              </a:spcAft>
              <a:buClr>
                <a:schemeClr val="dk1"/>
              </a:buClr>
              <a:buSzPts val="1100"/>
              <a:buFont typeface="Arial"/>
              <a:buNone/>
            </a:pPr>
            <a:r>
              <a:rPr lang="en" sz="1500"/>
              <a:t>Where data's toxicity gets mischievously analyzed!</a:t>
            </a:r>
            <a:endParaRPr sz="1500"/>
          </a:p>
        </p:txBody>
      </p:sp>
      <p:pic>
        <p:nvPicPr>
          <p:cNvPr id="991" name="Google Shape;991;p50"/>
          <p:cNvPicPr preferRelativeResize="0"/>
          <p:nvPr/>
        </p:nvPicPr>
        <p:blipFill rotWithShape="1">
          <a:blip r:embed="rId3">
            <a:alphaModFix/>
          </a:blip>
          <a:srcRect b="11419" l="0" r="0" t="13499"/>
          <a:stretch/>
        </p:blipFill>
        <p:spPr>
          <a:xfrm>
            <a:off x="803675" y="1354275"/>
            <a:ext cx="3242925" cy="2434950"/>
          </a:xfrm>
          <a:prstGeom prst="rect">
            <a:avLst/>
          </a:prstGeom>
          <a:noFill/>
          <a:ln cap="flat" cmpd="sng" w="38100">
            <a:solidFill>
              <a:schemeClr val="lt1"/>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5" name="Shape 995"/>
        <p:cNvGrpSpPr/>
        <p:nvPr/>
      </p:nvGrpSpPr>
      <p:grpSpPr>
        <a:xfrm>
          <a:off x="0" y="0"/>
          <a:ext cx="0" cy="0"/>
          <a:chOff x="0" y="0"/>
          <a:chExt cx="0" cy="0"/>
        </a:xfrm>
      </p:grpSpPr>
      <p:sp>
        <p:nvSpPr>
          <p:cNvPr id="996" name="Google Shape;996;p51"/>
          <p:cNvSpPr/>
          <p:nvPr/>
        </p:nvSpPr>
        <p:spPr>
          <a:xfrm rot="10175423">
            <a:off x="1812220" y="1938817"/>
            <a:ext cx="5519648" cy="985759"/>
          </a:xfrm>
          <a:custGeom>
            <a:rect b="b" l="l" r="r" t="t"/>
            <a:pathLst>
              <a:path extrusionOk="0" h="19193" w="48226">
                <a:moveTo>
                  <a:pt x="1809" y="1"/>
                </a:moveTo>
                <a:cubicBezTo>
                  <a:pt x="1276" y="1"/>
                  <a:pt x="742" y="13"/>
                  <a:pt x="209" y="36"/>
                </a:cubicBezTo>
                <a:cubicBezTo>
                  <a:pt x="5" y="51"/>
                  <a:pt x="1" y="364"/>
                  <a:pt x="195" y="364"/>
                </a:cubicBezTo>
                <a:cubicBezTo>
                  <a:pt x="200" y="364"/>
                  <a:pt x="204" y="363"/>
                  <a:pt x="209" y="363"/>
                </a:cubicBezTo>
                <a:cubicBezTo>
                  <a:pt x="516" y="355"/>
                  <a:pt x="823" y="351"/>
                  <a:pt x="1130" y="351"/>
                </a:cubicBezTo>
                <a:cubicBezTo>
                  <a:pt x="7708" y="351"/>
                  <a:pt x="14157" y="2175"/>
                  <a:pt x="19751" y="5654"/>
                </a:cubicBezTo>
                <a:cubicBezTo>
                  <a:pt x="22664" y="7467"/>
                  <a:pt x="25235" y="9755"/>
                  <a:pt x="27955" y="11851"/>
                </a:cubicBezTo>
                <a:cubicBezTo>
                  <a:pt x="30615" y="13902"/>
                  <a:pt x="33409" y="15685"/>
                  <a:pt x="36544" y="16948"/>
                </a:cubicBezTo>
                <a:cubicBezTo>
                  <a:pt x="40052" y="18360"/>
                  <a:pt x="43797" y="19118"/>
                  <a:pt x="47571" y="19192"/>
                </a:cubicBezTo>
                <a:cubicBezTo>
                  <a:pt x="47576" y="19192"/>
                  <a:pt x="47581" y="19192"/>
                  <a:pt x="47586" y="19192"/>
                </a:cubicBezTo>
                <a:cubicBezTo>
                  <a:pt x="48225" y="19192"/>
                  <a:pt x="48220" y="18196"/>
                  <a:pt x="47571" y="18182"/>
                </a:cubicBezTo>
                <a:cubicBezTo>
                  <a:pt x="40438" y="18048"/>
                  <a:pt x="34018" y="15388"/>
                  <a:pt x="28371" y="11123"/>
                </a:cubicBezTo>
                <a:cubicBezTo>
                  <a:pt x="25651" y="9057"/>
                  <a:pt x="23036" y="6828"/>
                  <a:pt x="20093" y="5059"/>
                </a:cubicBezTo>
                <a:cubicBezTo>
                  <a:pt x="17299" y="3380"/>
                  <a:pt x="14282" y="2102"/>
                  <a:pt x="11147" y="1240"/>
                </a:cubicBezTo>
                <a:cubicBezTo>
                  <a:pt x="8096" y="414"/>
                  <a:pt x="4959" y="1"/>
                  <a:pt x="1809" y="1"/>
                </a:cubicBezTo>
                <a:close/>
              </a:path>
            </a:pathLst>
          </a:custGeom>
          <a:solidFill>
            <a:srgbClr val="F46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1"/>
              </a:solidFill>
            </a:endParaRPr>
          </a:p>
        </p:txBody>
      </p:sp>
      <p:sp>
        <p:nvSpPr>
          <p:cNvPr id="997" name="Google Shape;997;p51"/>
          <p:cNvSpPr txBox="1"/>
          <p:nvPr>
            <p:ph type="title"/>
          </p:nvPr>
        </p:nvSpPr>
        <p:spPr>
          <a:xfrm>
            <a:off x="715550" y="983100"/>
            <a:ext cx="7713000" cy="559800"/>
          </a:xfrm>
          <a:prstGeom prst="rect">
            <a:avLst/>
          </a:prstGeom>
        </p:spPr>
        <p:txBody>
          <a:bodyPr anchorCtr="0" anchor="ctr" bIns="91425" lIns="91425" spcFirstLastPara="1" rIns="91425" wrap="square" tIns="0">
            <a:noAutofit/>
          </a:bodyPr>
          <a:lstStyle/>
          <a:p>
            <a:pPr indent="0" lvl="0" marL="0" rtl="0" algn="l">
              <a:spcBef>
                <a:spcPts val="0"/>
              </a:spcBef>
              <a:spcAft>
                <a:spcPts val="0"/>
              </a:spcAft>
              <a:buNone/>
            </a:pPr>
            <a:r>
              <a:rPr lang="en"/>
              <a:t>Steps involved </a:t>
            </a:r>
            <a:endParaRPr/>
          </a:p>
        </p:txBody>
      </p:sp>
      <p:sp>
        <p:nvSpPr>
          <p:cNvPr id="998" name="Google Shape;998;p51"/>
          <p:cNvSpPr txBox="1"/>
          <p:nvPr>
            <p:ph idx="2" type="title"/>
          </p:nvPr>
        </p:nvSpPr>
        <p:spPr>
          <a:xfrm>
            <a:off x="757013" y="3075051"/>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Word CLoud</a:t>
            </a:r>
            <a:endParaRPr>
              <a:solidFill>
                <a:schemeClr val="accent1"/>
              </a:solidFill>
            </a:endParaRPr>
          </a:p>
        </p:txBody>
      </p:sp>
      <p:sp>
        <p:nvSpPr>
          <p:cNvPr id="999" name="Google Shape;999;p51"/>
          <p:cNvSpPr txBox="1"/>
          <p:nvPr>
            <p:ph idx="3" type="title"/>
          </p:nvPr>
        </p:nvSpPr>
        <p:spPr>
          <a:xfrm>
            <a:off x="3220450" y="3075051"/>
            <a:ext cx="26889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Label Distribution</a:t>
            </a:r>
            <a:endParaRPr>
              <a:solidFill>
                <a:schemeClr val="accent1"/>
              </a:solidFill>
            </a:endParaRPr>
          </a:p>
        </p:txBody>
      </p:sp>
      <p:sp>
        <p:nvSpPr>
          <p:cNvPr id="1000" name="Google Shape;1000;p51"/>
          <p:cNvSpPr txBox="1"/>
          <p:nvPr>
            <p:ph idx="5" type="title"/>
          </p:nvPr>
        </p:nvSpPr>
        <p:spPr>
          <a:xfrm>
            <a:off x="6134588" y="3075051"/>
            <a:ext cx="2252400" cy="3483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a:solidFill>
                  <a:schemeClr val="accent1"/>
                </a:solidFill>
              </a:rPr>
              <a:t>Comparison</a:t>
            </a:r>
            <a:endParaRPr>
              <a:solidFill>
                <a:schemeClr val="accent1"/>
              </a:solidFill>
            </a:endParaRPr>
          </a:p>
        </p:txBody>
      </p:sp>
      <p:sp>
        <p:nvSpPr>
          <p:cNvPr id="1001" name="Google Shape;1001;p51"/>
          <p:cNvSpPr/>
          <p:nvPr/>
        </p:nvSpPr>
        <p:spPr>
          <a:xfrm>
            <a:off x="1491141" y="2065810"/>
            <a:ext cx="784180" cy="745778"/>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51"/>
          <p:cNvSpPr/>
          <p:nvPr/>
        </p:nvSpPr>
        <p:spPr>
          <a:xfrm>
            <a:off x="4179954" y="2065810"/>
            <a:ext cx="784180" cy="745778"/>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51"/>
          <p:cNvSpPr/>
          <p:nvPr/>
        </p:nvSpPr>
        <p:spPr>
          <a:xfrm>
            <a:off x="6868754" y="2065810"/>
            <a:ext cx="784180" cy="745778"/>
          </a:xfrm>
          <a:custGeom>
            <a:rect b="b" l="l" r="r" t="t"/>
            <a:pathLst>
              <a:path extrusionOk="0" h="4454" w="4683">
                <a:moveTo>
                  <a:pt x="2326" y="1"/>
                </a:moveTo>
                <a:cubicBezTo>
                  <a:pt x="2294" y="1"/>
                  <a:pt x="2262" y="3"/>
                  <a:pt x="2230" y="7"/>
                </a:cubicBezTo>
                <a:cubicBezTo>
                  <a:pt x="2007" y="7"/>
                  <a:pt x="1799" y="36"/>
                  <a:pt x="1606" y="96"/>
                </a:cubicBezTo>
                <a:cubicBezTo>
                  <a:pt x="1427" y="140"/>
                  <a:pt x="1264" y="215"/>
                  <a:pt x="1101" y="289"/>
                </a:cubicBezTo>
                <a:lnTo>
                  <a:pt x="1026" y="333"/>
                </a:lnTo>
                <a:cubicBezTo>
                  <a:pt x="878" y="438"/>
                  <a:pt x="729" y="542"/>
                  <a:pt x="595" y="660"/>
                </a:cubicBezTo>
                <a:cubicBezTo>
                  <a:pt x="357" y="913"/>
                  <a:pt x="194" y="1210"/>
                  <a:pt x="90" y="1537"/>
                </a:cubicBezTo>
                <a:cubicBezTo>
                  <a:pt x="1" y="1909"/>
                  <a:pt x="1" y="2295"/>
                  <a:pt x="105" y="2667"/>
                </a:cubicBezTo>
                <a:cubicBezTo>
                  <a:pt x="105" y="2696"/>
                  <a:pt x="120" y="2711"/>
                  <a:pt x="135" y="2741"/>
                </a:cubicBezTo>
                <a:cubicBezTo>
                  <a:pt x="194" y="2904"/>
                  <a:pt x="268" y="3083"/>
                  <a:pt x="343" y="3246"/>
                </a:cubicBezTo>
                <a:cubicBezTo>
                  <a:pt x="357" y="3261"/>
                  <a:pt x="372" y="3291"/>
                  <a:pt x="387" y="3306"/>
                </a:cubicBezTo>
                <a:cubicBezTo>
                  <a:pt x="491" y="3469"/>
                  <a:pt x="595" y="3603"/>
                  <a:pt x="714" y="3737"/>
                </a:cubicBezTo>
                <a:cubicBezTo>
                  <a:pt x="848" y="3870"/>
                  <a:pt x="997" y="3974"/>
                  <a:pt x="1145" y="4078"/>
                </a:cubicBezTo>
                <a:cubicBezTo>
                  <a:pt x="1160" y="4093"/>
                  <a:pt x="1190" y="4093"/>
                  <a:pt x="1205" y="4108"/>
                </a:cubicBezTo>
                <a:cubicBezTo>
                  <a:pt x="1398" y="4212"/>
                  <a:pt x="1591" y="4301"/>
                  <a:pt x="1799" y="4361"/>
                </a:cubicBezTo>
                <a:cubicBezTo>
                  <a:pt x="1992" y="4405"/>
                  <a:pt x="2200" y="4435"/>
                  <a:pt x="2408" y="4450"/>
                </a:cubicBezTo>
                <a:cubicBezTo>
                  <a:pt x="2444" y="4453"/>
                  <a:pt x="2480" y="4454"/>
                  <a:pt x="2515" y="4454"/>
                </a:cubicBezTo>
                <a:cubicBezTo>
                  <a:pt x="2688" y="4454"/>
                  <a:pt x="2860" y="4425"/>
                  <a:pt x="3032" y="4376"/>
                </a:cubicBezTo>
                <a:cubicBezTo>
                  <a:pt x="3345" y="4287"/>
                  <a:pt x="3612" y="4123"/>
                  <a:pt x="3850" y="3900"/>
                </a:cubicBezTo>
                <a:lnTo>
                  <a:pt x="3984" y="3737"/>
                </a:lnTo>
                <a:cubicBezTo>
                  <a:pt x="4429" y="3365"/>
                  <a:pt x="4682" y="2815"/>
                  <a:pt x="4682" y="2251"/>
                </a:cubicBezTo>
                <a:cubicBezTo>
                  <a:pt x="4682" y="2057"/>
                  <a:pt x="4652" y="1879"/>
                  <a:pt x="4608" y="1701"/>
                </a:cubicBezTo>
                <a:lnTo>
                  <a:pt x="4593" y="1641"/>
                </a:lnTo>
                <a:cubicBezTo>
                  <a:pt x="4489" y="1285"/>
                  <a:pt x="4296" y="973"/>
                  <a:pt x="4028" y="720"/>
                </a:cubicBezTo>
                <a:cubicBezTo>
                  <a:pt x="3880" y="571"/>
                  <a:pt x="3716" y="452"/>
                  <a:pt x="3538" y="348"/>
                </a:cubicBezTo>
                <a:cubicBezTo>
                  <a:pt x="3359" y="244"/>
                  <a:pt x="3166" y="155"/>
                  <a:pt x="2973" y="96"/>
                </a:cubicBezTo>
                <a:cubicBezTo>
                  <a:pt x="2839" y="66"/>
                  <a:pt x="2720" y="51"/>
                  <a:pt x="2602" y="36"/>
                </a:cubicBezTo>
                <a:cubicBezTo>
                  <a:pt x="2504" y="15"/>
                  <a:pt x="2414" y="1"/>
                  <a:pt x="2326" y="1"/>
                </a:cubicBezTo>
                <a:close/>
              </a:path>
            </a:pathLst>
          </a:custGeom>
          <a:solidFill>
            <a:schemeClr val="dk2"/>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4" name="Google Shape;1004;p51"/>
          <p:cNvGrpSpPr/>
          <p:nvPr/>
        </p:nvGrpSpPr>
        <p:grpSpPr>
          <a:xfrm>
            <a:off x="4376351" y="2243016"/>
            <a:ext cx="377348" cy="377348"/>
            <a:chOff x="1190625" y="238125"/>
            <a:chExt cx="5219200" cy="5219200"/>
          </a:xfrm>
        </p:grpSpPr>
        <p:sp>
          <p:nvSpPr>
            <p:cNvPr id="1005" name="Google Shape;1005;p51"/>
            <p:cNvSpPr/>
            <p:nvPr/>
          </p:nvSpPr>
          <p:spPr>
            <a:xfrm>
              <a:off x="4259325" y="238125"/>
              <a:ext cx="2150500" cy="2762925"/>
            </a:xfrm>
            <a:custGeom>
              <a:rect b="b" l="l" r="r" t="t"/>
              <a:pathLst>
                <a:path extrusionOk="0" h="110517" w="86020">
                  <a:moveTo>
                    <a:pt x="1" y="0"/>
                  </a:moveTo>
                  <a:lnTo>
                    <a:pt x="1" y="34610"/>
                  </a:lnTo>
                  <a:lnTo>
                    <a:pt x="8156" y="31674"/>
                  </a:lnTo>
                  <a:cubicBezTo>
                    <a:pt x="9379" y="31238"/>
                    <a:pt x="10639" y="31034"/>
                    <a:pt x="11889" y="31034"/>
                  </a:cubicBezTo>
                  <a:cubicBezTo>
                    <a:pt x="18307" y="31034"/>
                    <a:pt x="24498" y="36397"/>
                    <a:pt x="24498" y="43221"/>
                  </a:cubicBezTo>
                  <a:cubicBezTo>
                    <a:pt x="24498" y="50039"/>
                    <a:pt x="18343" y="55420"/>
                    <a:pt x="11921" y="55420"/>
                  </a:cubicBezTo>
                  <a:cubicBezTo>
                    <a:pt x="10662" y="55420"/>
                    <a:pt x="9391" y="55213"/>
                    <a:pt x="8156" y="54769"/>
                  </a:cubicBezTo>
                  <a:lnTo>
                    <a:pt x="1" y="51833"/>
                  </a:lnTo>
                  <a:lnTo>
                    <a:pt x="1" y="86051"/>
                  </a:lnTo>
                  <a:lnTo>
                    <a:pt x="18333" y="86051"/>
                  </a:lnTo>
                  <a:cubicBezTo>
                    <a:pt x="18333" y="99523"/>
                    <a:pt x="29293" y="110516"/>
                    <a:pt x="42798" y="110516"/>
                  </a:cubicBezTo>
                  <a:cubicBezTo>
                    <a:pt x="56302" y="110516"/>
                    <a:pt x="67263" y="99523"/>
                    <a:pt x="67263" y="86051"/>
                  </a:cubicBezTo>
                  <a:lnTo>
                    <a:pt x="86019" y="86051"/>
                  </a:lnTo>
                  <a:lnTo>
                    <a:pt x="86019"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51"/>
            <p:cNvSpPr/>
            <p:nvPr/>
          </p:nvSpPr>
          <p:spPr>
            <a:xfrm>
              <a:off x="1190625" y="238125"/>
              <a:ext cx="2762925" cy="2151300"/>
            </a:xfrm>
            <a:custGeom>
              <a:rect b="b" l="l" r="r" t="t"/>
              <a:pathLst>
                <a:path extrusionOk="0" h="86052" w="110517">
                  <a:moveTo>
                    <a:pt x="0" y="0"/>
                  </a:moveTo>
                  <a:lnTo>
                    <a:pt x="0" y="86051"/>
                  </a:lnTo>
                  <a:lnTo>
                    <a:pt x="34610" y="86051"/>
                  </a:lnTo>
                  <a:cubicBezTo>
                    <a:pt x="32359" y="79332"/>
                    <a:pt x="30989" y="77342"/>
                    <a:pt x="30989" y="73754"/>
                  </a:cubicBezTo>
                  <a:cubicBezTo>
                    <a:pt x="30989" y="67034"/>
                    <a:pt x="36469" y="61521"/>
                    <a:pt x="43221" y="61521"/>
                  </a:cubicBezTo>
                  <a:cubicBezTo>
                    <a:pt x="49974" y="61521"/>
                    <a:pt x="55454" y="67034"/>
                    <a:pt x="55454" y="73754"/>
                  </a:cubicBezTo>
                  <a:cubicBezTo>
                    <a:pt x="55454" y="77211"/>
                    <a:pt x="54084" y="79299"/>
                    <a:pt x="51833" y="86051"/>
                  </a:cubicBezTo>
                  <a:lnTo>
                    <a:pt x="86051" y="86051"/>
                  </a:lnTo>
                  <a:lnTo>
                    <a:pt x="86051" y="67686"/>
                  </a:lnTo>
                  <a:cubicBezTo>
                    <a:pt x="99523" y="67686"/>
                    <a:pt x="110516" y="56726"/>
                    <a:pt x="110516" y="43221"/>
                  </a:cubicBezTo>
                  <a:cubicBezTo>
                    <a:pt x="110516" y="29717"/>
                    <a:pt x="99523" y="18756"/>
                    <a:pt x="86051" y="18756"/>
                  </a:cubicBezTo>
                  <a:lnTo>
                    <a:pt x="86051"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51"/>
            <p:cNvSpPr/>
            <p:nvPr/>
          </p:nvSpPr>
          <p:spPr>
            <a:xfrm>
              <a:off x="1190625" y="2695200"/>
              <a:ext cx="2151300" cy="2762125"/>
            </a:xfrm>
            <a:custGeom>
              <a:rect b="b" l="l" r="r" t="t"/>
              <a:pathLst>
                <a:path extrusionOk="0" h="110485" w="86052">
                  <a:moveTo>
                    <a:pt x="43221" y="1"/>
                  </a:moveTo>
                  <a:cubicBezTo>
                    <a:pt x="29717" y="1"/>
                    <a:pt x="18756" y="10961"/>
                    <a:pt x="18756" y="24466"/>
                  </a:cubicBezTo>
                  <a:lnTo>
                    <a:pt x="0" y="24466"/>
                  </a:lnTo>
                  <a:lnTo>
                    <a:pt x="0" y="110484"/>
                  </a:lnTo>
                  <a:lnTo>
                    <a:pt x="86051" y="110484"/>
                  </a:lnTo>
                  <a:lnTo>
                    <a:pt x="86051" y="75874"/>
                  </a:lnTo>
                  <a:lnTo>
                    <a:pt x="77864" y="78810"/>
                  </a:lnTo>
                  <a:cubicBezTo>
                    <a:pt x="76640" y="79247"/>
                    <a:pt x="75381" y="79450"/>
                    <a:pt x="74130" y="79450"/>
                  </a:cubicBezTo>
                  <a:cubicBezTo>
                    <a:pt x="67712" y="79450"/>
                    <a:pt x="61521" y="74088"/>
                    <a:pt x="61521" y="67263"/>
                  </a:cubicBezTo>
                  <a:cubicBezTo>
                    <a:pt x="61548" y="60438"/>
                    <a:pt x="67721" y="55075"/>
                    <a:pt x="74132" y="55075"/>
                  </a:cubicBezTo>
                  <a:cubicBezTo>
                    <a:pt x="75381" y="55075"/>
                    <a:pt x="76640" y="55279"/>
                    <a:pt x="77864" y="55715"/>
                  </a:cubicBezTo>
                  <a:lnTo>
                    <a:pt x="86051" y="58651"/>
                  </a:lnTo>
                  <a:lnTo>
                    <a:pt x="86051" y="24466"/>
                  </a:lnTo>
                  <a:lnTo>
                    <a:pt x="67686" y="24466"/>
                  </a:lnTo>
                  <a:cubicBezTo>
                    <a:pt x="67686" y="10961"/>
                    <a:pt x="56726" y="1"/>
                    <a:pt x="4322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51"/>
            <p:cNvSpPr/>
            <p:nvPr/>
          </p:nvSpPr>
          <p:spPr>
            <a:xfrm>
              <a:off x="3647700" y="3306825"/>
              <a:ext cx="2762125" cy="2150500"/>
            </a:xfrm>
            <a:custGeom>
              <a:rect b="b" l="l" r="r" t="t"/>
              <a:pathLst>
                <a:path extrusionOk="0" h="86020" w="110485">
                  <a:moveTo>
                    <a:pt x="24466" y="1"/>
                  </a:moveTo>
                  <a:lnTo>
                    <a:pt x="24466" y="18333"/>
                  </a:lnTo>
                  <a:cubicBezTo>
                    <a:pt x="10961" y="18333"/>
                    <a:pt x="1" y="29293"/>
                    <a:pt x="1" y="42798"/>
                  </a:cubicBezTo>
                  <a:cubicBezTo>
                    <a:pt x="1" y="56302"/>
                    <a:pt x="10961" y="67687"/>
                    <a:pt x="24466" y="67687"/>
                  </a:cubicBezTo>
                  <a:lnTo>
                    <a:pt x="24466" y="86019"/>
                  </a:lnTo>
                  <a:lnTo>
                    <a:pt x="110484" y="86019"/>
                  </a:lnTo>
                  <a:lnTo>
                    <a:pt x="110484" y="1"/>
                  </a:lnTo>
                  <a:lnTo>
                    <a:pt x="75874" y="1"/>
                  </a:lnTo>
                  <a:cubicBezTo>
                    <a:pt x="78125" y="6688"/>
                    <a:pt x="79495" y="8677"/>
                    <a:pt x="79495" y="12266"/>
                  </a:cubicBezTo>
                  <a:cubicBezTo>
                    <a:pt x="79495" y="18985"/>
                    <a:pt x="74015" y="24498"/>
                    <a:pt x="67263" y="24498"/>
                  </a:cubicBezTo>
                  <a:cubicBezTo>
                    <a:pt x="60511" y="24498"/>
                    <a:pt x="55030" y="18985"/>
                    <a:pt x="55030" y="12266"/>
                  </a:cubicBezTo>
                  <a:cubicBezTo>
                    <a:pt x="55030" y="8808"/>
                    <a:pt x="56400" y="6720"/>
                    <a:pt x="5865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9" name="Google Shape;1009;p51"/>
          <p:cNvGrpSpPr/>
          <p:nvPr/>
        </p:nvGrpSpPr>
        <p:grpSpPr>
          <a:xfrm>
            <a:off x="7026338" y="2218948"/>
            <a:ext cx="468990" cy="439510"/>
            <a:chOff x="-61783350" y="3743950"/>
            <a:chExt cx="316650" cy="317450"/>
          </a:xfrm>
        </p:grpSpPr>
        <p:sp>
          <p:nvSpPr>
            <p:cNvPr id="1010" name="Google Shape;1010;p51"/>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51"/>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12" name="Google Shape;1012;p51"/>
          <p:cNvGrpSpPr/>
          <p:nvPr/>
        </p:nvGrpSpPr>
        <p:grpSpPr>
          <a:xfrm>
            <a:off x="1648763" y="2257534"/>
            <a:ext cx="468960" cy="348317"/>
            <a:chOff x="2085525" y="3263750"/>
            <a:chExt cx="481825" cy="381550"/>
          </a:xfrm>
        </p:grpSpPr>
        <p:sp>
          <p:nvSpPr>
            <p:cNvPr id="1013" name="Google Shape;1013;p51"/>
            <p:cNvSpPr/>
            <p:nvPr/>
          </p:nvSpPr>
          <p:spPr>
            <a:xfrm>
              <a:off x="2320325" y="3263750"/>
              <a:ext cx="227825" cy="141025"/>
            </a:xfrm>
            <a:custGeom>
              <a:rect b="b" l="l" r="r" t="t"/>
              <a:pathLst>
                <a:path extrusionOk="0" h="5641" w="9113">
                  <a:moveTo>
                    <a:pt x="4066" y="0"/>
                  </a:moveTo>
                  <a:cubicBezTo>
                    <a:pt x="2283" y="3"/>
                    <a:pt x="675" y="1081"/>
                    <a:pt x="0" y="2731"/>
                  </a:cubicBezTo>
                  <a:cubicBezTo>
                    <a:pt x="1527" y="2939"/>
                    <a:pt x="2912" y="3734"/>
                    <a:pt x="3861" y="4948"/>
                  </a:cubicBezTo>
                  <a:cubicBezTo>
                    <a:pt x="4331" y="4823"/>
                    <a:pt x="4810" y="4761"/>
                    <a:pt x="5287" y="4761"/>
                  </a:cubicBezTo>
                  <a:cubicBezTo>
                    <a:pt x="6338" y="4761"/>
                    <a:pt x="7378" y="5060"/>
                    <a:pt x="8281" y="5640"/>
                  </a:cubicBezTo>
                  <a:cubicBezTo>
                    <a:pt x="9112" y="2825"/>
                    <a:pt x="7002" y="0"/>
                    <a:pt x="40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014" name="Google Shape;1014;p51"/>
            <p:cNvSpPr/>
            <p:nvPr/>
          </p:nvSpPr>
          <p:spPr>
            <a:xfrm>
              <a:off x="2085525" y="3355200"/>
              <a:ext cx="481825" cy="290100"/>
            </a:xfrm>
            <a:custGeom>
              <a:rect b="b" l="l" r="r" t="t"/>
              <a:pathLst>
                <a:path extrusionOk="0" h="11604" w="19273">
                  <a:moveTo>
                    <a:pt x="8620" y="1"/>
                  </a:moveTo>
                  <a:cubicBezTo>
                    <a:pt x="8610" y="1"/>
                    <a:pt x="8599" y="1"/>
                    <a:pt x="8588" y="1"/>
                  </a:cubicBezTo>
                  <a:cubicBezTo>
                    <a:pt x="7468" y="4"/>
                    <a:pt x="6384" y="407"/>
                    <a:pt x="5535" y="1139"/>
                  </a:cubicBezTo>
                  <a:cubicBezTo>
                    <a:pt x="4818" y="1756"/>
                    <a:pt x="4288" y="2563"/>
                    <a:pt x="4005" y="3470"/>
                  </a:cubicBezTo>
                  <a:lnTo>
                    <a:pt x="3891" y="3470"/>
                  </a:lnTo>
                  <a:cubicBezTo>
                    <a:pt x="1747" y="3470"/>
                    <a:pt x="0" y="5295"/>
                    <a:pt x="0" y="7538"/>
                  </a:cubicBezTo>
                  <a:cubicBezTo>
                    <a:pt x="0" y="9781"/>
                    <a:pt x="1744" y="11603"/>
                    <a:pt x="3891" y="11603"/>
                  </a:cubicBezTo>
                  <a:lnTo>
                    <a:pt x="14798" y="11603"/>
                  </a:lnTo>
                  <a:cubicBezTo>
                    <a:pt x="17264" y="11603"/>
                    <a:pt x="19272" y="9504"/>
                    <a:pt x="19272" y="6924"/>
                  </a:cubicBezTo>
                  <a:cubicBezTo>
                    <a:pt x="19272" y="6044"/>
                    <a:pt x="19034" y="5180"/>
                    <a:pt x="18583" y="4427"/>
                  </a:cubicBezTo>
                  <a:cubicBezTo>
                    <a:pt x="18152" y="3705"/>
                    <a:pt x="17529" y="3118"/>
                    <a:pt x="16782" y="2726"/>
                  </a:cubicBezTo>
                  <a:cubicBezTo>
                    <a:pt x="16161" y="2403"/>
                    <a:pt x="15480" y="2241"/>
                    <a:pt x="14799" y="2241"/>
                  </a:cubicBezTo>
                  <a:cubicBezTo>
                    <a:pt x="14135" y="2241"/>
                    <a:pt x="13471" y="2394"/>
                    <a:pt x="12861" y="2702"/>
                  </a:cubicBezTo>
                  <a:cubicBezTo>
                    <a:pt x="12232" y="1443"/>
                    <a:pt x="11118" y="513"/>
                    <a:pt x="9784" y="157"/>
                  </a:cubicBezTo>
                  <a:cubicBezTo>
                    <a:pt x="9403" y="55"/>
                    <a:pt x="9013" y="1"/>
                    <a:pt x="8620"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ocial Skills Subject for Middle School - 6th Grade: Avoiding Toxicity by Slidesgo">
  <a:themeElements>
    <a:clrScheme name="Simple Light">
      <a:dk1>
        <a:srgbClr val="051A49"/>
      </a:dk1>
      <a:lt1>
        <a:srgbClr val="FFFFFF"/>
      </a:lt1>
      <a:dk2>
        <a:srgbClr val="97C9FA"/>
      </a:dk2>
      <a:lt2>
        <a:srgbClr val="5B96E3"/>
      </a:lt2>
      <a:accent1>
        <a:srgbClr val="407CC8"/>
      </a:accent1>
      <a:accent2>
        <a:srgbClr val="16326C"/>
      </a:accent2>
      <a:accent3>
        <a:srgbClr val="C7E3FF"/>
      </a:accent3>
      <a:accent4>
        <a:srgbClr val="F56C4E"/>
      </a:accent4>
      <a:accent5>
        <a:srgbClr val="A13521"/>
      </a:accent5>
      <a:accent6>
        <a:srgbClr val="6D1A0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